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311" r:id="rId3"/>
    <p:sldId id="257" r:id="rId4"/>
    <p:sldId id="275" r:id="rId5"/>
    <p:sldId id="276" r:id="rId6"/>
    <p:sldId id="312" r:id="rId7"/>
    <p:sldId id="258" r:id="rId8"/>
    <p:sldId id="259" r:id="rId9"/>
    <p:sldId id="281" r:id="rId10"/>
    <p:sldId id="277" r:id="rId11"/>
    <p:sldId id="319" r:id="rId12"/>
    <p:sldId id="278" r:id="rId13"/>
    <p:sldId id="306" r:id="rId14"/>
    <p:sldId id="280" r:id="rId15"/>
    <p:sldId id="284" r:id="rId16"/>
    <p:sldId id="282" r:id="rId17"/>
    <p:sldId id="283" r:id="rId18"/>
    <p:sldId id="260" r:id="rId19"/>
    <p:sldId id="305" r:id="rId20"/>
    <p:sldId id="261" r:id="rId21"/>
    <p:sldId id="316" r:id="rId22"/>
    <p:sldId id="307" r:id="rId23"/>
    <p:sldId id="286" r:id="rId24"/>
    <p:sldId id="317" r:id="rId25"/>
    <p:sldId id="287" r:id="rId26"/>
    <p:sldId id="262" r:id="rId27"/>
    <p:sldId id="318" r:id="rId28"/>
    <p:sldId id="288" r:id="rId29"/>
    <p:sldId id="292" r:id="rId30"/>
    <p:sldId id="290" r:id="rId31"/>
    <p:sldId id="313" r:id="rId32"/>
    <p:sldId id="314" r:id="rId33"/>
    <p:sldId id="289" r:id="rId34"/>
    <p:sldId id="308" r:id="rId35"/>
    <p:sldId id="295" r:id="rId36"/>
    <p:sldId id="320" r:id="rId37"/>
    <p:sldId id="296" r:id="rId38"/>
    <p:sldId id="297" r:id="rId39"/>
    <p:sldId id="315" r:id="rId40"/>
    <p:sldId id="298" r:id="rId41"/>
    <p:sldId id="321" r:id="rId42"/>
    <p:sldId id="309" r:id="rId43"/>
    <p:sldId id="302" r:id="rId44"/>
    <p:sldId id="300" r:id="rId45"/>
    <p:sldId id="301" r:id="rId46"/>
    <p:sldId id="303" r:id="rId47"/>
    <p:sldId id="304" r:id="rId48"/>
    <p:sldId id="310" r:id="rId49"/>
  </p:sldIdLst>
  <p:sldSz cx="14082713" cy="7921625"/>
  <p:notesSz cx="6858000" cy="9144000"/>
  <p:custDataLst>
    <p:tags r:id="rId51"/>
  </p:custDataLst>
  <p:defaultTextStyle>
    <a:defPPr>
      <a:defRPr lang="zh-CN"/>
    </a:defPPr>
    <a:lvl1pPr marL="0" algn="l" defTabSz="1234440" rtl="0" eaLnBrk="1" latinLnBrk="0" hangingPunct="1">
      <a:defRPr sz="2400" kern="1200">
        <a:solidFill>
          <a:schemeClr val="tx1"/>
        </a:solidFill>
        <a:latin typeface="+mn-lt"/>
        <a:ea typeface="+mn-ea"/>
        <a:cs typeface="+mn-cs"/>
      </a:defRPr>
    </a:lvl1pPr>
    <a:lvl2pPr marL="617220" algn="l" defTabSz="1234440" rtl="0" eaLnBrk="1" latinLnBrk="0" hangingPunct="1">
      <a:defRPr sz="2400" kern="1200">
        <a:solidFill>
          <a:schemeClr val="tx1"/>
        </a:solidFill>
        <a:latin typeface="+mn-lt"/>
        <a:ea typeface="+mn-ea"/>
        <a:cs typeface="+mn-cs"/>
      </a:defRPr>
    </a:lvl2pPr>
    <a:lvl3pPr marL="1234440" algn="l" defTabSz="1234440" rtl="0" eaLnBrk="1" latinLnBrk="0" hangingPunct="1">
      <a:defRPr sz="2400" kern="1200">
        <a:solidFill>
          <a:schemeClr val="tx1"/>
        </a:solidFill>
        <a:latin typeface="+mn-lt"/>
        <a:ea typeface="+mn-ea"/>
        <a:cs typeface="+mn-cs"/>
      </a:defRPr>
    </a:lvl3pPr>
    <a:lvl4pPr marL="1851660" algn="l" defTabSz="1234440" rtl="0" eaLnBrk="1" latinLnBrk="0" hangingPunct="1">
      <a:defRPr sz="2400" kern="1200">
        <a:solidFill>
          <a:schemeClr val="tx1"/>
        </a:solidFill>
        <a:latin typeface="+mn-lt"/>
        <a:ea typeface="+mn-ea"/>
        <a:cs typeface="+mn-cs"/>
      </a:defRPr>
    </a:lvl4pPr>
    <a:lvl5pPr marL="2468880" algn="l" defTabSz="1234440" rtl="0" eaLnBrk="1" latinLnBrk="0" hangingPunct="1">
      <a:defRPr sz="2400" kern="1200">
        <a:solidFill>
          <a:schemeClr val="tx1"/>
        </a:solidFill>
        <a:latin typeface="+mn-lt"/>
        <a:ea typeface="+mn-ea"/>
        <a:cs typeface="+mn-cs"/>
      </a:defRPr>
    </a:lvl5pPr>
    <a:lvl6pPr marL="3086100" algn="l" defTabSz="1234440" rtl="0" eaLnBrk="1" latinLnBrk="0" hangingPunct="1">
      <a:defRPr sz="2400" kern="1200">
        <a:solidFill>
          <a:schemeClr val="tx1"/>
        </a:solidFill>
        <a:latin typeface="+mn-lt"/>
        <a:ea typeface="+mn-ea"/>
        <a:cs typeface="+mn-cs"/>
      </a:defRPr>
    </a:lvl6pPr>
    <a:lvl7pPr marL="3703320" algn="l" defTabSz="1234440" rtl="0" eaLnBrk="1" latinLnBrk="0" hangingPunct="1">
      <a:defRPr sz="2400" kern="1200">
        <a:solidFill>
          <a:schemeClr val="tx1"/>
        </a:solidFill>
        <a:latin typeface="+mn-lt"/>
        <a:ea typeface="+mn-ea"/>
        <a:cs typeface="+mn-cs"/>
      </a:defRPr>
    </a:lvl7pPr>
    <a:lvl8pPr marL="4320540" algn="l" defTabSz="1234440" rtl="0" eaLnBrk="1" latinLnBrk="0" hangingPunct="1">
      <a:defRPr sz="2400" kern="1200">
        <a:solidFill>
          <a:schemeClr val="tx1"/>
        </a:solidFill>
        <a:latin typeface="+mn-lt"/>
        <a:ea typeface="+mn-ea"/>
        <a:cs typeface="+mn-cs"/>
      </a:defRPr>
    </a:lvl8pPr>
    <a:lvl9pPr marL="4937760" algn="l" defTabSz="123444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5" userDrawn="1">
          <p15:clr>
            <a:srgbClr val="A4A3A4"/>
          </p15:clr>
        </p15:guide>
        <p15:guide id="2" pos="44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B0F0"/>
    <a:srgbClr val="FFFFCC"/>
    <a:srgbClr val="E83828"/>
    <a:srgbClr val="92D050"/>
    <a:srgbClr val="217BFF"/>
    <a:srgbClr val="FFB329"/>
    <a:srgbClr val="1574FF"/>
    <a:srgbClr val="0066FF"/>
    <a:srgbClr val="0172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63" autoAdjust="0"/>
    <p:restoredTop sz="94660"/>
  </p:normalViewPr>
  <p:slideViewPr>
    <p:cSldViewPr>
      <p:cViewPr varScale="1">
        <p:scale>
          <a:sx n="84" d="100"/>
          <a:sy n="84" d="100"/>
        </p:scale>
        <p:origin x="108" y="60"/>
      </p:cViewPr>
      <p:guideLst>
        <p:guide orient="horz" pos="2495"/>
        <p:guide pos="443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CDFD29-5600-451F-91B5-2109C28768B9}"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8F50B8B5-888D-4864-9E59-5AE47A8EC6C0}">
      <dgm:prSet phldrT="[Text]" custT="1"/>
      <dgm:spPr>
        <a:solidFill>
          <a:schemeClr val="accent2"/>
        </a:solidFill>
      </dgm:spPr>
      <dgm:t>
        <a:bodyPr/>
        <a:lstStyle/>
        <a:p>
          <a:r>
            <a:rPr lang="en-US" sz="1000" dirty="0"/>
            <a:t> </a:t>
          </a:r>
        </a:p>
      </dgm:t>
    </dgm:pt>
    <dgm:pt modelId="{2C53C54F-5B24-4F71-A2BF-9FBAE97FE0CD}" type="parTrans" cxnId="{068110C7-7222-49FE-9C8C-014EBE9A1707}">
      <dgm:prSet/>
      <dgm:spPr/>
      <dgm:t>
        <a:bodyPr/>
        <a:lstStyle/>
        <a:p>
          <a:endParaRPr lang="en-US"/>
        </a:p>
      </dgm:t>
    </dgm:pt>
    <dgm:pt modelId="{60BC0E20-D399-476A-9392-464DF2C45E71}" type="sibTrans" cxnId="{068110C7-7222-49FE-9C8C-014EBE9A1707}">
      <dgm:prSet/>
      <dgm:spPr/>
      <dgm:t>
        <a:bodyPr/>
        <a:lstStyle/>
        <a:p>
          <a:endParaRPr lang="en-US"/>
        </a:p>
      </dgm:t>
    </dgm:pt>
    <dgm:pt modelId="{0C90414D-D9D7-4FE1-A564-EA9D368CF73D}">
      <dgm:prSet phldrT="[Text]" custT="1"/>
      <dgm:spPr>
        <a:solidFill>
          <a:schemeClr val="accent3"/>
        </a:solidFill>
      </dgm:spPr>
      <dgm:t>
        <a:bodyPr/>
        <a:lstStyle/>
        <a:p>
          <a:r>
            <a:rPr lang="en-US" sz="1000" dirty="0"/>
            <a:t> </a:t>
          </a:r>
        </a:p>
      </dgm:t>
    </dgm:pt>
    <dgm:pt modelId="{5212712A-32B4-4C10-AF30-09620D0BE98C}" type="parTrans" cxnId="{FBFFDB7F-DC4B-4328-B336-4920A3B56704}">
      <dgm:prSet/>
      <dgm:spPr/>
      <dgm:t>
        <a:bodyPr/>
        <a:lstStyle/>
        <a:p>
          <a:endParaRPr lang="en-US"/>
        </a:p>
      </dgm:t>
    </dgm:pt>
    <dgm:pt modelId="{463130C0-7F28-4B70-BBBE-5813EDDD52DD}" type="sibTrans" cxnId="{FBFFDB7F-DC4B-4328-B336-4920A3B56704}">
      <dgm:prSet/>
      <dgm:spPr/>
      <dgm:t>
        <a:bodyPr/>
        <a:lstStyle/>
        <a:p>
          <a:endParaRPr lang="en-US"/>
        </a:p>
      </dgm:t>
    </dgm:pt>
    <dgm:pt modelId="{1983DEEF-2178-49E4-AC73-9D26197ABA4D}">
      <dgm:prSet phldrT="[Text]" custT="1"/>
      <dgm:spPr>
        <a:solidFill>
          <a:schemeClr val="accent4"/>
        </a:solidFill>
      </dgm:spPr>
      <dgm:t>
        <a:bodyPr/>
        <a:lstStyle/>
        <a:p>
          <a:r>
            <a:rPr lang="en-US" sz="1000" dirty="0"/>
            <a:t> </a:t>
          </a:r>
        </a:p>
      </dgm:t>
    </dgm:pt>
    <dgm:pt modelId="{0CAC87AC-3D72-4FDC-AF53-5444962E6414}" type="parTrans" cxnId="{1B173D51-BDED-4FC0-82F5-ACD5C90D0662}">
      <dgm:prSet/>
      <dgm:spPr/>
      <dgm:t>
        <a:bodyPr/>
        <a:lstStyle/>
        <a:p>
          <a:endParaRPr lang="en-US"/>
        </a:p>
      </dgm:t>
    </dgm:pt>
    <dgm:pt modelId="{756D256D-8589-4A16-8F37-B6CC7E81711B}" type="sibTrans" cxnId="{1B173D51-BDED-4FC0-82F5-ACD5C90D0662}">
      <dgm:prSet/>
      <dgm:spPr/>
      <dgm:t>
        <a:bodyPr/>
        <a:lstStyle/>
        <a:p>
          <a:endParaRPr lang="en-US"/>
        </a:p>
      </dgm:t>
    </dgm:pt>
    <dgm:pt modelId="{CB20022C-5AD3-4067-916D-15599D927FC5}">
      <dgm:prSet phldrT="[Text]" custT="1"/>
      <dgm:spPr>
        <a:solidFill>
          <a:schemeClr val="accent5"/>
        </a:solidFill>
      </dgm:spPr>
      <dgm:t>
        <a:bodyPr/>
        <a:lstStyle/>
        <a:p>
          <a:r>
            <a:rPr lang="en-US" sz="1000" dirty="0"/>
            <a:t> </a:t>
          </a:r>
        </a:p>
      </dgm:t>
    </dgm:pt>
    <dgm:pt modelId="{DF2E454A-F4B1-4803-97B7-58472CEADBEB}" type="parTrans" cxnId="{A2600C31-CB8E-42D1-8F93-725647A776BF}">
      <dgm:prSet/>
      <dgm:spPr/>
      <dgm:t>
        <a:bodyPr/>
        <a:lstStyle/>
        <a:p>
          <a:endParaRPr lang="en-US"/>
        </a:p>
      </dgm:t>
    </dgm:pt>
    <dgm:pt modelId="{8A55484D-B6D0-4A7B-98BA-C0A38181BA63}" type="sibTrans" cxnId="{A2600C31-CB8E-42D1-8F93-725647A776BF}">
      <dgm:prSet/>
      <dgm:spPr/>
      <dgm:t>
        <a:bodyPr/>
        <a:lstStyle/>
        <a:p>
          <a:endParaRPr lang="en-US"/>
        </a:p>
      </dgm:t>
    </dgm:pt>
    <dgm:pt modelId="{14090DB9-0A23-4C3E-963F-AC6488D34277}" type="pres">
      <dgm:prSet presAssocID="{31CDFD29-5600-451F-91B5-2109C28768B9}" presName="matrix" presStyleCnt="0">
        <dgm:presLayoutVars>
          <dgm:chMax val="1"/>
          <dgm:dir/>
          <dgm:resizeHandles val="exact"/>
        </dgm:presLayoutVars>
      </dgm:prSet>
      <dgm:spPr/>
    </dgm:pt>
    <dgm:pt modelId="{8F782FA5-10F4-4D7C-B52F-BDC2F0BC9843}" type="pres">
      <dgm:prSet presAssocID="{31CDFD29-5600-451F-91B5-2109C28768B9}" presName="axisShape" presStyleLbl="bgShp" presStyleIdx="0" presStyleCnt="1"/>
      <dgm:spPr>
        <a:solidFill>
          <a:schemeClr val="bg1">
            <a:lumMod val="95000"/>
          </a:schemeClr>
        </a:solidFill>
      </dgm:spPr>
    </dgm:pt>
    <dgm:pt modelId="{B8CA5C69-06DE-4B06-B0A3-7BB569CBF1A4}" type="pres">
      <dgm:prSet presAssocID="{31CDFD29-5600-451F-91B5-2109C28768B9}" presName="rect1" presStyleLbl="node1" presStyleIdx="0" presStyleCnt="4">
        <dgm:presLayoutVars>
          <dgm:chMax val="0"/>
          <dgm:chPref val="0"/>
          <dgm:bulletEnabled val="1"/>
        </dgm:presLayoutVars>
      </dgm:prSet>
      <dgm:spPr>
        <a:prstGeom prst="ellipse">
          <a:avLst/>
        </a:prstGeom>
      </dgm:spPr>
    </dgm:pt>
    <dgm:pt modelId="{6B02FEFB-1E12-4B61-8DB6-EF3EC71E4AA3}" type="pres">
      <dgm:prSet presAssocID="{31CDFD29-5600-451F-91B5-2109C28768B9}" presName="rect2" presStyleLbl="node1" presStyleIdx="1" presStyleCnt="4">
        <dgm:presLayoutVars>
          <dgm:chMax val="0"/>
          <dgm:chPref val="0"/>
          <dgm:bulletEnabled val="1"/>
        </dgm:presLayoutVars>
      </dgm:prSet>
      <dgm:spPr>
        <a:prstGeom prst="ellipse">
          <a:avLst/>
        </a:prstGeom>
      </dgm:spPr>
    </dgm:pt>
    <dgm:pt modelId="{4461674B-7841-4BB7-8DDF-01A840B3B8AA}" type="pres">
      <dgm:prSet presAssocID="{31CDFD29-5600-451F-91B5-2109C28768B9}" presName="rect3" presStyleLbl="node1" presStyleIdx="2" presStyleCnt="4">
        <dgm:presLayoutVars>
          <dgm:chMax val="0"/>
          <dgm:chPref val="0"/>
          <dgm:bulletEnabled val="1"/>
        </dgm:presLayoutVars>
      </dgm:prSet>
      <dgm:spPr>
        <a:prstGeom prst="ellipse">
          <a:avLst/>
        </a:prstGeom>
      </dgm:spPr>
    </dgm:pt>
    <dgm:pt modelId="{B2D5FB7F-98A4-4FE8-8120-F832B0FED003}" type="pres">
      <dgm:prSet presAssocID="{31CDFD29-5600-451F-91B5-2109C28768B9}" presName="rect4" presStyleLbl="node1" presStyleIdx="3" presStyleCnt="4">
        <dgm:presLayoutVars>
          <dgm:chMax val="0"/>
          <dgm:chPref val="0"/>
          <dgm:bulletEnabled val="1"/>
        </dgm:presLayoutVars>
      </dgm:prSet>
      <dgm:spPr>
        <a:prstGeom prst="ellipse">
          <a:avLst/>
        </a:prstGeom>
      </dgm:spPr>
    </dgm:pt>
  </dgm:ptLst>
  <dgm:cxnLst>
    <dgm:cxn modelId="{508D0215-B64B-4A17-98BE-216B8AB77196}" type="presOf" srcId="{0C90414D-D9D7-4FE1-A564-EA9D368CF73D}" destId="{6B02FEFB-1E12-4B61-8DB6-EF3EC71E4AA3}" srcOrd="0" destOrd="0" presId="urn:microsoft.com/office/officeart/2005/8/layout/matrix2"/>
    <dgm:cxn modelId="{A2600C31-CB8E-42D1-8F93-725647A776BF}" srcId="{31CDFD29-5600-451F-91B5-2109C28768B9}" destId="{CB20022C-5AD3-4067-916D-15599D927FC5}" srcOrd="3" destOrd="0" parTransId="{DF2E454A-F4B1-4803-97B7-58472CEADBEB}" sibTransId="{8A55484D-B6D0-4A7B-98BA-C0A38181BA63}"/>
    <dgm:cxn modelId="{1B173D51-BDED-4FC0-82F5-ACD5C90D0662}" srcId="{31CDFD29-5600-451F-91B5-2109C28768B9}" destId="{1983DEEF-2178-49E4-AC73-9D26197ABA4D}" srcOrd="2" destOrd="0" parTransId="{0CAC87AC-3D72-4FDC-AF53-5444962E6414}" sibTransId="{756D256D-8589-4A16-8F37-B6CC7E81711B}"/>
    <dgm:cxn modelId="{FBFFDB7F-DC4B-4328-B336-4920A3B56704}" srcId="{31CDFD29-5600-451F-91B5-2109C28768B9}" destId="{0C90414D-D9D7-4FE1-A564-EA9D368CF73D}" srcOrd="1" destOrd="0" parTransId="{5212712A-32B4-4C10-AF30-09620D0BE98C}" sibTransId="{463130C0-7F28-4B70-BBBE-5813EDDD52DD}"/>
    <dgm:cxn modelId="{2A9BBEA6-AB6A-45F9-9DA9-7B524DF79245}" type="presOf" srcId="{8F50B8B5-888D-4864-9E59-5AE47A8EC6C0}" destId="{B8CA5C69-06DE-4B06-B0A3-7BB569CBF1A4}" srcOrd="0" destOrd="0" presId="urn:microsoft.com/office/officeart/2005/8/layout/matrix2"/>
    <dgm:cxn modelId="{B9AA94B2-AF3C-4436-AE8B-C5E450A709A0}" type="presOf" srcId="{31CDFD29-5600-451F-91B5-2109C28768B9}" destId="{14090DB9-0A23-4C3E-963F-AC6488D34277}" srcOrd="0" destOrd="0" presId="urn:microsoft.com/office/officeart/2005/8/layout/matrix2"/>
    <dgm:cxn modelId="{068110C7-7222-49FE-9C8C-014EBE9A1707}" srcId="{31CDFD29-5600-451F-91B5-2109C28768B9}" destId="{8F50B8B5-888D-4864-9E59-5AE47A8EC6C0}" srcOrd="0" destOrd="0" parTransId="{2C53C54F-5B24-4F71-A2BF-9FBAE97FE0CD}" sibTransId="{60BC0E20-D399-476A-9392-464DF2C45E71}"/>
    <dgm:cxn modelId="{266053D6-D936-473D-BFC2-D822EFA4CF6C}" type="presOf" srcId="{1983DEEF-2178-49E4-AC73-9D26197ABA4D}" destId="{4461674B-7841-4BB7-8DDF-01A840B3B8AA}" srcOrd="0" destOrd="0" presId="urn:microsoft.com/office/officeart/2005/8/layout/matrix2"/>
    <dgm:cxn modelId="{AC03E9F1-4663-401F-B097-F9F2CBD2BDE3}" type="presOf" srcId="{CB20022C-5AD3-4067-916D-15599D927FC5}" destId="{B2D5FB7F-98A4-4FE8-8120-F832B0FED003}" srcOrd="0" destOrd="0" presId="urn:microsoft.com/office/officeart/2005/8/layout/matrix2"/>
    <dgm:cxn modelId="{F6F5EC0F-8AEB-4763-9AB9-CA4355746FA6}" type="presParOf" srcId="{14090DB9-0A23-4C3E-963F-AC6488D34277}" destId="{8F782FA5-10F4-4D7C-B52F-BDC2F0BC9843}" srcOrd="0" destOrd="0" presId="urn:microsoft.com/office/officeart/2005/8/layout/matrix2"/>
    <dgm:cxn modelId="{BCA8BBEB-CB26-42C5-932F-76A490A065DB}" type="presParOf" srcId="{14090DB9-0A23-4C3E-963F-AC6488D34277}" destId="{B8CA5C69-06DE-4B06-B0A3-7BB569CBF1A4}" srcOrd="1" destOrd="0" presId="urn:microsoft.com/office/officeart/2005/8/layout/matrix2"/>
    <dgm:cxn modelId="{8ADA1998-62C0-4457-B84A-96B680A777DF}" type="presParOf" srcId="{14090DB9-0A23-4C3E-963F-AC6488D34277}" destId="{6B02FEFB-1E12-4B61-8DB6-EF3EC71E4AA3}" srcOrd="2" destOrd="0" presId="urn:microsoft.com/office/officeart/2005/8/layout/matrix2"/>
    <dgm:cxn modelId="{C79912D4-91A8-4888-848F-0B20498CDF0D}" type="presParOf" srcId="{14090DB9-0A23-4C3E-963F-AC6488D34277}" destId="{4461674B-7841-4BB7-8DDF-01A840B3B8AA}" srcOrd="3" destOrd="0" presId="urn:microsoft.com/office/officeart/2005/8/layout/matrix2"/>
    <dgm:cxn modelId="{881D287A-E6F0-4C0E-8D03-3548515D86DC}" type="presParOf" srcId="{14090DB9-0A23-4C3E-963F-AC6488D34277}" destId="{B2D5FB7F-98A4-4FE8-8120-F832B0FED003}"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82FA5-10F4-4D7C-B52F-BDC2F0BC9843}">
      <dsp:nvSpPr>
        <dsp:cNvPr id="0" name=""/>
        <dsp:cNvSpPr/>
      </dsp:nvSpPr>
      <dsp:spPr>
        <a:xfrm>
          <a:off x="338322" y="0"/>
          <a:ext cx="5029554" cy="5029554"/>
        </a:xfrm>
        <a:prstGeom prst="quadArrow">
          <a:avLst>
            <a:gd name="adj1" fmla="val 2000"/>
            <a:gd name="adj2" fmla="val 4000"/>
            <a:gd name="adj3" fmla="val 5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B8CA5C69-06DE-4B06-B0A3-7BB569CBF1A4}">
      <dsp:nvSpPr>
        <dsp:cNvPr id="0" name=""/>
        <dsp:cNvSpPr/>
      </dsp:nvSpPr>
      <dsp:spPr>
        <a:xfrm>
          <a:off x="665243" y="326921"/>
          <a:ext cx="2011821" cy="2011821"/>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 </a:t>
          </a:r>
        </a:p>
      </dsp:txBody>
      <dsp:txXfrm>
        <a:off x="959867" y="621545"/>
        <a:ext cx="1422573" cy="1422573"/>
      </dsp:txXfrm>
    </dsp:sp>
    <dsp:sp modelId="{6B02FEFB-1E12-4B61-8DB6-EF3EC71E4AA3}">
      <dsp:nvSpPr>
        <dsp:cNvPr id="0" name=""/>
        <dsp:cNvSpPr/>
      </dsp:nvSpPr>
      <dsp:spPr>
        <a:xfrm>
          <a:off x="3029133" y="326921"/>
          <a:ext cx="2011821" cy="201182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 </a:t>
          </a:r>
        </a:p>
      </dsp:txBody>
      <dsp:txXfrm>
        <a:off x="3323757" y="621545"/>
        <a:ext cx="1422573" cy="1422573"/>
      </dsp:txXfrm>
    </dsp:sp>
    <dsp:sp modelId="{4461674B-7841-4BB7-8DDF-01A840B3B8AA}">
      <dsp:nvSpPr>
        <dsp:cNvPr id="0" name=""/>
        <dsp:cNvSpPr/>
      </dsp:nvSpPr>
      <dsp:spPr>
        <a:xfrm>
          <a:off x="665243" y="2690811"/>
          <a:ext cx="2011821" cy="2011821"/>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 </a:t>
          </a:r>
        </a:p>
      </dsp:txBody>
      <dsp:txXfrm>
        <a:off x="959867" y="2985435"/>
        <a:ext cx="1422573" cy="1422573"/>
      </dsp:txXfrm>
    </dsp:sp>
    <dsp:sp modelId="{B2D5FB7F-98A4-4FE8-8120-F832B0FED003}">
      <dsp:nvSpPr>
        <dsp:cNvPr id="0" name=""/>
        <dsp:cNvSpPr/>
      </dsp:nvSpPr>
      <dsp:spPr>
        <a:xfrm>
          <a:off x="3029133" y="2690811"/>
          <a:ext cx="2011821" cy="2011821"/>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 </a:t>
          </a:r>
        </a:p>
      </dsp:txBody>
      <dsp:txXfrm>
        <a:off x="3323757" y="2985435"/>
        <a:ext cx="1422573" cy="1422573"/>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7600EA-C80B-4463-BA7F-F7A5A4D4D639}" type="datetimeFigureOut">
              <a:rPr lang="zh-CN" altLang="en-US" smtClean="0"/>
              <a:t>2019/7/23</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88EDA8-AA38-4EC8-A4A2-C9E52DD3CCD9}" type="slidenum">
              <a:rPr lang="zh-CN" altLang="en-US" smtClean="0"/>
              <a:t>‹#›</a:t>
            </a:fld>
            <a:endParaRPr lang="zh-CN" altLang="en-US"/>
          </a:p>
        </p:txBody>
      </p:sp>
    </p:spTree>
    <p:extLst>
      <p:ext uri="{BB962C8B-B14F-4D97-AF65-F5344CB8AC3E}">
        <p14:creationId xmlns:p14="http://schemas.microsoft.com/office/powerpoint/2010/main" val="598088762"/>
      </p:ext>
    </p:extLst>
  </p:cSld>
  <p:clrMap bg1="lt1" tx1="dk1" bg2="lt2" tx2="dk2" accent1="accent1" accent2="accent2" accent3="accent3" accent4="accent4" accent5="accent5" accent6="accent6" hlink="hlink" folHlink="folHlink"/>
  <p:notesStyle>
    <a:lvl1pPr marL="0" algn="l" defTabSz="1234440" rtl="0" eaLnBrk="1" latinLnBrk="0" hangingPunct="1">
      <a:defRPr sz="1600" kern="1200">
        <a:solidFill>
          <a:schemeClr val="tx1"/>
        </a:solidFill>
        <a:latin typeface="+mn-lt"/>
        <a:ea typeface="+mn-ea"/>
        <a:cs typeface="+mn-cs"/>
      </a:defRPr>
    </a:lvl1pPr>
    <a:lvl2pPr marL="617220" algn="l" defTabSz="1234440" rtl="0" eaLnBrk="1" latinLnBrk="0" hangingPunct="1">
      <a:defRPr sz="1600" kern="1200">
        <a:solidFill>
          <a:schemeClr val="tx1"/>
        </a:solidFill>
        <a:latin typeface="+mn-lt"/>
        <a:ea typeface="+mn-ea"/>
        <a:cs typeface="+mn-cs"/>
      </a:defRPr>
    </a:lvl2pPr>
    <a:lvl3pPr marL="1234440" algn="l" defTabSz="1234440" rtl="0" eaLnBrk="1" latinLnBrk="0" hangingPunct="1">
      <a:defRPr sz="1600" kern="1200">
        <a:solidFill>
          <a:schemeClr val="tx1"/>
        </a:solidFill>
        <a:latin typeface="+mn-lt"/>
        <a:ea typeface="+mn-ea"/>
        <a:cs typeface="+mn-cs"/>
      </a:defRPr>
    </a:lvl3pPr>
    <a:lvl4pPr marL="1851660" algn="l" defTabSz="1234440" rtl="0" eaLnBrk="1" latinLnBrk="0" hangingPunct="1">
      <a:defRPr sz="1600" kern="1200">
        <a:solidFill>
          <a:schemeClr val="tx1"/>
        </a:solidFill>
        <a:latin typeface="+mn-lt"/>
        <a:ea typeface="+mn-ea"/>
        <a:cs typeface="+mn-cs"/>
      </a:defRPr>
    </a:lvl4pPr>
    <a:lvl5pPr marL="2468880" algn="l" defTabSz="1234440" rtl="0" eaLnBrk="1" latinLnBrk="0" hangingPunct="1">
      <a:defRPr sz="1600" kern="1200">
        <a:solidFill>
          <a:schemeClr val="tx1"/>
        </a:solidFill>
        <a:latin typeface="+mn-lt"/>
        <a:ea typeface="+mn-ea"/>
        <a:cs typeface="+mn-cs"/>
      </a:defRPr>
    </a:lvl5pPr>
    <a:lvl6pPr marL="3086100" algn="l" defTabSz="1234440" rtl="0" eaLnBrk="1" latinLnBrk="0" hangingPunct="1">
      <a:defRPr sz="1600" kern="1200">
        <a:solidFill>
          <a:schemeClr val="tx1"/>
        </a:solidFill>
        <a:latin typeface="+mn-lt"/>
        <a:ea typeface="+mn-ea"/>
        <a:cs typeface="+mn-cs"/>
      </a:defRPr>
    </a:lvl6pPr>
    <a:lvl7pPr marL="3703320" algn="l" defTabSz="1234440" rtl="0" eaLnBrk="1" latinLnBrk="0" hangingPunct="1">
      <a:defRPr sz="1600" kern="1200">
        <a:solidFill>
          <a:schemeClr val="tx1"/>
        </a:solidFill>
        <a:latin typeface="+mn-lt"/>
        <a:ea typeface="+mn-ea"/>
        <a:cs typeface="+mn-cs"/>
      </a:defRPr>
    </a:lvl7pPr>
    <a:lvl8pPr marL="4320540" algn="l" defTabSz="1234440" rtl="0" eaLnBrk="1" latinLnBrk="0" hangingPunct="1">
      <a:defRPr sz="1600" kern="1200">
        <a:solidFill>
          <a:schemeClr val="tx1"/>
        </a:solidFill>
        <a:latin typeface="+mn-lt"/>
        <a:ea typeface="+mn-ea"/>
        <a:cs typeface="+mn-cs"/>
      </a:defRPr>
    </a:lvl8pPr>
    <a:lvl9pPr marL="4937760" algn="l" defTabSz="123444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1</a:t>
            </a:fld>
            <a:endParaRPr lang="zh-CN" altLang="en-US"/>
          </a:p>
        </p:txBody>
      </p:sp>
    </p:spTree>
    <p:extLst>
      <p:ext uri="{BB962C8B-B14F-4D97-AF65-F5344CB8AC3E}">
        <p14:creationId xmlns:p14="http://schemas.microsoft.com/office/powerpoint/2010/main" val="1543700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10</a:t>
            </a:fld>
            <a:endParaRPr lang="zh-CN" altLang="en-US"/>
          </a:p>
        </p:txBody>
      </p:sp>
    </p:spTree>
    <p:extLst>
      <p:ext uri="{BB962C8B-B14F-4D97-AF65-F5344CB8AC3E}">
        <p14:creationId xmlns:p14="http://schemas.microsoft.com/office/powerpoint/2010/main" val="2491455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11</a:t>
            </a:fld>
            <a:endParaRPr lang="zh-CN" altLang="en-US"/>
          </a:p>
        </p:txBody>
      </p:sp>
    </p:spTree>
    <p:extLst>
      <p:ext uri="{BB962C8B-B14F-4D97-AF65-F5344CB8AC3E}">
        <p14:creationId xmlns:p14="http://schemas.microsoft.com/office/powerpoint/2010/main" val="820199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686AE0C-31C0-47D9-9906-9E43F95D984E}" type="slidenum">
              <a:rPr lang="zh-CN" altLang="en-US" smtClean="0"/>
              <a:t>12</a:t>
            </a:fld>
            <a:endParaRPr lang="zh-CN" altLang="en-US"/>
          </a:p>
        </p:txBody>
      </p:sp>
    </p:spTree>
    <p:extLst>
      <p:ext uri="{BB962C8B-B14F-4D97-AF65-F5344CB8AC3E}">
        <p14:creationId xmlns:p14="http://schemas.microsoft.com/office/powerpoint/2010/main" val="1272737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13</a:t>
            </a:fld>
            <a:endParaRPr lang="zh-CN" altLang="en-US"/>
          </a:p>
        </p:txBody>
      </p:sp>
    </p:spTree>
    <p:extLst>
      <p:ext uri="{BB962C8B-B14F-4D97-AF65-F5344CB8AC3E}">
        <p14:creationId xmlns:p14="http://schemas.microsoft.com/office/powerpoint/2010/main" val="1703084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14</a:t>
            </a:fld>
            <a:endParaRPr lang="zh-CN" altLang="en-US"/>
          </a:p>
        </p:txBody>
      </p:sp>
    </p:spTree>
    <p:extLst>
      <p:ext uri="{BB962C8B-B14F-4D97-AF65-F5344CB8AC3E}">
        <p14:creationId xmlns:p14="http://schemas.microsoft.com/office/powerpoint/2010/main" val="2002384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15</a:t>
            </a:fld>
            <a:endParaRPr lang="zh-CN" altLang="en-US"/>
          </a:p>
        </p:txBody>
      </p:sp>
    </p:spTree>
    <p:extLst>
      <p:ext uri="{BB962C8B-B14F-4D97-AF65-F5344CB8AC3E}">
        <p14:creationId xmlns:p14="http://schemas.microsoft.com/office/powerpoint/2010/main" val="4093783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16</a:t>
            </a:fld>
            <a:endParaRPr lang="zh-CN" altLang="en-US"/>
          </a:p>
        </p:txBody>
      </p:sp>
    </p:spTree>
    <p:extLst>
      <p:ext uri="{BB962C8B-B14F-4D97-AF65-F5344CB8AC3E}">
        <p14:creationId xmlns:p14="http://schemas.microsoft.com/office/powerpoint/2010/main" val="1889216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17</a:t>
            </a:fld>
            <a:endParaRPr lang="zh-CN" altLang="en-US"/>
          </a:p>
        </p:txBody>
      </p:sp>
    </p:spTree>
    <p:extLst>
      <p:ext uri="{BB962C8B-B14F-4D97-AF65-F5344CB8AC3E}">
        <p14:creationId xmlns:p14="http://schemas.microsoft.com/office/powerpoint/2010/main" val="67887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18</a:t>
            </a:fld>
            <a:endParaRPr lang="zh-CN" altLang="en-US"/>
          </a:p>
        </p:txBody>
      </p:sp>
    </p:spTree>
    <p:extLst>
      <p:ext uri="{BB962C8B-B14F-4D97-AF65-F5344CB8AC3E}">
        <p14:creationId xmlns:p14="http://schemas.microsoft.com/office/powerpoint/2010/main" val="3489270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19</a:t>
            </a:fld>
            <a:endParaRPr lang="zh-CN" altLang="en-US"/>
          </a:p>
        </p:txBody>
      </p:sp>
    </p:spTree>
    <p:extLst>
      <p:ext uri="{BB962C8B-B14F-4D97-AF65-F5344CB8AC3E}">
        <p14:creationId xmlns:p14="http://schemas.microsoft.com/office/powerpoint/2010/main" val="201299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2</a:t>
            </a:fld>
            <a:endParaRPr lang="zh-CN" altLang="en-US"/>
          </a:p>
        </p:txBody>
      </p:sp>
    </p:spTree>
    <p:extLst>
      <p:ext uri="{BB962C8B-B14F-4D97-AF65-F5344CB8AC3E}">
        <p14:creationId xmlns:p14="http://schemas.microsoft.com/office/powerpoint/2010/main" val="4120253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20</a:t>
            </a:fld>
            <a:endParaRPr lang="zh-CN" altLang="en-US"/>
          </a:p>
        </p:txBody>
      </p:sp>
    </p:spTree>
    <p:extLst>
      <p:ext uri="{BB962C8B-B14F-4D97-AF65-F5344CB8AC3E}">
        <p14:creationId xmlns:p14="http://schemas.microsoft.com/office/powerpoint/2010/main" val="3992860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21</a:t>
            </a:fld>
            <a:endParaRPr lang="zh-CN" altLang="en-US"/>
          </a:p>
        </p:txBody>
      </p:sp>
    </p:spTree>
    <p:extLst>
      <p:ext uri="{BB962C8B-B14F-4D97-AF65-F5344CB8AC3E}">
        <p14:creationId xmlns:p14="http://schemas.microsoft.com/office/powerpoint/2010/main" val="3849433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22</a:t>
            </a:fld>
            <a:endParaRPr lang="zh-CN" altLang="en-US"/>
          </a:p>
        </p:txBody>
      </p:sp>
    </p:spTree>
    <p:extLst>
      <p:ext uri="{BB962C8B-B14F-4D97-AF65-F5344CB8AC3E}">
        <p14:creationId xmlns:p14="http://schemas.microsoft.com/office/powerpoint/2010/main" val="570435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23</a:t>
            </a:fld>
            <a:endParaRPr lang="zh-CN" altLang="en-US"/>
          </a:p>
        </p:txBody>
      </p:sp>
    </p:spTree>
    <p:extLst>
      <p:ext uri="{BB962C8B-B14F-4D97-AF65-F5344CB8AC3E}">
        <p14:creationId xmlns:p14="http://schemas.microsoft.com/office/powerpoint/2010/main" val="2982854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24</a:t>
            </a:fld>
            <a:endParaRPr lang="zh-CN" altLang="en-US"/>
          </a:p>
        </p:txBody>
      </p:sp>
    </p:spTree>
    <p:extLst>
      <p:ext uri="{BB962C8B-B14F-4D97-AF65-F5344CB8AC3E}">
        <p14:creationId xmlns:p14="http://schemas.microsoft.com/office/powerpoint/2010/main" val="2631311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pPr/>
              <a:t>25</a:t>
            </a:fld>
            <a:endParaRPr lang="id-ID"/>
          </a:p>
        </p:txBody>
      </p:sp>
    </p:spTree>
    <p:extLst>
      <p:ext uri="{BB962C8B-B14F-4D97-AF65-F5344CB8AC3E}">
        <p14:creationId xmlns:p14="http://schemas.microsoft.com/office/powerpoint/2010/main" val="1355729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26</a:t>
            </a:fld>
            <a:endParaRPr lang="zh-CN" altLang="en-US"/>
          </a:p>
        </p:txBody>
      </p:sp>
    </p:spTree>
    <p:extLst>
      <p:ext uri="{BB962C8B-B14F-4D97-AF65-F5344CB8AC3E}">
        <p14:creationId xmlns:p14="http://schemas.microsoft.com/office/powerpoint/2010/main" val="4294939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27</a:t>
            </a:fld>
            <a:endParaRPr lang="zh-CN" altLang="en-US"/>
          </a:p>
        </p:txBody>
      </p:sp>
    </p:spTree>
    <p:extLst>
      <p:ext uri="{BB962C8B-B14F-4D97-AF65-F5344CB8AC3E}">
        <p14:creationId xmlns:p14="http://schemas.microsoft.com/office/powerpoint/2010/main" val="3524474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28</a:t>
            </a:fld>
            <a:endParaRPr lang="zh-CN" altLang="en-US"/>
          </a:p>
        </p:txBody>
      </p:sp>
    </p:spTree>
    <p:extLst>
      <p:ext uri="{BB962C8B-B14F-4D97-AF65-F5344CB8AC3E}">
        <p14:creationId xmlns:p14="http://schemas.microsoft.com/office/powerpoint/2010/main" val="2046603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t>29</a:t>
            </a:fld>
            <a:endParaRPr lang="zh-CN" altLang="en-US"/>
          </a:p>
        </p:txBody>
      </p:sp>
    </p:spTree>
    <p:extLst>
      <p:ext uri="{BB962C8B-B14F-4D97-AF65-F5344CB8AC3E}">
        <p14:creationId xmlns:p14="http://schemas.microsoft.com/office/powerpoint/2010/main" val="2905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3</a:t>
            </a:fld>
            <a:endParaRPr lang="zh-CN" altLang="en-US"/>
          </a:p>
        </p:txBody>
      </p:sp>
    </p:spTree>
    <p:extLst>
      <p:ext uri="{BB962C8B-B14F-4D97-AF65-F5344CB8AC3E}">
        <p14:creationId xmlns:p14="http://schemas.microsoft.com/office/powerpoint/2010/main" val="3503488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30</a:t>
            </a:fld>
            <a:endParaRPr lang="zh-CN" altLang="en-US"/>
          </a:p>
        </p:txBody>
      </p:sp>
    </p:spTree>
    <p:extLst>
      <p:ext uri="{BB962C8B-B14F-4D97-AF65-F5344CB8AC3E}">
        <p14:creationId xmlns:p14="http://schemas.microsoft.com/office/powerpoint/2010/main" val="1542769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31</a:t>
            </a:fld>
            <a:endParaRPr lang="zh-CN" altLang="en-US"/>
          </a:p>
        </p:txBody>
      </p:sp>
    </p:spTree>
    <p:extLst>
      <p:ext uri="{BB962C8B-B14F-4D97-AF65-F5344CB8AC3E}">
        <p14:creationId xmlns:p14="http://schemas.microsoft.com/office/powerpoint/2010/main" val="4072738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32</a:t>
            </a:fld>
            <a:endParaRPr lang="zh-CN" altLang="en-US"/>
          </a:p>
        </p:txBody>
      </p:sp>
    </p:spTree>
    <p:extLst>
      <p:ext uri="{BB962C8B-B14F-4D97-AF65-F5344CB8AC3E}">
        <p14:creationId xmlns:p14="http://schemas.microsoft.com/office/powerpoint/2010/main" val="2450591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t>33</a:t>
            </a:fld>
            <a:endParaRPr lang="zh-CN" altLang="en-US"/>
          </a:p>
        </p:txBody>
      </p:sp>
    </p:spTree>
    <p:extLst>
      <p:ext uri="{BB962C8B-B14F-4D97-AF65-F5344CB8AC3E}">
        <p14:creationId xmlns:p14="http://schemas.microsoft.com/office/powerpoint/2010/main" val="29056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34</a:t>
            </a:fld>
            <a:endParaRPr lang="zh-CN" altLang="en-US"/>
          </a:p>
        </p:txBody>
      </p:sp>
    </p:spTree>
    <p:extLst>
      <p:ext uri="{BB962C8B-B14F-4D97-AF65-F5344CB8AC3E}">
        <p14:creationId xmlns:p14="http://schemas.microsoft.com/office/powerpoint/2010/main" val="4280918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35</a:t>
            </a:fld>
            <a:endParaRPr lang="zh-CN" altLang="en-US"/>
          </a:p>
        </p:txBody>
      </p:sp>
    </p:spTree>
    <p:extLst>
      <p:ext uri="{BB962C8B-B14F-4D97-AF65-F5344CB8AC3E}">
        <p14:creationId xmlns:p14="http://schemas.microsoft.com/office/powerpoint/2010/main" val="1807813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36</a:t>
            </a:fld>
            <a:endParaRPr lang="zh-CN" altLang="en-US"/>
          </a:p>
        </p:txBody>
      </p:sp>
    </p:spTree>
    <p:extLst>
      <p:ext uri="{BB962C8B-B14F-4D97-AF65-F5344CB8AC3E}">
        <p14:creationId xmlns:p14="http://schemas.microsoft.com/office/powerpoint/2010/main" val="1572628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37</a:t>
            </a:fld>
            <a:endParaRPr lang="zh-CN" altLang="en-US"/>
          </a:p>
        </p:txBody>
      </p:sp>
    </p:spTree>
    <p:extLst>
      <p:ext uri="{BB962C8B-B14F-4D97-AF65-F5344CB8AC3E}">
        <p14:creationId xmlns:p14="http://schemas.microsoft.com/office/powerpoint/2010/main" val="3888782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38</a:t>
            </a:fld>
            <a:endParaRPr lang="zh-CN" altLang="en-US"/>
          </a:p>
        </p:txBody>
      </p:sp>
    </p:spTree>
    <p:extLst>
      <p:ext uri="{BB962C8B-B14F-4D97-AF65-F5344CB8AC3E}">
        <p14:creationId xmlns:p14="http://schemas.microsoft.com/office/powerpoint/2010/main" val="84302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39</a:t>
            </a:fld>
            <a:endParaRPr lang="zh-CN" altLang="en-US"/>
          </a:p>
        </p:txBody>
      </p:sp>
    </p:spTree>
    <p:extLst>
      <p:ext uri="{BB962C8B-B14F-4D97-AF65-F5344CB8AC3E}">
        <p14:creationId xmlns:p14="http://schemas.microsoft.com/office/powerpoint/2010/main" val="719717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4</a:t>
            </a:fld>
            <a:endParaRPr lang="zh-CN" altLang="en-US"/>
          </a:p>
        </p:txBody>
      </p:sp>
    </p:spTree>
    <p:extLst>
      <p:ext uri="{BB962C8B-B14F-4D97-AF65-F5344CB8AC3E}">
        <p14:creationId xmlns:p14="http://schemas.microsoft.com/office/powerpoint/2010/main" val="797052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40</a:t>
            </a:fld>
            <a:endParaRPr lang="zh-CN" altLang="en-US"/>
          </a:p>
        </p:txBody>
      </p:sp>
    </p:spTree>
    <p:extLst>
      <p:ext uri="{BB962C8B-B14F-4D97-AF65-F5344CB8AC3E}">
        <p14:creationId xmlns:p14="http://schemas.microsoft.com/office/powerpoint/2010/main" val="3978994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41</a:t>
            </a:fld>
            <a:endParaRPr lang="zh-CN" altLang="en-US"/>
          </a:p>
        </p:txBody>
      </p:sp>
    </p:spTree>
    <p:extLst>
      <p:ext uri="{BB962C8B-B14F-4D97-AF65-F5344CB8AC3E}">
        <p14:creationId xmlns:p14="http://schemas.microsoft.com/office/powerpoint/2010/main" val="1694811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42</a:t>
            </a:fld>
            <a:endParaRPr lang="zh-CN" altLang="en-US"/>
          </a:p>
        </p:txBody>
      </p:sp>
    </p:spTree>
    <p:extLst>
      <p:ext uri="{BB962C8B-B14F-4D97-AF65-F5344CB8AC3E}">
        <p14:creationId xmlns:p14="http://schemas.microsoft.com/office/powerpoint/2010/main" val="1748245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pPr/>
              <a:t>43</a:t>
            </a:fld>
            <a:endParaRPr lang="id-ID"/>
          </a:p>
        </p:txBody>
      </p:sp>
    </p:spTree>
    <p:extLst>
      <p:ext uri="{BB962C8B-B14F-4D97-AF65-F5344CB8AC3E}">
        <p14:creationId xmlns:p14="http://schemas.microsoft.com/office/powerpoint/2010/main" val="3125750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pPr/>
              <a:t>44</a:t>
            </a:fld>
            <a:endParaRPr lang="id-ID"/>
          </a:p>
        </p:txBody>
      </p:sp>
    </p:spTree>
    <p:extLst>
      <p:ext uri="{BB962C8B-B14F-4D97-AF65-F5344CB8AC3E}">
        <p14:creationId xmlns:p14="http://schemas.microsoft.com/office/powerpoint/2010/main" val="3010118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FEBB3A-D6CC-4186-90DB-758CD0665105}" type="slidenum">
              <a:rPr lang="id-ID" smtClean="0"/>
              <a:pPr/>
              <a:t>45</a:t>
            </a:fld>
            <a:endParaRPr lang="id-ID"/>
          </a:p>
        </p:txBody>
      </p:sp>
    </p:spTree>
    <p:extLst>
      <p:ext uri="{BB962C8B-B14F-4D97-AF65-F5344CB8AC3E}">
        <p14:creationId xmlns:p14="http://schemas.microsoft.com/office/powerpoint/2010/main" val="1825511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46</a:t>
            </a:fld>
            <a:endParaRPr lang="zh-CN" altLang="en-US"/>
          </a:p>
        </p:txBody>
      </p:sp>
    </p:spTree>
    <p:extLst>
      <p:ext uri="{BB962C8B-B14F-4D97-AF65-F5344CB8AC3E}">
        <p14:creationId xmlns:p14="http://schemas.microsoft.com/office/powerpoint/2010/main" val="1581289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t>47</a:t>
            </a:fld>
            <a:endParaRPr lang="zh-CN" altLang="en-US"/>
          </a:p>
        </p:txBody>
      </p:sp>
    </p:spTree>
    <p:extLst>
      <p:ext uri="{BB962C8B-B14F-4D97-AF65-F5344CB8AC3E}">
        <p14:creationId xmlns:p14="http://schemas.microsoft.com/office/powerpoint/2010/main" val="29056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48</a:t>
            </a:fld>
            <a:endParaRPr lang="zh-CN" altLang="en-US"/>
          </a:p>
        </p:txBody>
      </p:sp>
    </p:spTree>
    <p:extLst>
      <p:ext uri="{BB962C8B-B14F-4D97-AF65-F5344CB8AC3E}">
        <p14:creationId xmlns:p14="http://schemas.microsoft.com/office/powerpoint/2010/main" val="3147451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t>5</a:t>
            </a:fld>
            <a:endParaRPr lang="zh-CN" altLang="en-US"/>
          </a:p>
        </p:txBody>
      </p:sp>
    </p:spTree>
    <p:extLst>
      <p:ext uri="{BB962C8B-B14F-4D97-AF65-F5344CB8AC3E}">
        <p14:creationId xmlns:p14="http://schemas.microsoft.com/office/powerpoint/2010/main" val="1452070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6</a:t>
            </a:fld>
            <a:endParaRPr lang="zh-CN" altLang="en-US"/>
          </a:p>
        </p:txBody>
      </p:sp>
    </p:spTree>
    <p:extLst>
      <p:ext uri="{BB962C8B-B14F-4D97-AF65-F5344CB8AC3E}">
        <p14:creationId xmlns:p14="http://schemas.microsoft.com/office/powerpoint/2010/main" val="106268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7</a:t>
            </a:fld>
            <a:endParaRPr lang="zh-CN" altLang="en-US"/>
          </a:p>
        </p:txBody>
      </p:sp>
    </p:spTree>
    <p:extLst>
      <p:ext uri="{BB962C8B-B14F-4D97-AF65-F5344CB8AC3E}">
        <p14:creationId xmlns:p14="http://schemas.microsoft.com/office/powerpoint/2010/main" val="224550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88EDA8-AA38-4EC8-A4A2-C9E52DD3CCD9}" type="slidenum">
              <a:rPr lang="zh-CN" altLang="en-US" smtClean="0"/>
              <a:t>8</a:t>
            </a:fld>
            <a:endParaRPr lang="zh-CN" altLang="en-US"/>
          </a:p>
        </p:txBody>
      </p:sp>
    </p:spTree>
    <p:extLst>
      <p:ext uri="{BB962C8B-B14F-4D97-AF65-F5344CB8AC3E}">
        <p14:creationId xmlns:p14="http://schemas.microsoft.com/office/powerpoint/2010/main" val="538019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AFBD33-0E80-4B03-BDEC-5ABB56D86918}" type="slidenum">
              <a:rPr lang="zh-CN" altLang="en-US" smtClean="0"/>
              <a:t>9</a:t>
            </a:fld>
            <a:endParaRPr lang="zh-CN" altLang="en-US"/>
          </a:p>
        </p:txBody>
      </p:sp>
    </p:spTree>
    <p:extLst>
      <p:ext uri="{BB962C8B-B14F-4D97-AF65-F5344CB8AC3E}">
        <p14:creationId xmlns:p14="http://schemas.microsoft.com/office/powerpoint/2010/main" val="385854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18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ECB4F7-CDA6-4D6A-8231-574AF9D11862}" type="datetimeFigureOut">
              <a:rPr lang="zh-CN" altLang="en-US" smtClean="0"/>
              <a:t>2019/7/23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60C981-4EE3-450C-BD26-AA72518E114D}" type="slidenum">
              <a:rPr lang="zh-CN" altLang="en-US" smtClean="0"/>
              <a:t>‹#›</a:t>
            </a:fld>
            <a:endParaRPr lang="zh-CN" altLang="en-US"/>
          </a:p>
        </p:txBody>
      </p:sp>
    </p:spTree>
    <p:extLst>
      <p:ext uri="{BB962C8B-B14F-4D97-AF65-F5344CB8AC3E}">
        <p14:creationId xmlns:p14="http://schemas.microsoft.com/office/powerpoint/2010/main" val="3309033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1" name="燕尾形 10"/>
          <p:cNvSpPr/>
          <p:nvPr userDrawn="1"/>
        </p:nvSpPr>
        <p:spPr>
          <a:xfrm>
            <a:off x="11598655" y="478876"/>
            <a:ext cx="248668" cy="241576"/>
          </a:xfrm>
          <a:prstGeom prst="chevron">
            <a:avLst/>
          </a:prstGeom>
          <a:solidFill>
            <a:schemeClr val="accent1"/>
          </a:solidFill>
          <a:ln w="12700">
            <a:noFill/>
          </a:ln>
          <a:effectLst>
            <a:outerShdw blurRad="457200" dist="3048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71"/>
          </a:p>
        </p:txBody>
      </p:sp>
      <p:sp>
        <p:nvSpPr>
          <p:cNvPr id="12" name="燕尾形 11"/>
          <p:cNvSpPr/>
          <p:nvPr userDrawn="1"/>
        </p:nvSpPr>
        <p:spPr>
          <a:xfrm>
            <a:off x="12064907" y="478876"/>
            <a:ext cx="248668" cy="241576"/>
          </a:xfrm>
          <a:prstGeom prst="chevron">
            <a:avLst/>
          </a:prstGeom>
          <a:solidFill>
            <a:schemeClr val="accent3"/>
          </a:solidFill>
          <a:ln w="12700">
            <a:noFill/>
          </a:ln>
          <a:effectLst>
            <a:outerShdw blurRad="457200" dist="3048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71"/>
          </a:p>
        </p:txBody>
      </p:sp>
      <p:sp>
        <p:nvSpPr>
          <p:cNvPr id="13" name="燕尾形 12"/>
          <p:cNvSpPr/>
          <p:nvPr userDrawn="1"/>
        </p:nvSpPr>
        <p:spPr>
          <a:xfrm>
            <a:off x="12531160" y="478876"/>
            <a:ext cx="248668" cy="241576"/>
          </a:xfrm>
          <a:prstGeom prst="chevron">
            <a:avLst/>
          </a:prstGeom>
          <a:solidFill>
            <a:schemeClr val="accent4"/>
          </a:solidFill>
          <a:ln w="12700">
            <a:noFill/>
          </a:ln>
          <a:effectLst>
            <a:outerShdw blurRad="457200" dist="3048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71"/>
          </a:p>
        </p:txBody>
      </p:sp>
      <p:sp>
        <p:nvSpPr>
          <p:cNvPr id="14" name="燕尾形 13"/>
          <p:cNvSpPr/>
          <p:nvPr userDrawn="1"/>
        </p:nvSpPr>
        <p:spPr>
          <a:xfrm>
            <a:off x="12997411" y="478876"/>
            <a:ext cx="248668" cy="241576"/>
          </a:xfrm>
          <a:prstGeom prst="chevron">
            <a:avLst/>
          </a:prstGeom>
          <a:solidFill>
            <a:schemeClr val="accent1"/>
          </a:solidFill>
          <a:ln w="12700">
            <a:noFill/>
          </a:ln>
          <a:effectLst>
            <a:outerShdw blurRad="457200" dist="3048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71"/>
          </a:p>
        </p:txBody>
      </p:sp>
      <p:sp>
        <p:nvSpPr>
          <p:cNvPr id="15" name="燕尾形 14"/>
          <p:cNvSpPr/>
          <p:nvPr userDrawn="1"/>
        </p:nvSpPr>
        <p:spPr>
          <a:xfrm>
            <a:off x="13463664" y="478876"/>
            <a:ext cx="248668" cy="241576"/>
          </a:xfrm>
          <a:prstGeom prst="chevron">
            <a:avLst/>
          </a:prstGeom>
          <a:solidFill>
            <a:schemeClr val="accent2"/>
          </a:solidFill>
          <a:ln w="12700">
            <a:noFill/>
          </a:ln>
          <a:effectLst>
            <a:outerShdw blurRad="457200" dist="3048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71"/>
          </a:p>
        </p:txBody>
      </p:sp>
      <p:cxnSp>
        <p:nvCxnSpPr>
          <p:cNvPr id="18" name="直接连接符 17"/>
          <p:cNvCxnSpPr/>
          <p:nvPr userDrawn="1"/>
        </p:nvCxnSpPr>
        <p:spPr>
          <a:xfrm flipV="1">
            <a:off x="1886858" y="995738"/>
            <a:ext cx="12195856" cy="1274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标题 1"/>
          <p:cNvSpPr>
            <a:spLocks noGrp="1"/>
          </p:cNvSpPr>
          <p:nvPr>
            <p:ph type="title"/>
          </p:nvPr>
        </p:nvSpPr>
        <p:spPr>
          <a:xfrm>
            <a:off x="1926941" y="432420"/>
            <a:ext cx="4892049" cy="576064"/>
          </a:xfrm>
        </p:spPr>
        <p:txBody>
          <a:bodyPr vert="horz" lIns="123444" tIns="61722" rIns="123444" bIns="61722" rtlCol="0" anchor="ctr">
            <a:noAutofit/>
          </a:bodyPr>
          <a:lstStyle>
            <a:lvl1pPr>
              <a:defRPr lang="zh-CN" altLang="en-US" sz="2882">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lvl="0" algn="l"/>
            <a:r>
              <a:rPr lang="zh-CN" altLang="en-US" dirty="0"/>
              <a:t>单击此处编辑母版标题样式</a:t>
            </a:r>
          </a:p>
        </p:txBody>
      </p:sp>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620" y="338872"/>
            <a:ext cx="1126163" cy="741620"/>
          </a:xfrm>
          <a:prstGeom prst="rect">
            <a:avLst/>
          </a:prstGeom>
        </p:spPr>
      </p:pic>
    </p:spTree>
    <p:extLst>
      <p:ext uri="{BB962C8B-B14F-4D97-AF65-F5344CB8AC3E}">
        <p14:creationId xmlns:p14="http://schemas.microsoft.com/office/powerpoint/2010/main" val="105299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 presetClass="entr" presetSubtype="8" decel="10000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0-#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000" fill="hold"/>
                                        <p:tgtEl>
                                          <p:spTgt spid="14"/>
                                        </p:tgtEl>
                                        <p:attrNameLst>
                                          <p:attrName>ppt_x</p:attrName>
                                        </p:attrNameLst>
                                      </p:cBhvr>
                                      <p:tavLst>
                                        <p:tav tm="0">
                                          <p:val>
                                            <p:strVal val="0-#ppt_w/2"/>
                                          </p:val>
                                        </p:tav>
                                        <p:tav tm="100000">
                                          <p:val>
                                            <p:strVal val="#ppt_x"/>
                                          </p:val>
                                        </p:tav>
                                      </p:tavLst>
                                    </p:anim>
                                    <p:anim calcmode="lin" valueType="num">
                                      <p:cBhvr additive="base">
                                        <p:cTn id="21" dur="1000" fill="hold"/>
                                        <p:tgtEl>
                                          <p:spTgt spid="14"/>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4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1000" fill="hold"/>
                                        <p:tgtEl>
                                          <p:spTgt spid="13"/>
                                        </p:tgtEl>
                                        <p:attrNameLst>
                                          <p:attrName>ppt_x</p:attrName>
                                        </p:attrNameLst>
                                      </p:cBhvr>
                                      <p:tavLst>
                                        <p:tav tm="0">
                                          <p:val>
                                            <p:strVal val="0-#ppt_w/2"/>
                                          </p:val>
                                        </p:tav>
                                        <p:tav tm="100000">
                                          <p:val>
                                            <p:strVal val="#ppt_x"/>
                                          </p:val>
                                        </p:tav>
                                      </p:tavLst>
                                    </p:anim>
                                    <p:anim calcmode="lin" valueType="num">
                                      <p:cBhvr additive="base">
                                        <p:cTn id="25" dur="10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6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fill="hold"/>
                                        <p:tgtEl>
                                          <p:spTgt spid="12"/>
                                        </p:tgtEl>
                                        <p:attrNameLst>
                                          <p:attrName>ppt_x</p:attrName>
                                        </p:attrNameLst>
                                      </p:cBhvr>
                                      <p:tavLst>
                                        <p:tav tm="0">
                                          <p:val>
                                            <p:strVal val="0-#ppt_w/2"/>
                                          </p:val>
                                        </p:tav>
                                        <p:tav tm="100000">
                                          <p:val>
                                            <p:strVal val="#ppt_x"/>
                                          </p:val>
                                        </p:tav>
                                      </p:tavLst>
                                    </p:anim>
                                    <p:anim calcmode="lin" valueType="num">
                                      <p:cBhvr additive="base">
                                        <p:cTn id="29" dur="1000" fill="hold"/>
                                        <p:tgtEl>
                                          <p:spTgt spid="12"/>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9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0-#ppt_w/2"/>
                                          </p:val>
                                        </p:tav>
                                        <p:tav tm="100000">
                                          <p:val>
                                            <p:strVal val="#ppt_x"/>
                                          </p:val>
                                        </p:tav>
                                      </p:tavLst>
                                    </p:anim>
                                    <p:anim calcmode="lin" valueType="num">
                                      <p:cBhvr additive="base">
                                        <p:cTn id="33" dur="1000" fill="hold"/>
                                        <p:tgtEl>
                                          <p:spTgt spid="11"/>
                                        </p:tgtEl>
                                        <p:attrNameLst>
                                          <p:attrName>ppt_y</p:attrName>
                                        </p:attrNameLst>
                                      </p:cBhvr>
                                      <p:tavLst>
                                        <p:tav tm="0">
                                          <p:val>
                                            <p:strVal val="#ppt_y"/>
                                          </p:val>
                                        </p:tav>
                                        <p:tav tm="100000">
                                          <p:val>
                                            <p:strVal val="#ppt_y"/>
                                          </p:val>
                                        </p:tav>
                                      </p:tavLst>
                                    </p:anim>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0"/>
                                        </p:tgtEl>
                                        <p:attrNameLst>
                                          <p:attrName>style.visibility</p:attrName>
                                        </p:attrNameLst>
                                      </p:cBhvr>
                                      <p:to>
                                        <p:strVal val="visible"/>
                                      </p:to>
                                    </p:set>
                                    <p:anim calcmode="lin" valueType="num">
                                      <p:cBhvr>
                                        <p:cTn id="36" dur="1000" fill="hold"/>
                                        <p:tgtEl>
                                          <p:spTgt spid="20"/>
                                        </p:tgtEl>
                                        <p:attrNameLst>
                                          <p:attrName>ppt_w</p:attrName>
                                        </p:attrNameLst>
                                      </p:cBhvr>
                                      <p:tavLst>
                                        <p:tav tm="0">
                                          <p:val>
                                            <p:fltVal val="0"/>
                                          </p:val>
                                        </p:tav>
                                        <p:tav tm="100000">
                                          <p:val>
                                            <p:strVal val="#ppt_w"/>
                                          </p:val>
                                        </p:tav>
                                      </p:tavLst>
                                    </p:anim>
                                    <p:anim calcmode="lin" valueType="num">
                                      <p:cBhvr>
                                        <p:cTn id="37" dur="1000" fill="hold"/>
                                        <p:tgtEl>
                                          <p:spTgt spid="20"/>
                                        </p:tgtEl>
                                        <p:attrNameLst>
                                          <p:attrName>ppt_h</p:attrName>
                                        </p:attrNameLst>
                                      </p:cBhvr>
                                      <p:tavLst>
                                        <p:tav tm="0">
                                          <p:val>
                                            <p:fltVal val="0"/>
                                          </p:val>
                                        </p:tav>
                                        <p:tav tm="100000">
                                          <p:val>
                                            <p:strVal val="#ppt_h"/>
                                          </p:val>
                                        </p:tav>
                                      </p:tavLst>
                                    </p:anim>
                                    <p:anim calcmode="lin" valueType="num">
                                      <p:cBhvr>
                                        <p:cTn id="38" dur="1000" fill="hold"/>
                                        <p:tgtEl>
                                          <p:spTgt spid="20"/>
                                        </p:tgtEl>
                                        <p:attrNameLst>
                                          <p:attrName>style.rotation</p:attrName>
                                        </p:attrNameLst>
                                      </p:cBhvr>
                                      <p:tavLst>
                                        <p:tav tm="0">
                                          <p:val>
                                            <p:fltVal val="90"/>
                                          </p:val>
                                        </p:tav>
                                        <p:tav tm="100000">
                                          <p:val>
                                            <p:fltVal val="0"/>
                                          </p:val>
                                        </p:tav>
                                      </p:tavLst>
                                    </p:anim>
                                    <p:animEffect transition="in" filter="fade">
                                      <p:cBhvr>
                                        <p:cTn id="3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0"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99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04136" y="317233"/>
            <a:ext cx="12674442" cy="1320271"/>
          </a:xfrm>
          <a:prstGeom prst="rect">
            <a:avLst/>
          </a:prstGeom>
        </p:spPr>
        <p:txBody>
          <a:bodyPr vert="horz" lIns="123444" tIns="61722" rIns="123444" bIns="61722" rtlCol="0" anchor="ctr">
            <a:normAutofit/>
          </a:bodyPr>
          <a:lstStyle/>
          <a:p>
            <a:r>
              <a:rPr lang="zh-CN" altLang="en-US"/>
              <a:t>单击此处编辑母版标题样式</a:t>
            </a:r>
          </a:p>
        </p:txBody>
      </p:sp>
      <p:sp>
        <p:nvSpPr>
          <p:cNvPr id="3" name="文本占位符 2"/>
          <p:cNvSpPr>
            <a:spLocks noGrp="1"/>
          </p:cNvSpPr>
          <p:nvPr>
            <p:ph type="body" idx="1"/>
          </p:nvPr>
        </p:nvSpPr>
        <p:spPr>
          <a:xfrm>
            <a:off x="704136" y="1848380"/>
            <a:ext cx="12674442" cy="5227906"/>
          </a:xfrm>
          <a:prstGeom prst="rect">
            <a:avLst/>
          </a:prstGeom>
        </p:spPr>
        <p:txBody>
          <a:bodyPr vert="horz" lIns="123444" tIns="61722" rIns="123444" bIns="6172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704136" y="7342174"/>
            <a:ext cx="3285967" cy="421753"/>
          </a:xfrm>
          <a:prstGeom prst="rect">
            <a:avLst/>
          </a:prstGeom>
        </p:spPr>
        <p:txBody>
          <a:bodyPr vert="horz" lIns="123444" tIns="61722" rIns="123444" bIns="61722" rtlCol="0" anchor="ctr"/>
          <a:lstStyle>
            <a:lvl1pPr algn="l">
              <a:defRPr sz="1647">
                <a:solidFill>
                  <a:schemeClr val="tx1">
                    <a:tint val="75000"/>
                  </a:schemeClr>
                </a:solidFill>
              </a:defRPr>
            </a:lvl1pPr>
          </a:lstStyle>
          <a:p>
            <a:fld id="{32ECB4F7-CDA6-4D6A-8231-574AF9D11862}" type="datetimeFigureOut">
              <a:rPr lang="zh-CN" altLang="en-US" smtClean="0"/>
              <a:t>2019/7/23</a:t>
            </a:fld>
            <a:endParaRPr lang="zh-CN" altLang="en-US"/>
          </a:p>
        </p:txBody>
      </p:sp>
      <p:sp>
        <p:nvSpPr>
          <p:cNvPr id="5" name="页脚占位符 4"/>
          <p:cNvSpPr>
            <a:spLocks noGrp="1"/>
          </p:cNvSpPr>
          <p:nvPr>
            <p:ph type="ftr" sz="quarter" idx="3"/>
          </p:nvPr>
        </p:nvSpPr>
        <p:spPr>
          <a:xfrm>
            <a:off x="4811595" y="7342174"/>
            <a:ext cx="4459525" cy="421753"/>
          </a:xfrm>
          <a:prstGeom prst="rect">
            <a:avLst/>
          </a:prstGeom>
        </p:spPr>
        <p:txBody>
          <a:bodyPr vert="horz" lIns="123444" tIns="61722" rIns="123444" bIns="61722" rtlCol="0" anchor="ctr"/>
          <a:lstStyle>
            <a:lvl1pPr algn="ctr">
              <a:defRPr sz="1647">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0092611" y="7342174"/>
            <a:ext cx="3285967" cy="421753"/>
          </a:xfrm>
          <a:prstGeom prst="rect">
            <a:avLst/>
          </a:prstGeom>
        </p:spPr>
        <p:txBody>
          <a:bodyPr vert="horz" lIns="123444" tIns="61722" rIns="123444" bIns="61722" rtlCol="0" anchor="ctr"/>
          <a:lstStyle>
            <a:lvl1pPr algn="r">
              <a:defRPr sz="1647">
                <a:solidFill>
                  <a:schemeClr val="tx1">
                    <a:tint val="75000"/>
                  </a:schemeClr>
                </a:solidFill>
              </a:defRPr>
            </a:lvl1pPr>
          </a:lstStyle>
          <a:p>
            <a:fld id="{8460C981-4EE3-450C-BD26-AA72518E114D}" type="slidenum">
              <a:rPr lang="zh-CN" altLang="en-US" smtClean="0"/>
              <a:t>‹#›</a:t>
            </a:fld>
            <a:endParaRPr lang="zh-CN" altLang="en-US"/>
          </a:p>
        </p:txBody>
      </p:sp>
    </p:spTree>
    <p:extLst>
      <p:ext uri="{BB962C8B-B14F-4D97-AF65-F5344CB8AC3E}">
        <p14:creationId xmlns:p14="http://schemas.microsoft.com/office/powerpoint/2010/main" val="3973258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txStyles>
    <p:titleStyle>
      <a:lvl1pPr algn="ctr" defTabSz="1270733" rtl="0" eaLnBrk="1" latinLnBrk="0" hangingPunct="1">
        <a:spcBef>
          <a:spcPct val="0"/>
        </a:spcBef>
        <a:buNone/>
        <a:defRPr sz="6073" kern="1200">
          <a:solidFill>
            <a:schemeClr val="tx1"/>
          </a:solidFill>
          <a:latin typeface="+mj-lt"/>
          <a:ea typeface="+mj-ea"/>
          <a:cs typeface="+mj-cs"/>
        </a:defRPr>
      </a:lvl1pPr>
    </p:titleStyle>
    <p:bodyStyle>
      <a:lvl1pPr marL="476525" indent="-476525" algn="l" defTabSz="1270733" rtl="0" eaLnBrk="1" latinLnBrk="0" hangingPunct="1">
        <a:spcBef>
          <a:spcPct val="20000"/>
        </a:spcBef>
        <a:buFont typeface="Arial" panose="020B0604020202020204" pitchFamily="34" charset="0"/>
        <a:buChar char="•"/>
        <a:defRPr sz="4426" kern="1200">
          <a:solidFill>
            <a:schemeClr val="tx1"/>
          </a:solidFill>
          <a:latin typeface="+mn-lt"/>
          <a:ea typeface="+mn-ea"/>
          <a:cs typeface="+mn-cs"/>
        </a:defRPr>
      </a:lvl1pPr>
      <a:lvl2pPr marL="1032471" indent="-397104" algn="l" defTabSz="1270733" rtl="0" eaLnBrk="1" latinLnBrk="0" hangingPunct="1">
        <a:spcBef>
          <a:spcPct val="20000"/>
        </a:spcBef>
        <a:buFont typeface="Arial" panose="020B0604020202020204" pitchFamily="34" charset="0"/>
        <a:buChar char="–"/>
        <a:defRPr sz="3912" kern="1200">
          <a:solidFill>
            <a:schemeClr val="tx1"/>
          </a:solidFill>
          <a:latin typeface="+mn-lt"/>
          <a:ea typeface="+mn-ea"/>
          <a:cs typeface="+mn-cs"/>
        </a:defRPr>
      </a:lvl2pPr>
      <a:lvl3pPr marL="1588416" indent="-317683" algn="l" defTabSz="1270733" rtl="0" eaLnBrk="1" latinLnBrk="0" hangingPunct="1">
        <a:spcBef>
          <a:spcPct val="20000"/>
        </a:spcBef>
        <a:buFont typeface="Arial" panose="020B0604020202020204" pitchFamily="34" charset="0"/>
        <a:buChar char="•"/>
        <a:defRPr sz="3294" kern="1200">
          <a:solidFill>
            <a:schemeClr val="tx1"/>
          </a:solidFill>
          <a:latin typeface="+mn-lt"/>
          <a:ea typeface="+mn-ea"/>
          <a:cs typeface="+mn-cs"/>
        </a:defRPr>
      </a:lvl3pPr>
      <a:lvl4pPr marL="2223782" indent="-317683" algn="l" defTabSz="1270733" rtl="0" eaLnBrk="1" latinLnBrk="0" hangingPunct="1">
        <a:spcBef>
          <a:spcPct val="20000"/>
        </a:spcBef>
        <a:buFont typeface="Arial" panose="020B0604020202020204" pitchFamily="34" charset="0"/>
        <a:buChar char="–"/>
        <a:defRPr sz="2779" kern="1200">
          <a:solidFill>
            <a:schemeClr val="tx1"/>
          </a:solidFill>
          <a:latin typeface="+mn-lt"/>
          <a:ea typeface="+mn-ea"/>
          <a:cs typeface="+mn-cs"/>
        </a:defRPr>
      </a:lvl4pPr>
      <a:lvl5pPr marL="2859148" indent="-317683" algn="l" defTabSz="1270733" rtl="0" eaLnBrk="1" latinLnBrk="0" hangingPunct="1">
        <a:spcBef>
          <a:spcPct val="20000"/>
        </a:spcBef>
        <a:buFont typeface="Arial" panose="020B0604020202020204" pitchFamily="34" charset="0"/>
        <a:buChar char="»"/>
        <a:defRPr sz="2779" kern="1200">
          <a:solidFill>
            <a:schemeClr val="tx1"/>
          </a:solidFill>
          <a:latin typeface="+mn-lt"/>
          <a:ea typeface="+mn-ea"/>
          <a:cs typeface="+mn-cs"/>
        </a:defRPr>
      </a:lvl5pPr>
      <a:lvl6pPr marL="3494514" indent="-317683" algn="l" defTabSz="1270733" rtl="0" eaLnBrk="1" latinLnBrk="0" hangingPunct="1">
        <a:spcBef>
          <a:spcPct val="20000"/>
        </a:spcBef>
        <a:buFont typeface="Arial" panose="020B0604020202020204" pitchFamily="34" charset="0"/>
        <a:buChar char="•"/>
        <a:defRPr sz="2779" kern="1200">
          <a:solidFill>
            <a:schemeClr val="tx1"/>
          </a:solidFill>
          <a:latin typeface="+mn-lt"/>
          <a:ea typeface="+mn-ea"/>
          <a:cs typeface="+mn-cs"/>
        </a:defRPr>
      </a:lvl6pPr>
      <a:lvl7pPr marL="4129881" indent="-317683" algn="l" defTabSz="1270733" rtl="0" eaLnBrk="1" latinLnBrk="0" hangingPunct="1">
        <a:spcBef>
          <a:spcPct val="20000"/>
        </a:spcBef>
        <a:buFont typeface="Arial" panose="020B0604020202020204" pitchFamily="34" charset="0"/>
        <a:buChar char="•"/>
        <a:defRPr sz="2779" kern="1200">
          <a:solidFill>
            <a:schemeClr val="tx1"/>
          </a:solidFill>
          <a:latin typeface="+mn-lt"/>
          <a:ea typeface="+mn-ea"/>
          <a:cs typeface="+mn-cs"/>
        </a:defRPr>
      </a:lvl7pPr>
      <a:lvl8pPr marL="4765247" indent="-317683" algn="l" defTabSz="1270733" rtl="0" eaLnBrk="1" latinLnBrk="0" hangingPunct="1">
        <a:spcBef>
          <a:spcPct val="20000"/>
        </a:spcBef>
        <a:buFont typeface="Arial" panose="020B0604020202020204" pitchFamily="34" charset="0"/>
        <a:buChar char="•"/>
        <a:defRPr sz="2779" kern="1200">
          <a:solidFill>
            <a:schemeClr val="tx1"/>
          </a:solidFill>
          <a:latin typeface="+mn-lt"/>
          <a:ea typeface="+mn-ea"/>
          <a:cs typeface="+mn-cs"/>
        </a:defRPr>
      </a:lvl8pPr>
      <a:lvl9pPr marL="5400613" indent="-317683" algn="l" defTabSz="1270733" rtl="0" eaLnBrk="1" latinLnBrk="0" hangingPunct="1">
        <a:spcBef>
          <a:spcPct val="20000"/>
        </a:spcBef>
        <a:buFont typeface="Arial" panose="020B0604020202020204" pitchFamily="34" charset="0"/>
        <a:buChar char="•"/>
        <a:defRPr sz="2779" kern="1200">
          <a:solidFill>
            <a:schemeClr val="tx1"/>
          </a:solidFill>
          <a:latin typeface="+mn-lt"/>
          <a:ea typeface="+mn-ea"/>
          <a:cs typeface="+mn-cs"/>
        </a:defRPr>
      </a:lvl9pPr>
    </p:bodyStyle>
    <p:otherStyle>
      <a:defPPr>
        <a:defRPr lang="zh-CN"/>
      </a:defPPr>
      <a:lvl1pPr marL="0" algn="l" defTabSz="1270733" rtl="0" eaLnBrk="1" latinLnBrk="0" hangingPunct="1">
        <a:defRPr sz="2471" kern="1200">
          <a:solidFill>
            <a:schemeClr val="tx1"/>
          </a:solidFill>
          <a:latin typeface="+mn-lt"/>
          <a:ea typeface="+mn-ea"/>
          <a:cs typeface="+mn-cs"/>
        </a:defRPr>
      </a:lvl1pPr>
      <a:lvl2pPr marL="635366" algn="l" defTabSz="1270733" rtl="0" eaLnBrk="1" latinLnBrk="0" hangingPunct="1">
        <a:defRPr sz="2471" kern="1200">
          <a:solidFill>
            <a:schemeClr val="tx1"/>
          </a:solidFill>
          <a:latin typeface="+mn-lt"/>
          <a:ea typeface="+mn-ea"/>
          <a:cs typeface="+mn-cs"/>
        </a:defRPr>
      </a:lvl2pPr>
      <a:lvl3pPr marL="1270733" algn="l" defTabSz="1270733" rtl="0" eaLnBrk="1" latinLnBrk="0" hangingPunct="1">
        <a:defRPr sz="2471" kern="1200">
          <a:solidFill>
            <a:schemeClr val="tx1"/>
          </a:solidFill>
          <a:latin typeface="+mn-lt"/>
          <a:ea typeface="+mn-ea"/>
          <a:cs typeface="+mn-cs"/>
        </a:defRPr>
      </a:lvl3pPr>
      <a:lvl4pPr marL="1906099" algn="l" defTabSz="1270733" rtl="0" eaLnBrk="1" latinLnBrk="0" hangingPunct="1">
        <a:defRPr sz="2471" kern="1200">
          <a:solidFill>
            <a:schemeClr val="tx1"/>
          </a:solidFill>
          <a:latin typeface="+mn-lt"/>
          <a:ea typeface="+mn-ea"/>
          <a:cs typeface="+mn-cs"/>
        </a:defRPr>
      </a:lvl4pPr>
      <a:lvl5pPr marL="2541465" algn="l" defTabSz="1270733" rtl="0" eaLnBrk="1" latinLnBrk="0" hangingPunct="1">
        <a:defRPr sz="2471" kern="1200">
          <a:solidFill>
            <a:schemeClr val="tx1"/>
          </a:solidFill>
          <a:latin typeface="+mn-lt"/>
          <a:ea typeface="+mn-ea"/>
          <a:cs typeface="+mn-cs"/>
        </a:defRPr>
      </a:lvl5pPr>
      <a:lvl6pPr marL="3176831" algn="l" defTabSz="1270733" rtl="0" eaLnBrk="1" latinLnBrk="0" hangingPunct="1">
        <a:defRPr sz="2471" kern="1200">
          <a:solidFill>
            <a:schemeClr val="tx1"/>
          </a:solidFill>
          <a:latin typeface="+mn-lt"/>
          <a:ea typeface="+mn-ea"/>
          <a:cs typeface="+mn-cs"/>
        </a:defRPr>
      </a:lvl6pPr>
      <a:lvl7pPr marL="3812198" algn="l" defTabSz="1270733" rtl="0" eaLnBrk="1" latinLnBrk="0" hangingPunct="1">
        <a:defRPr sz="2471" kern="1200">
          <a:solidFill>
            <a:schemeClr val="tx1"/>
          </a:solidFill>
          <a:latin typeface="+mn-lt"/>
          <a:ea typeface="+mn-ea"/>
          <a:cs typeface="+mn-cs"/>
        </a:defRPr>
      </a:lvl7pPr>
      <a:lvl8pPr marL="4447564" algn="l" defTabSz="1270733" rtl="0" eaLnBrk="1" latinLnBrk="0" hangingPunct="1">
        <a:defRPr sz="2471" kern="1200">
          <a:solidFill>
            <a:schemeClr val="tx1"/>
          </a:solidFill>
          <a:latin typeface="+mn-lt"/>
          <a:ea typeface="+mn-ea"/>
          <a:cs typeface="+mn-cs"/>
        </a:defRPr>
      </a:lvl8pPr>
      <a:lvl9pPr marL="5082930" algn="l" defTabSz="1270733" rtl="0" eaLnBrk="1" latinLnBrk="0" hangingPunct="1">
        <a:defRPr sz="247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3000"/>
              </a:schemeClr>
            </a:gs>
            <a:gs pos="99000">
              <a:schemeClr val="bg1">
                <a:lumMod val="95000"/>
              </a:schemeClr>
            </a:gs>
          </a:gsLst>
          <a:lin ang="16200000" scaled="1"/>
        </a:gradFill>
        <a:effectLst/>
      </p:bgPr>
    </p:bg>
    <p:spTree>
      <p:nvGrpSpPr>
        <p:cNvPr id="1" name=""/>
        <p:cNvGrpSpPr/>
        <p:nvPr/>
      </p:nvGrpSpPr>
      <p:grpSpPr>
        <a:xfrm>
          <a:off x="0" y="0"/>
          <a:ext cx="0" cy="0"/>
          <a:chOff x="0" y="0"/>
          <a:chExt cx="0" cy="0"/>
        </a:xfrm>
      </p:grpSpPr>
      <p:grpSp>
        <p:nvGrpSpPr>
          <p:cNvPr id="85" name="组合 84"/>
          <p:cNvGrpSpPr/>
          <p:nvPr/>
        </p:nvGrpSpPr>
        <p:grpSpPr>
          <a:xfrm>
            <a:off x="1165357" y="1715630"/>
            <a:ext cx="999267" cy="999267"/>
            <a:chOff x="304800" y="673100"/>
            <a:chExt cx="4000500" cy="4000500"/>
          </a:xfrm>
          <a:solidFill>
            <a:schemeClr val="accent3"/>
          </a:solidFill>
          <a:effectLst>
            <a:outerShdw blurRad="444500" dist="254000" dir="6840000" algn="tr" rotWithShape="0">
              <a:prstClr val="black">
                <a:alpha val="24000"/>
              </a:prstClr>
            </a:outerShdw>
          </a:effectLst>
        </p:grpSpPr>
        <p:sp>
          <p:nvSpPr>
            <p:cNvPr id="86" name="同心圆 85"/>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sp>
          <p:nvSpPr>
            <p:cNvPr id="87" name="椭圆 8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grpSp>
      <p:sp>
        <p:nvSpPr>
          <p:cNvPr id="41" name="矩形 40"/>
          <p:cNvSpPr/>
          <p:nvPr/>
        </p:nvSpPr>
        <p:spPr>
          <a:xfrm>
            <a:off x="-1" y="7449139"/>
            <a:ext cx="14082713" cy="69527"/>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2" name="矩形 1"/>
          <p:cNvSpPr/>
          <p:nvPr/>
        </p:nvSpPr>
        <p:spPr>
          <a:xfrm>
            <a:off x="1" y="4861485"/>
            <a:ext cx="14082713" cy="2460891"/>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4" name="TextBox 73"/>
          <p:cNvSpPr txBox="1"/>
          <p:nvPr/>
        </p:nvSpPr>
        <p:spPr>
          <a:xfrm>
            <a:off x="5977715" y="5864958"/>
            <a:ext cx="2456122" cy="323165"/>
          </a:xfrm>
          <a:prstGeom prst="rect">
            <a:avLst/>
          </a:prstGeom>
          <a:noFill/>
        </p:spPr>
        <p:txBody>
          <a:bodyPr wrap="none" rtlCol="0">
            <a:spAutoFit/>
          </a:bodyPr>
          <a:lstStyle/>
          <a:p>
            <a:pPr algn="ctr"/>
            <a:r>
              <a:rPr lang="en-US" altLang="zh-CN" sz="1500" dirty="0">
                <a:solidFill>
                  <a:schemeClr val="accent4"/>
                </a:solidFill>
                <a:latin typeface="+mn-ea"/>
              </a:rPr>
              <a:t>BUSINESS POWERPOINT</a:t>
            </a:r>
          </a:p>
        </p:txBody>
      </p:sp>
      <p:sp>
        <p:nvSpPr>
          <p:cNvPr id="75" name="TextBox 74"/>
          <p:cNvSpPr txBox="1"/>
          <p:nvPr/>
        </p:nvSpPr>
        <p:spPr>
          <a:xfrm>
            <a:off x="2312492" y="5000310"/>
            <a:ext cx="9816449" cy="861774"/>
          </a:xfrm>
          <a:prstGeom prst="rect">
            <a:avLst/>
          </a:prstGeom>
          <a:noFill/>
        </p:spPr>
        <p:txBody>
          <a:bodyPr wrap="square" rtlCol="0">
            <a:spAutoFit/>
          </a:bodyPr>
          <a:lstStyle/>
          <a:p>
            <a:pPr algn="ctr"/>
            <a:r>
              <a:rPr lang="zh-CN" altLang="en-US" sz="5000" b="1" dirty="0">
                <a:solidFill>
                  <a:srgbClr val="00B0F0"/>
                </a:solidFill>
                <a:latin typeface="方正宋黑简体" panose="02010601030101010101" pitchFamily="2" charset="-122"/>
                <a:ea typeface="方正宋黑简体" panose="02010601030101010101" pitchFamily="2" charset="-122"/>
              </a:rPr>
              <a:t>动态</a:t>
            </a:r>
            <a:r>
              <a:rPr lang="zh-CN" altLang="en-US" sz="5000" b="1" dirty="0">
                <a:solidFill>
                  <a:srgbClr val="00B050"/>
                </a:solidFill>
                <a:latin typeface="方正宋黑简体" panose="02010601030101010101" pitchFamily="2" charset="-122"/>
                <a:ea typeface="方正宋黑简体" panose="02010601030101010101" pitchFamily="2" charset="-122"/>
              </a:rPr>
              <a:t>年终总结</a:t>
            </a:r>
            <a:r>
              <a:rPr lang="zh-CN" altLang="en-US" sz="5000" b="1" dirty="0">
                <a:solidFill>
                  <a:srgbClr val="F26434"/>
                </a:solidFill>
                <a:latin typeface="方正宋黑简体" panose="02010601030101010101" pitchFamily="2" charset="-122"/>
                <a:ea typeface="方正宋黑简体" panose="02010601030101010101" pitchFamily="2" charset="-122"/>
              </a:rPr>
              <a:t>暨新年计划</a:t>
            </a:r>
          </a:p>
        </p:txBody>
      </p:sp>
      <p:cxnSp>
        <p:nvCxnSpPr>
          <p:cNvPr id="77" name="直接连接符 76"/>
          <p:cNvCxnSpPr/>
          <p:nvPr/>
        </p:nvCxnSpPr>
        <p:spPr>
          <a:xfrm>
            <a:off x="3282481" y="5880336"/>
            <a:ext cx="7846588" cy="0"/>
          </a:xfrm>
          <a:prstGeom prst="line">
            <a:avLst/>
          </a:prstGeom>
          <a:ln>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78" name="震撼呐喊节奏空旷.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37283" y="-3681838"/>
            <a:ext cx="627496" cy="627496"/>
          </a:xfrm>
          <a:prstGeom prst="rect">
            <a:avLst/>
          </a:prstGeom>
        </p:spPr>
      </p:pic>
      <p:sp>
        <p:nvSpPr>
          <p:cNvPr id="47" name="TextBox 46"/>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
        <p:nvSpPr>
          <p:cNvPr id="50" name="椭圆 49"/>
          <p:cNvSpPr/>
          <p:nvPr/>
        </p:nvSpPr>
        <p:spPr>
          <a:xfrm>
            <a:off x="12401408" y="1093732"/>
            <a:ext cx="515613" cy="515613"/>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51" name="椭圆 50"/>
          <p:cNvSpPr/>
          <p:nvPr/>
        </p:nvSpPr>
        <p:spPr>
          <a:xfrm>
            <a:off x="12824924" y="136617"/>
            <a:ext cx="282844" cy="282844"/>
          </a:xfrm>
          <a:prstGeom prst="ellipse">
            <a:avLst/>
          </a:prstGeom>
          <a:solidFill>
            <a:schemeClr val="accent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52" name="组合 51"/>
          <p:cNvGrpSpPr/>
          <p:nvPr/>
        </p:nvGrpSpPr>
        <p:grpSpPr>
          <a:xfrm>
            <a:off x="13599534" y="1401307"/>
            <a:ext cx="226229" cy="226229"/>
            <a:chOff x="304800" y="673100"/>
            <a:chExt cx="4000500" cy="4000500"/>
          </a:xfrm>
          <a:solidFill>
            <a:schemeClr val="accent3"/>
          </a:solidFill>
          <a:effectLst>
            <a:outerShdw blurRad="381000" dist="152400" dir="8100000" algn="tr" rotWithShape="0">
              <a:prstClr val="black">
                <a:alpha val="70000"/>
              </a:prstClr>
            </a:outerShdw>
          </a:effectLst>
        </p:grpSpPr>
        <p:sp>
          <p:nvSpPr>
            <p:cNvPr id="53" name="同心圆 5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54" name="椭圆 53"/>
            <p:cNvSpPr/>
            <p:nvPr/>
          </p:nvSpPr>
          <p:spPr>
            <a:xfrm>
              <a:off x="479425" y="847725"/>
              <a:ext cx="3651250" cy="3651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55" name="组合 54"/>
          <p:cNvGrpSpPr/>
          <p:nvPr/>
        </p:nvGrpSpPr>
        <p:grpSpPr>
          <a:xfrm>
            <a:off x="13341839" y="527900"/>
            <a:ext cx="296371" cy="296371"/>
            <a:chOff x="304800" y="673100"/>
            <a:chExt cx="4000500" cy="4000500"/>
          </a:xfrm>
          <a:effectLst>
            <a:outerShdw blurRad="381000" dist="152400" dir="8100000" algn="tr" rotWithShape="0">
              <a:prstClr val="black">
                <a:alpha val="7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57" name="椭圆 5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58" name="组合 57"/>
          <p:cNvGrpSpPr/>
          <p:nvPr/>
        </p:nvGrpSpPr>
        <p:grpSpPr>
          <a:xfrm>
            <a:off x="11938830" y="127442"/>
            <a:ext cx="420366" cy="420366"/>
            <a:chOff x="304800" y="673100"/>
            <a:chExt cx="4000500" cy="4000500"/>
          </a:xfrm>
          <a:solidFill>
            <a:schemeClr val="accent4"/>
          </a:solidFill>
          <a:effectLst>
            <a:outerShdw blurRad="317500" dist="190500" dir="8100000" algn="tr" rotWithShape="0">
              <a:prstClr val="black">
                <a:alpha val="50000"/>
              </a:prstClr>
            </a:outerShdw>
          </a:effectLst>
        </p:grpSpPr>
        <p:sp>
          <p:nvSpPr>
            <p:cNvPr id="59" name="同心圆 5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60" name="椭圆 59"/>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61" name="椭圆 60"/>
          <p:cNvSpPr/>
          <p:nvPr/>
        </p:nvSpPr>
        <p:spPr>
          <a:xfrm>
            <a:off x="13458112" y="2187073"/>
            <a:ext cx="141422" cy="141422"/>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6" name="椭圆 75"/>
          <p:cNvSpPr/>
          <p:nvPr/>
        </p:nvSpPr>
        <p:spPr>
          <a:xfrm>
            <a:off x="-2763404" y="1264831"/>
            <a:ext cx="5569029" cy="5569029"/>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9" name="椭圆 78"/>
          <p:cNvSpPr/>
          <p:nvPr/>
        </p:nvSpPr>
        <p:spPr>
          <a:xfrm>
            <a:off x="-1823045" y="-1519684"/>
            <a:ext cx="5569029" cy="5569029"/>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0" name="椭圆 79"/>
          <p:cNvSpPr/>
          <p:nvPr/>
        </p:nvSpPr>
        <p:spPr>
          <a:xfrm>
            <a:off x="-1558012" y="-269231"/>
            <a:ext cx="5569029" cy="5569029"/>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1" name="椭圆 80"/>
          <p:cNvSpPr/>
          <p:nvPr/>
        </p:nvSpPr>
        <p:spPr>
          <a:xfrm>
            <a:off x="-2469264" y="-3457694"/>
            <a:ext cx="5569029" cy="5569029"/>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82" name="组合 81"/>
          <p:cNvGrpSpPr/>
          <p:nvPr/>
        </p:nvGrpSpPr>
        <p:grpSpPr>
          <a:xfrm>
            <a:off x="1741343" y="1048532"/>
            <a:ext cx="802398" cy="802398"/>
            <a:chOff x="304800" y="673100"/>
            <a:chExt cx="4000500" cy="4000500"/>
          </a:xfrm>
          <a:solidFill>
            <a:schemeClr val="accent1"/>
          </a:solidFill>
          <a:effectLst>
            <a:outerShdw blurRad="444500" dist="254000" dir="6840000" algn="tr" rotWithShape="0">
              <a:prstClr val="black">
                <a:alpha val="24000"/>
              </a:prstClr>
            </a:outerShdw>
          </a:effectLst>
        </p:grpSpPr>
        <p:sp>
          <p:nvSpPr>
            <p:cNvPr id="83" name="同心圆 8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sp>
          <p:nvSpPr>
            <p:cNvPr id="84" name="椭圆 83"/>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grpSp>
      <p:grpSp>
        <p:nvGrpSpPr>
          <p:cNvPr id="91" name="组合 90"/>
          <p:cNvGrpSpPr/>
          <p:nvPr/>
        </p:nvGrpSpPr>
        <p:grpSpPr>
          <a:xfrm>
            <a:off x="3475331" y="1057686"/>
            <a:ext cx="516029" cy="516029"/>
            <a:chOff x="304800" y="673100"/>
            <a:chExt cx="4000500" cy="4000500"/>
          </a:xfrm>
          <a:solidFill>
            <a:schemeClr val="accent2"/>
          </a:solidFill>
          <a:effectLst>
            <a:outerShdw blurRad="444500" dist="254000" dir="6840000" algn="tr" rotWithShape="0">
              <a:prstClr val="black">
                <a:alpha val="24000"/>
              </a:prstClr>
            </a:outerShdw>
          </a:effectLst>
        </p:grpSpPr>
        <p:sp>
          <p:nvSpPr>
            <p:cNvPr id="92" name="同心圆 9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sp>
          <p:nvSpPr>
            <p:cNvPr id="93" name="椭圆 92"/>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grpSp>
      <p:grpSp>
        <p:nvGrpSpPr>
          <p:cNvPr id="94" name="组合 93"/>
          <p:cNvGrpSpPr/>
          <p:nvPr/>
        </p:nvGrpSpPr>
        <p:grpSpPr>
          <a:xfrm>
            <a:off x="107297" y="2001961"/>
            <a:ext cx="748145" cy="748145"/>
            <a:chOff x="304800" y="673100"/>
            <a:chExt cx="4000500" cy="4000500"/>
          </a:xfrm>
          <a:effectLst>
            <a:outerShdw blurRad="444500" dist="254000" dir="6840000" algn="tr" rotWithShape="0">
              <a:prstClr val="black">
                <a:alpha val="24000"/>
              </a:prstClr>
            </a:outerShdw>
          </a:effectLst>
        </p:grpSpPr>
        <p:sp>
          <p:nvSpPr>
            <p:cNvPr id="95" name="同心圆 9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sp>
          <p:nvSpPr>
            <p:cNvPr id="96" name="椭圆 9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grpSp>
      <p:grpSp>
        <p:nvGrpSpPr>
          <p:cNvPr id="97" name="组合 96"/>
          <p:cNvGrpSpPr/>
          <p:nvPr/>
        </p:nvGrpSpPr>
        <p:grpSpPr>
          <a:xfrm>
            <a:off x="2477032" y="3261785"/>
            <a:ext cx="406273" cy="406273"/>
            <a:chOff x="304800" y="673100"/>
            <a:chExt cx="4000500" cy="4000500"/>
          </a:xfrm>
          <a:effectLst>
            <a:outerShdw blurRad="444500" dist="254000" dir="6840000" algn="tr" rotWithShape="0">
              <a:prstClr val="black">
                <a:alpha val="24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sp>
          <p:nvSpPr>
            <p:cNvPr id="99" name="椭圆 9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grpSp>
      <p:grpSp>
        <p:nvGrpSpPr>
          <p:cNvPr id="100" name="组合 99"/>
          <p:cNvGrpSpPr/>
          <p:nvPr/>
        </p:nvGrpSpPr>
        <p:grpSpPr>
          <a:xfrm>
            <a:off x="2164624" y="4223867"/>
            <a:ext cx="1166525" cy="1166525"/>
            <a:chOff x="304800" y="673100"/>
            <a:chExt cx="4000500" cy="4000500"/>
          </a:xfrm>
          <a:solidFill>
            <a:schemeClr val="accent3"/>
          </a:solidFill>
          <a:effectLst>
            <a:outerShdw blurRad="444500" dist="254000" dir="6840000" algn="tr" rotWithShape="0">
              <a:prstClr val="black">
                <a:alpha val="24000"/>
              </a:prstClr>
            </a:outerShdw>
          </a:effectLst>
        </p:grpSpPr>
        <p:sp>
          <p:nvSpPr>
            <p:cNvPr id="101" name="同心圆 100"/>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sp>
          <p:nvSpPr>
            <p:cNvPr id="102" name="椭圆 10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solidFill>
                  <a:srgbClr val="C00000"/>
                </a:solidFill>
                <a:ea typeface="微软雅黑" pitchFamily="34" charset="-122"/>
              </a:endParaRPr>
            </a:p>
          </p:txBody>
        </p:sp>
      </p:grpSp>
      <p:sp>
        <p:nvSpPr>
          <p:cNvPr id="104" name="TextBox 102"/>
          <p:cNvSpPr txBox="1"/>
          <p:nvPr/>
        </p:nvSpPr>
        <p:spPr>
          <a:xfrm>
            <a:off x="1436668" y="8349579"/>
            <a:ext cx="1107171" cy="454913"/>
          </a:xfrm>
          <a:prstGeom prst="rect">
            <a:avLst/>
          </a:prstGeom>
          <a:noFill/>
        </p:spPr>
        <p:txBody>
          <a:bodyPr wrap="none" lIns="62903" tIns="31452" rIns="62903" bIns="31452" rtlCol="0">
            <a:spAutoFit/>
          </a:bodyPr>
          <a:lstStyle/>
          <a:p>
            <a:r>
              <a:rPr lang="zh-CN" altLang="en-US" sz="2471" dirty="0"/>
              <a:t>延迟符</a:t>
            </a:r>
          </a:p>
        </p:txBody>
      </p:sp>
      <p:sp>
        <p:nvSpPr>
          <p:cNvPr id="69" name="TextBox 4"/>
          <p:cNvSpPr txBox="1"/>
          <p:nvPr/>
        </p:nvSpPr>
        <p:spPr>
          <a:xfrm>
            <a:off x="5497128" y="3888804"/>
            <a:ext cx="635110" cy="1169551"/>
          </a:xfrm>
          <a:prstGeom prst="rect">
            <a:avLst/>
          </a:prstGeom>
          <a:noFill/>
        </p:spPr>
        <p:txBody>
          <a:bodyPr wrap="none" rtlCol="0">
            <a:spAutoFit/>
          </a:bodyPr>
          <a:lstStyle/>
          <a:p>
            <a:pPr algn="ctr"/>
            <a:r>
              <a:rPr lang="en-US" altLang="zh-CN" sz="7000" dirty="0">
                <a:solidFill>
                  <a:schemeClr val="accent6">
                    <a:lumMod val="75000"/>
                  </a:schemeClr>
                </a:solidFill>
                <a:latin typeface="Impact" panose="020B0806030902050204" pitchFamily="34" charset="0"/>
              </a:rPr>
              <a:t>2</a:t>
            </a:r>
            <a:endParaRPr lang="zh-CN" altLang="en-US" sz="7000" dirty="0">
              <a:solidFill>
                <a:schemeClr val="accent6">
                  <a:lumMod val="75000"/>
                </a:schemeClr>
              </a:solidFill>
              <a:latin typeface="Impact" panose="020B0806030902050204" pitchFamily="34" charset="0"/>
            </a:endParaRPr>
          </a:p>
        </p:txBody>
      </p:sp>
      <p:sp>
        <p:nvSpPr>
          <p:cNvPr id="70" name="TextBox 18"/>
          <p:cNvSpPr txBox="1"/>
          <p:nvPr/>
        </p:nvSpPr>
        <p:spPr>
          <a:xfrm>
            <a:off x="6430828" y="3888804"/>
            <a:ext cx="665567" cy="1169551"/>
          </a:xfrm>
          <a:prstGeom prst="rect">
            <a:avLst/>
          </a:prstGeom>
          <a:noFill/>
        </p:spPr>
        <p:txBody>
          <a:bodyPr wrap="none" rtlCol="0">
            <a:spAutoFit/>
          </a:bodyPr>
          <a:lstStyle>
            <a:defPPr>
              <a:defRPr lang="zh-CN"/>
            </a:defPPr>
            <a:lvl1pPr algn="ctr">
              <a:defRPr sz="4000">
                <a:solidFill>
                  <a:schemeClr val="bg1"/>
                </a:solidFill>
                <a:latin typeface="Impact" panose="020B0806030902050204" pitchFamily="34" charset="0"/>
              </a:defRPr>
            </a:lvl1pPr>
          </a:lstStyle>
          <a:p>
            <a:r>
              <a:rPr lang="en-US" altLang="zh-CN" sz="7000" dirty="0">
                <a:solidFill>
                  <a:srgbClr val="E33F24"/>
                </a:solidFill>
              </a:rPr>
              <a:t>0</a:t>
            </a:r>
            <a:endParaRPr lang="zh-CN" altLang="en-US" sz="7000" dirty="0">
              <a:solidFill>
                <a:srgbClr val="E33F24"/>
              </a:solidFill>
            </a:endParaRPr>
          </a:p>
        </p:txBody>
      </p:sp>
      <p:sp>
        <p:nvSpPr>
          <p:cNvPr id="71" name="TextBox 21"/>
          <p:cNvSpPr txBox="1"/>
          <p:nvPr/>
        </p:nvSpPr>
        <p:spPr>
          <a:xfrm>
            <a:off x="7351968" y="3888804"/>
            <a:ext cx="526106" cy="1169551"/>
          </a:xfrm>
          <a:prstGeom prst="rect">
            <a:avLst/>
          </a:prstGeom>
          <a:noFill/>
        </p:spPr>
        <p:txBody>
          <a:bodyPr wrap="none" rtlCol="0">
            <a:spAutoFit/>
          </a:bodyPr>
          <a:lstStyle>
            <a:defPPr>
              <a:defRPr lang="zh-CN"/>
            </a:defPPr>
            <a:lvl1pPr algn="ctr">
              <a:defRPr sz="4000">
                <a:solidFill>
                  <a:schemeClr val="bg1"/>
                </a:solidFill>
                <a:latin typeface="Impact" panose="020B0806030902050204" pitchFamily="34" charset="0"/>
              </a:defRPr>
            </a:lvl1pPr>
          </a:lstStyle>
          <a:p>
            <a:r>
              <a:rPr lang="en-US" altLang="zh-CN" sz="7000" dirty="0">
                <a:solidFill>
                  <a:srgbClr val="92D050"/>
                </a:solidFill>
              </a:rPr>
              <a:t>1</a:t>
            </a:r>
            <a:endParaRPr lang="zh-CN" altLang="en-US" sz="7000" dirty="0">
              <a:solidFill>
                <a:srgbClr val="92D050"/>
              </a:solidFill>
            </a:endParaRPr>
          </a:p>
        </p:txBody>
      </p:sp>
      <p:sp>
        <p:nvSpPr>
          <p:cNvPr id="72" name="TextBox 24"/>
          <p:cNvSpPr txBox="1"/>
          <p:nvPr/>
        </p:nvSpPr>
        <p:spPr>
          <a:xfrm>
            <a:off x="8061629" y="3896355"/>
            <a:ext cx="670376" cy="1169551"/>
          </a:xfrm>
          <a:prstGeom prst="rect">
            <a:avLst/>
          </a:prstGeom>
          <a:noFill/>
        </p:spPr>
        <p:txBody>
          <a:bodyPr wrap="none" rtlCol="0">
            <a:spAutoFit/>
          </a:bodyPr>
          <a:lstStyle>
            <a:defPPr>
              <a:defRPr lang="zh-CN"/>
            </a:defPPr>
            <a:lvl1pPr algn="ctr">
              <a:defRPr sz="4000">
                <a:solidFill>
                  <a:schemeClr val="bg1"/>
                </a:solidFill>
                <a:latin typeface="Impact" panose="020B0806030902050204" pitchFamily="34" charset="0"/>
              </a:defRPr>
            </a:lvl1pPr>
          </a:lstStyle>
          <a:p>
            <a:r>
              <a:rPr lang="en-US" altLang="zh-CN" sz="7000" dirty="0">
                <a:solidFill>
                  <a:srgbClr val="FF9900"/>
                </a:solidFill>
              </a:rPr>
              <a:t>9</a:t>
            </a:r>
            <a:endParaRPr lang="zh-CN" altLang="en-US" sz="7000" dirty="0">
              <a:solidFill>
                <a:srgbClr val="FF9900"/>
              </a:solidFill>
            </a:endParaRPr>
          </a:p>
        </p:txBody>
      </p:sp>
      <p:sp>
        <p:nvSpPr>
          <p:cNvPr id="73" name="TextBox 27"/>
          <p:cNvSpPr txBox="1"/>
          <p:nvPr/>
        </p:nvSpPr>
        <p:spPr>
          <a:xfrm>
            <a:off x="6537300" y="6139041"/>
            <a:ext cx="1415772" cy="276999"/>
          </a:xfrm>
          <a:prstGeom prst="rect">
            <a:avLst/>
          </a:prstGeom>
          <a:noFill/>
        </p:spPr>
        <p:txBody>
          <a:bodyPr wrap="none" rtlCol="0">
            <a:spAutoFit/>
          </a:bodyPr>
          <a:lstStyle/>
          <a:p>
            <a:pPr algn="ct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汇报人：齐天大圣</a:t>
            </a:r>
          </a:p>
        </p:txBody>
      </p:sp>
    </p:spTree>
    <p:extLst>
      <p:ext uri="{BB962C8B-B14F-4D97-AF65-F5344CB8AC3E}">
        <p14:creationId xmlns:p14="http://schemas.microsoft.com/office/powerpoint/2010/main" val="3397529110"/>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8"/>
                                            </p:tgtEl>
                                          </p:cBhvr>
                                        </p:cmd>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76"/>
                                            </p:tgtEl>
                                            <p:attrNameLst>
                                              <p:attrName>style.visibility</p:attrName>
                                            </p:attrNameLst>
                                          </p:cBhvr>
                                          <p:to>
                                            <p:strVal val="visible"/>
                                          </p:to>
                                        </p:set>
                                        <p:anim calcmode="lin" valueType="num">
                                          <p:cBhvr>
                                            <p:cTn id="10" dur="500" fill="hold"/>
                                            <p:tgtEl>
                                              <p:spTgt spid="76"/>
                                            </p:tgtEl>
                                            <p:attrNameLst>
                                              <p:attrName>ppt_w</p:attrName>
                                            </p:attrNameLst>
                                          </p:cBhvr>
                                          <p:tavLst>
                                            <p:tav tm="0">
                                              <p:val>
                                                <p:fltVal val="0"/>
                                              </p:val>
                                            </p:tav>
                                            <p:tav tm="100000">
                                              <p:val>
                                                <p:strVal val="#ppt_w"/>
                                              </p:val>
                                            </p:tav>
                                          </p:tavLst>
                                        </p:anim>
                                        <p:anim calcmode="lin" valueType="num">
                                          <p:cBhvr>
                                            <p:cTn id="11" dur="500" fill="hold"/>
                                            <p:tgtEl>
                                              <p:spTgt spid="7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200"/>
                                      </p:stCondLst>
                                      <p:childTnLst>
                                        <p:set>
                                          <p:cBhvr>
                                            <p:cTn id="13" dur="1" fill="hold">
                                              <p:stCondLst>
                                                <p:cond delay="0"/>
                                              </p:stCondLst>
                                            </p:cTn>
                                            <p:tgtEl>
                                              <p:spTgt spid="80"/>
                                            </p:tgtEl>
                                            <p:attrNameLst>
                                              <p:attrName>style.visibility</p:attrName>
                                            </p:attrNameLst>
                                          </p:cBhvr>
                                          <p:to>
                                            <p:strVal val="visible"/>
                                          </p:to>
                                        </p:set>
                                        <p:anim calcmode="lin" valueType="num">
                                          <p:cBhvr>
                                            <p:cTn id="14" dur="500" fill="hold"/>
                                            <p:tgtEl>
                                              <p:spTgt spid="80"/>
                                            </p:tgtEl>
                                            <p:attrNameLst>
                                              <p:attrName>ppt_w</p:attrName>
                                            </p:attrNameLst>
                                          </p:cBhvr>
                                          <p:tavLst>
                                            <p:tav tm="0">
                                              <p:val>
                                                <p:fltVal val="0"/>
                                              </p:val>
                                            </p:tav>
                                            <p:tav tm="100000">
                                              <p:val>
                                                <p:strVal val="#ppt_w"/>
                                              </p:val>
                                            </p:tav>
                                          </p:tavLst>
                                        </p:anim>
                                        <p:anim calcmode="lin" valueType="num">
                                          <p:cBhvr>
                                            <p:cTn id="15" dur="500" fill="hold"/>
                                            <p:tgtEl>
                                              <p:spTgt spid="8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400"/>
                                      </p:stCondLst>
                                      <p:childTnLst>
                                        <p:set>
                                          <p:cBhvr>
                                            <p:cTn id="17" dur="1" fill="hold">
                                              <p:stCondLst>
                                                <p:cond delay="0"/>
                                              </p:stCondLst>
                                            </p:cTn>
                                            <p:tgtEl>
                                              <p:spTgt spid="79"/>
                                            </p:tgtEl>
                                            <p:attrNameLst>
                                              <p:attrName>style.visibility</p:attrName>
                                            </p:attrNameLst>
                                          </p:cBhvr>
                                          <p:to>
                                            <p:strVal val="visible"/>
                                          </p:to>
                                        </p:set>
                                        <p:anim calcmode="lin" valueType="num">
                                          <p:cBhvr>
                                            <p:cTn id="18" dur="500" fill="hold"/>
                                            <p:tgtEl>
                                              <p:spTgt spid="79"/>
                                            </p:tgtEl>
                                            <p:attrNameLst>
                                              <p:attrName>ppt_w</p:attrName>
                                            </p:attrNameLst>
                                          </p:cBhvr>
                                          <p:tavLst>
                                            <p:tav tm="0">
                                              <p:val>
                                                <p:fltVal val="0"/>
                                              </p:val>
                                            </p:tav>
                                            <p:tav tm="100000">
                                              <p:val>
                                                <p:strVal val="#ppt_w"/>
                                              </p:val>
                                            </p:tav>
                                          </p:tavLst>
                                        </p:anim>
                                        <p:anim calcmode="lin" valueType="num">
                                          <p:cBhvr>
                                            <p:cTn id="19" dur="500" fill="hold"/>
                                            <p:tgtEl>
                                              <p:spTgt spid="7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600"/>
                                      </p:stCondLst>
                                      <p:childTnLst>
                                        <p:set>
                                          <p:cBhvr>
                                            <p:cTn id="21" dur="1" fill="hold">
                                              <p:stCondLst>
                                                <p:cond delay="0"/>
                                              </p:stCondLst>
                                            </p:cTn>
                                            <p:tgtEl>
                                              <p:spTgt spid="81"/>
                                            </p:tgtEl>
                                            <p:attrNameLst>
                                              <p:attrName>style.visibility</p:attrName>
                                            </p:attrNameLst>
                                          </p:cBhvr>
                                          <p:to>
                                            <p:strVal val="visible"/>
                                          </p:to>
                                        </p:set>
                                        <p:anim calcmode="lin" valueType="num">
                                          <p:cBhvr>
                                            <p:cTn id="22" dur="500" fill="hold"/>
                                            <p:tgtEl>
                                              <p:spTgt spid="81"/>
                                            </p:tgtEl>
                                            <p:attrNameLst>
                                              <p:attrName>ppt_w</p:attrName>
                                            </p:attrNameLst>
                                          </p:cBhvr>
                                          <p:tavLst>
                                            <p:tav tm="0">
                                              <p:val>
                                                <p:fltVal val="0"/>
                                              </p:val>
                                            </p:tav>
                                            <p:tav tm="100000">
                                              <p:val>
                                                <p:strVal val="#ppt_w"/>
                                              </p:val>
                                            </p:tav>
                                          </p:tavLst>
                                        </p:anim>
                                        <p:anim calcmode="lin" valueType="num">
                                          <p:cBhvr>
                                            <p:cTn id="23" dur="500" fill="hold"/>
                                            <p:tgtEl>
                                              <p:spTgt spid="81"/>
                                            </p:tgtEl>
                                            <p:attrNameLst>
                                              <p:attrName>ppt_h</p:attrName>
                                            </p:attrNameLst>
                                          </p:cBhvr>
                                          <p:tavLst>
                                            <p:tav tm="0">
                                              <p:val>
                                                <p:fltVal val="0"/>
                                              </p:val>
                                            </p:tav>
                                            <p:tav tm="100000">
                                              <p:val>
                                                <p:strVal val="#ppt_h"/>
                                              </p:val>
                                            </p:tav>
                                          </p:tavLst>
                                        </p:anim>
                                      </p:childTnLst>
                                    </p:cTn>
                                  </p:par>
                                  <p:par>
                                    <p:cTn id="24" presetID="2" presetClass="entr" presetSubtype="9" accel="35000" fill="hold" nodeType="withEffect" p14:presetBounceEnd="55000">
                                      <p:stCondLst>
                                        <p:cond delay="600"/>
                                      </p:stCondLst>
                                      <p:childTnLst>
                                        <p:set>
                                          <p:cBhvr>
                                            <p:cTn id="25" dur="1" fill="hold">
                                              <p:stCondLst>
                                                <p:cond delay="0"/>
                                              </p:stCondLst>
                                            </p:cTn>
                                            <p:tgtEl>
                                              <p:spTgt spid="94"/>
                                            </p:tgtEl>
                                            <p:attrNameLst>
                                              <p:attrName>style.visibility</p:attrName>
                                            </p:attrNameLst>
                                          </p:cBhvr>
                                          <p:to>
                                            <p:strVal val="visible"/>
                                          </p:to>
                                        </p:set>
                                        <p:anim calcmode="lin" valueType="num" p14:bounceEnd="55000">
                                          <p:cBhvr additive="base">
                                            <p:cTn id="26" dur="3000" fill="hold"/>
                                            <p:tgtEl>
                                              <p:spTgt spid="94"/>
                                            </p:tgtEl>
                                            <p:attrNameLst>
                                              <p:attrName>ppt_x</p:attrName>
                                            </p:attrNameLst>
                                          </p:cBhvr>
                                          <p:tavLst>
                                            <p:tav tm="0">
                                              <p:val>
                                                <p:strVal val="0-#ppt_w/2"/>
                                              </p:val>
                                            </p:tav>
                                            <p:tav tm="100000">
                                              <p:val>
                                                <p:strVal val="#ppt_x"/>
                                              </p:val>
                                            </p:tav>
                                          </p:tavLst>
                                        </p:anim>
                                        <p:anim calcmode="lin" valueType="num" p14:bounceEnd="55000">
                                          <p:cBhvr additive="base">
                                            <p:cTn id="27" dur="3000" fill="hold"/>
                                            <p:tgtEl>
                                              <p:spTgt spid="94"/>
                                            </p:tgtEl>
                                            <p:attrNameLst>
                                              <p:attrName>ppt_y</p:attrName>
                                            </p:attrNameLst>
                                          </p:cBhvr>
                                          <p:tavLst>
                                            <p:tav tm="0">
                                              <p:val>
                                                <p:strVal val="0-#ppt_h/2"/>
                                              </p:val>
                                            </p:tav>
                                            <p:tav tm="100000">
                                              <p:val>
                                                <p:strVal val="#ppt_y"/>
                                              </p:val>
                                            </p:tav>
                                          </p:tavLst>
                                        </p:anim>
                                      </p:childTnLst>
                                    </p:cTn>
                                  </p:par>
                                  <p:par>
                                    <p:cTn id="28" presetID="2" presetClass="entr" presetSubtype="6" accel="35000" fill="hold" nodeType="withEffect" p14:presetBounceEnd="55000">
                                      <p:stCondLst>
                                        <p:cond delay="600"/>
                                      </p:stCondLst>
                                      <p:childTnLst>
                                        <p:set>
                                          <p:cBhvr>
                                            <p:cTn id="29" dur="1" fill="hold">
                                              <p:stCondLst>
                                                <p:cond delay="0"/>
                                              </p:stCondLst>
                                            </p:cTn>
                                            <p:tgtEl>
                                              <p:spTgt spid="82"/>
                                            </p:tgtEl>
                                            <p:attrNameLst>
                                              <p:attrName>style.visibility</p:attrName>
                                            </p:attrNameLst>
                                          </p:cBhvr>
                                          <p:to>
                                            <p:strVal val="visible"/>
                                          </p:to>
                                        </p:set>
                                        <p:anim calcmode="lin" valueType="num" p14:bounceEnd="55000">
                                          <p:cBhvr additive="base">
                                            <p:cTn id="30" dur="3000" fill="hold"/>
                                            <p:tgtEl>
                                              <p:spTgt spid="82"/>
                                            </p:tgtEl>
                                            <p:attrNameLst>
                                              <p:attrName>ppt_x</p:attrName>
                                            </p:attrNameLst>
                                          </p:cBhvr>
                                          <p:tavLst>
                                            <p:tav tm="0">
                                              <p:val>
                                                <p:strVal val="1+#ppt_w/2"/>
                                              </p:val>
                                            </p:tav>
                                            <p:tav tm="100000">
                                              <p:val>
                                                <p:strVal val="#ppt_x"/>
                                              </p:val>
                                            </p:tav>
                                          </p:tavLst>
                                        </p:anim>
                                        <p:anim calcmode="lin" valueType="num" p14:bounceEnd="55000">
                                          <p:cBhvr additive="base">
                                            <p:cTn id="31" dur="3000" fill="hold"/>
                                            <p:tgtEl>
                                              <p:spTgt spid="82"/>
                                            </p:tgtEl>
                                            <p:attrNameLst>
                                              <p:attrName>ppt_y</p:attrName>
                                            </p:attrNameLst>
                                          </p:cBhvr>
                                          <p:tavLst>
                                            <p:tav tm="0">
                                              <p:val>
                                                <p:strVal val="1+#ppt_h/2"/>
                                              </p:val>
                                            </p:tav>
                                            <p:tav tm="100000">
                                              <p:val>
                                                <p:strVal val="#ppt_y"/>
                                              </p:val>
                                            </p:tav>
                                          </p:tavLst>
                                        </p:anim>
                                      </p:childTnLst>
                                    </p:cTn>
                                  </p:par>
                                  <p:par>
                                    <p:cTn id="32" presetID="2" presetClass="entr" presetSubtype="12" accel="35000" fill="hold" nodeType="withEffect" p14:presetBounceEnd="55000">
                                      <p:stCondLst>
                                        <p:cond delay="600"/>
                                      </p:stCondLst>
                                      <p:childTnLst>
                                        <p:set>
                                          <p:cBhvr>
                                            <p:cTn id="33" dur="1" fill="hold">
                                              <p:stCondLst>
                                                <p:cond delay="0"/>
                                              </p:stCondLst>
                                            </p:cTn>
                                            <p:tgtEl>
                                              <p:spTgt spid="85"/>
                                            </p:tgtEl>
                                            <p:attrNameLst>
                                              <p:attrName>style.visibility</p:attrName>
                                            </p:attrNameLst>
                                          </p:cBhvr>
                                          <p:to>
                                            <p:strVal val="visible"/>
                                          </p:to>
                                        </p:set>
                                        <p:anim calcmode="lin" valueType="num" p14:bounceEnd="55000">
                                          <p:cBhvr additive="base">
                                            <p:cTn id="34" dur="3000" fill="hold"/>
                                            <p:tgtEl>
                                              <p:spTgt spid="85"/>
                                            </p:tgtEl>
                                            <p:attrNameLst>
                                              <p:attrName>ppt_x</p:attrName>
                                            </p:attrNameLst>
                                          </p:cBhvr>
                                          <p:tavLst>
                                            <p:tav tm="0">
                                              <p:val>
                                                <p:strVal val="0-#ppt_w/2"/>
                                              </p:val>
                                            </p:tav>
                                            <p:tav tm="100000">
                                              <p:val>
                                                <p:strVal val="#ppt_x"/>
                                              </p:val>
                                            </p:tav>
                                          </p:tavLst>
                                        </p:anim>
                                        <p:anim calcmode="lin" valueType="num" p14:bounceEnd="55000">
                                          <p:cBhvr additive="base">
                                            <p:cTn id="35" dur="3000" fill="hold"/>
                                            <p:tgtEl>
                                              <p:spTgt spid="85"/>
                                            </p:tgtEl>
                                            <p:attrNameLst>
                                              <p:attrName>ppt_y</p:attrName>
                                            </p:attrNameLst>
                                          </p:cBhvr>
                                          <p:tavLst>
                                            <p:tav tm="0">
                                              <p:val>
                                                <p:strVal val="1+#ppt_h/2"/>
                                              </p:val>
                                            </p:tav>
                                            <p:tav tm="100000">
                                              <p:val>
                                                <p:strVal val="#ppt_y"/>
                                              </p:val>
                                            </p:tav>
                                          </p:tavLst>
                                        </p:anim>
                                      </p:childTnLst>
                                    </p:cTn>
                                  </p:par>
                                  <p:par>
                                    <p:cTn id="36" presetID="2" presetClass="entr" presetSubtype="9" accel="35000" fill="hold" nodeType="withEffect" p14:presetBounceEnd="55000">
                                      <p:stCondLst>
                                        <p:cond delay="600"/>
                                      </p:stCondLst>
                                      <p:childTnLst>
                                        <p:set>
                                          <p:cBhvr>
                                            <p:cTn id="37" dur="1" fill="hold">
                                              <p:stCondLst>
                                                <p:cond delay="0"/>
                                              </p:stCondLst>
                                            </p:cTn>
                                            <p:tgtEl>
                                              <p:spTgt spid="97"/>
                                            </p:tgtEl>
                                            <p:attrNameLst>
                                              <p:attrName>style.visibility</p:attrName>
                                            </p:attrNameLst>
                                          </p:cBhvr>
                                          <p:to>
                                            <p:strVal val="visible"/>
                                          </p:to>
                                        </p:set>
                                        <p:anim calcmode="lin" valueType="num" p14:bounceEnd="55000">
                                          <p:cBhvr additive="base">
                                            <p:cTn id="38" dur="3000" fill="hold"/>
                                            <p:tgtEl>
                                              <p:spTgt spid="97"/>
                                            </p:tgtEl>
                                            <p:attrNameLst>
                                              <p:attrName>ppt_x</p:attrName>
                                            </p:attrNameLst>
                                          </p:cBhvr>
                                          <p:tavLst>
                                            <p:tav tm="0">
                                              <p:val>
                                                <p:strVal val="0-#ppt_w/2"/>
                                              </p:val>
                                            </p:tav>
                                            <p:tav tm="100000">
                                              <p:val>
                                                <p:strVal val="#ppt_x"/>
                                              </p:val>
                                            </p:tav>
                                          </p:tavLst>
                                        </p:anim>
                                        <p:anim calcmode="lin" valueType="num" p14:bounceEnd="55000">
                                          <p:cBhvr additive="base">
                                            <p:cTn id="39" dur="3000" fill="hold"/>
                                            <p:tgtEl>
                                              <p:spTgt spid="97"/>
                                            </p:tgtEl>
                                            <p:attrNameLst>
                                              <p:attrName>ppt_y</p:attrName>
                                            </p:attrNameLst>
                                          </p:cBhvr>
                                          <p:tavLst>
                                            <p:tav tm="0">
                                              <p:val>
                                                <p:strVal val="0-#ppt_h/2"/>
                                              </p:val>
                                            </p:tav>
                                            <p:tav tm="100000">
                                              <p:val>
                                                <p:strVal val="#ppt_y"/>
                                              </p:val>
                                            </p:tav>
                                          </p:tavLst>
                                        </p:anim>
                                      </p:childTnLst>
                                    </p:cTn>
                                  </p:par>
                                  <p:par>
                                    <p:cTn id="40" presetID="2" presetClass="entr" presetSubtype="9" accel="35000" fill="hold" nodeType="withEffect" p14:presetBounceEnd="55000">
                                      <p:stCondLst>
                                        <p:cond delay="600"/>
                                      </p:stCondLst>
                                      <p:childTnLst>
                                        <p:set>
                                          <p:cBhvr>
                                            <p:cTn id="41" dur="1" fill="hold">
                                              <p:stCondLst>
                                                <p:cond delay="0"/>
                                              </p:stCondLst>
                                            </p:cTn>
                                            <p:tgtEl>
                                              <p:spTgt spid="100"/>
                                            </p:tgtEl>
                                            <p:attrNameLst>
                                              <p:attrName>style.visibility</p:attrName>
                                            </p:attrNameLst>
                                          </p:cBhvr>
                                          <p:to>
                                            <p:strVal val="visible"/>
                                          </p:to>
                                        </p:set>
                                        <p:anim calcmode="lin" valueType="num" p14:bounceEnd="55000">
                                          <p:cBhvr additive="base">
                                            <p:cTn id="42" dur="3000" fill="hold"/>
                                            <p:tgtEl>
                                              <p:spTgt spid="100"/>
                                            </p:tgtEl>
                                            <p:attrNameLst>
                                              <p:attrName>ppt_x</p:attrName>
                                            </p:attrNameLst>
                                          </p:cBhvr>
                                          <p:tavLst>
                                            <p:tav tm="0">
                                              <p:val>
                                                <p:strVal val="0-#ppt_w/2"/>
                                              </p:val>
                                            </p:tav>
                                            <p:tav tm="100000">
                                              <p:val>
                                                <p:strVal val="#ppt_x"/>
                                              </p:val>
                                            </p:tav>
                                          </p:tavLst>
                                        </p:anim>
                                        <p:anim calcmode="lin" valueType="num" p14:bounceEnd="55000">
                                          <p:cBhvr additive="base">
                                            <p:cTn id="43" dur="3000" fill="hold"/>
                                            <p:tgtEl>
                                              <p:spTgt spid="100"/>
                                            </p:tgtEl>
                                            <p:attrNameLst>
                                              <p:attrName>ppt_y</p:attrName>
                                            </p:attrNameLst>
                                          </p:cBhvr>
                                          <p:tavLst>
                                            <p:tav tm="0">
                                              <p:val>
                                                <p:strVal val="0-#ppt_h/2"/>
                                              </p:val>
                                            </p:tav>
                                            <p:tav tm="100000">
                                              <p:val>
                                                <p:strVal val="#ppt_y"/>
                                              </p:val>
                                            </p:tav>
                                          </p:tavLst>
                                        </p:anim>
                                      </p:childTnLst>
                                    </p:cTn>
                                  </p:par>
                                  <p:par>
                                    <p:cTn id="44" presetID="2" presetClass="entr" presetSubtype="3" accel="35000" fill="hold" nodeType="withEffect" p14:presetBounceEnd="55000">
                                      <p:stCondLst>
                                        <p:cond delay="600"/>
                                      </p:stCondLst>
                                      <p:childTnLst>
                                        <p:set>
                                          <p:cBhvr>
                                            <p:cTn id="45" dur="1" fill="hold">
                                              <p:stCondLst>
                                                <p:cond delay="0"/>
                                              </p:stCondLst>
                                            </p:cTn>
                                            <p:tgtEl>
                                              <p:spTgt spid="91"/>
                                            </p:tgtEl>
                                            <p:attrNameLst>
                                              <p:attrName>style.visibility</p:attrName>
                                            </p:attrNameLst>
                                          </p:cBhvr>
                                          <p:to>
                                            <p:strVal val="visible"/>
                                          </p:to>
                                        </p:set>
                                        <p:anim calcmode="lin" valueType="num" p14:bounceEnd="55000">
                                          <p:cBhvr additive="base">
                                            <p:cTn id="46" dur="3000" fill="hold"/>
                                            <p:tgtEl>
                                              <p:spTgt spid="91"/>
                                            </p:tgtEl>
                                            <p:attrNameLst>
                                              <p:attrName>ppt_x</p:attrName>
                                            </p:attrNameLst>
                                          </p:cBhvr>
                                          <p:tavLst>
                                            <p:tav tm="0">
                                              <p:val>
                                                <p:strVal val="1+#ppt_w/2"/>
                                              </p:val>
                                            </p:tav>
                                            <p:tav tm="100000">
                                              <p:val>
                                                <p:strVal val="#ppt_x"/>
                                              </p:val>
                                            </p:tav>
                                          </p:tavLst>
                                        </p:anim>
                                        <p:anim calcmode="lin" valueType="num" p14:bounceEnd="55000">
                                          <p:cBhvr additive="base">
                                            <p:cTn id="47" dur="3000" fill="hold"/>
                                            <p:tgtEl>
                                              <p:spTgt spid="91"/>
                                            </p:tgtEl>
                                            <p:attrNameLst>
                                              <p:attrName>ppt_y</p:attrName>
                                            </p:attrNameLst>
                                          </p:cBhvr>
                                          <p:tavLst>
                                            <p:tav tm="0">
                                              <p:val>
                                                <p:strVal val="0-#ppt_h/2"/>
                                              </p:val>
                                            </p:tav>
                                            <p:tav tm="100000">
                                              <p:val>
                                                <p:strVal val="#ppt_y"/>
                                              </p:val>
                                            </p:tav>
                                          </p:tavLst>
                                        </p:anim>
                                      </p:childTnLst>
                                    </p:cTn>
                                  </p:par>
                                </p:childTnLst>
                              </p:cTn>
                            </p:par>
                            <p:par>
                              <p:cTn id="48" fill="hold">
                                <p:stCondLst>
                                  <p:cond delay="3600"/>
                                </p:stCondLst>
                                <p:childTnLst>
                                  <p:par>
                                    <p:cTn id="49" presetID="22" presetClass="entr" presetSubtype="8"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1000"/>
                                            <p:tgtEl>
                                              <p:spTgt spid="2"/>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right)">
                                          <p:cBhvr>
                                            <p:cTn id="54" dur="1000"/>
                                            <p:tgtEl>
                                              <p:spTgt spid="41"/>
                                            </p:tgtEl>
                                          </p:cBhvr>
                                        </p:animEffect>
                                      </p:childTnLst>
                                    </p:cTn>
                                  </p:par>
                                </p:childTnLst>
                              </p:cTn>
                            </p:par>
                            <p:par>
                              <p:cTn id="55" fill="hold">
                                <p:stCondLst>
                                  <p:cond delay="4600"/>
                                </p:stCondLst>
                                <p:childTnLst>
                                  <p:par>
                                    <p:cTn id="56" presetID="53" presetClass="entr" presetSubtype="16" fill="hold" grpId="0"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p:cTn id="58" dur="500" fill="hold"/>
                                            <p:tgtEl>
                                              <p:spTgt spid="50"/>
                                            </p:tgtEl>
                                            <p:attrNameLst>
                                              <p:attrName>ppt_w</p:attrName>
                                            </p:attrNameLst>
                                          </p:cBhvr>
                                          <p:tavLst>
                                            <p:tav tm="0">
                                              <p:val>
                                                <p:fltVal val="0"/>
                                              </p:val>
                                            </p:tav>
                                            <p:tav tm="100000">
                                              <p:val>
                                                <p:strVal val="#ppt_w"/>
                                              </p:val>
                                            </p:tav>
                                          </p:tavLst>
                                        </p:anim>
                                        <p:anim calcmode="lin" valueType="num">
                                          <p:cBhvr>
                                            <p:cTn id="59" dur="500" fill="hold"/>
                                            <p:tgtEl>
                                              <p:spTgt spid="50"/>
                                            </p:tgtEl>
                                            <p:attrNameLst>
                                              <p:attrName>ppt_h</p:attrName>
                                            </p:attrNameLst>
                                          </p:cBhvr>
                                          <p:tavLst>
                                            <p:tav tm="0">
                                              <p:val>
                                                <p:fltVal val="0"/>
                                              </p:val>
                                            </p:tav>
                                            <p:tav tm="100000">
                                              <p:val>
                                                <p:strVal val="#ppt_h"/>
                                              </p:val>
                                            </p:tav>
                                          </p:tavLst>
                                        </p:anim>
                                        <p:animEffect transition="in" filter="fade">
                                          <p:cBhvr>
                                            <p:cTn id="60" dur="500"/>
                                            <p:tgtEl>
                                              <p:spTgt spid="50"/>
                                            </p:tgtEl>
                                          </p:cBhvr>
                                        </p:animEffect>
                                      </p:childTnLst>
                                    </p:cTn>
                                  </p:par>
                                  <p:par>
                                    <p:cTn id="61" presetID="53" presetClass="entr" presetSubtype="16" fill="hold" grpId="0" nodeType="withEffect">
                                      <p:stCondLst>
                                        <p:cond delay="400"/>
                                      </p:stCondLst>
                                      <p:childTnLst>
                                        <p:set>
                                          <p:cBhvr>
                                            <p:cTn id="62" dur="1" fill="hold">
                                              <p:stCondLst>
                                                <p:cond delay="0"/>
                                              </p:stCondLst>
                                            </p:cTn>
                                            <p:tgtEl>
                                              <p:spTgt spid="51"/>
                                            </p:tgtEl>
                                            <p:attrNameLst>
                                              <p:attrName>style.visibility</p:attrName>
                                            </p:attrNameLst>
                                          </p:cBhvr>
                                          <p:to>
                                            <p:strVal val="visible"/>
                                          </p:to>
                                        </p:set>
                                        <p:anim calcmode="lin" valueType="num">
                                          <p:cBhvr>
                                            <p:cTn id="63" dur="500" fill="hold"/>
                                            <p:tgtEl>
                                              <p:spTgt spid="51"/>
                                            </p:tgtEl>
                                            <p:attrNameLst>
                                              <p:attrName>ppt_w</p:attrName>
                                            </p:attrNameLst>
                                          </p:cBhvr>
                                          <p:tavLst>
                                            <p:tav tm="0">
                                              <p:val>
                                                <p:fltVal val="0"/>
                                              </p:val>
                                            </p:tav>
                                            <p:tav tm="100000">
                                              <p:val>
                                                <p:strVal val="#ppt_w"/>
                                              </p:val>
                                            </p:tav>
                                          </p:tavLst>
                                        </p:anim>
                                        <p:anim calcmode="lin" valueType="num">
                                          <p:cBhvr>
                                            <p:cTn id="64" dur="500" fill="hold"/>
                                            <p:tgtEl>
                                              <p:spTgt spid="51"/>
                                            </p:tgtEl>
                                            <p:attrNameLst>
                                              <p:attrName>ppt_h</p:attrName>
                                            </p:attrNameLst>
                                          </p:cBhvr>
                                          <p:tavLst>
                                            <p:tav tm="0">
                                              <p:val>
                                                <p:fltVal val="0"/>
                                              </p:val>
                                            </p:tav>
                                            <p:tav tm="100000">
                                              <p:val>
                                                <p:strVal val="#ppt_h"/>
                                              </p:val>
                                            </p:tav>
                                          </p:tavLst>
                                        </p:anim>
                                        <p:animEffect transition="in" filter="fade">
                                          <p:cBhvr>
                                            <p:cTn id="65" dur="500"/>
                                            <p:tgtEl>
                                              <p:spTgt spid="51"/>
                                            </p:tgtEl>
                                          </p:cBhvr>
                                        </p:animEffect>
                                      </p:childTnLst>
                                    </p:cTn>
                                  </p:par>
                                  <p:par>
                                    <p:cTn id="66" presetID="53" presetClass="entr" presetSubtype="16" fill="hold" nodeType="withEffect">
                                      <p:stCondLst>
                                        <p:cond delay="400"/>
                                      </p:stCondLst>
                                      <p:childTnLst>
                                        <p:set>
                                          <p:cBhvr>
                                            <p:cTn id="67" dur="1" fill="hold">
                                              <p:stCondLst>
                                                <p:cond delay="0"/>
                                              </p:stCondLst>
                                            </p:cTn>
                                            <p:tgtEl>
                                              <p:spTgt spid="52"/>
                                            </p:tgtEl>
                                            <p:attrNameLst>
                                              <p:attrName>style.visibility</p:attrName>
                                            </p:attrNameLst>
                                          </p:cBhvr>
                                          <p:to>
                                            <p:strVal val="visible"/>
                                          </p:to>
                                        </p:set>
                                        <p:anim calcmode="lin" valueType="num">
                                          <p:cBhvr>
                                            <p:cTn id="68" dur="500" fill="hold"/>
                                            <p:tgtEl>
                                              <p:spTgt spid="52"/>
                                            </p:tgtEl>
                                            <p:attrNameLst>
                                              <p:attrName>ppt_w</p:attrName>
                                            </p:attrNameLst>
                                          </p:cBhvr>
                                          <p:tavLst>
                                            <p:tav tm="0">
                                              <p:val>
                                                <p:fltVal val="0"/>
                                              </p:val>
                                            </p:tav>
                                            <p:tav tm="100000">
                                              <p:val>
                                                <p:strVal val="#ppt_w"/>
                                              </p:val>
                                            </p:tav>
                                          </p:tavLst>
                                        </p:anim>
                                        <p:anim calcmode="lin" valueType="num">
                                          <p:cBhvr>
                                            <p:cTn id="69" dur="500" fill="hold"/>
                                            <p:tgtEl>
                                              <p:spTgt spid="52"/>
                                            </p:tgtEl>
                                            <p:attrNameLst>
                                              <p:attrName>ppt_h</p:attrName>
                                            </p:attrNameLst>
                                          </p:cBhvr>
                                          <p:tavLst>
                                            <p:tav tm="0">
                                              <p:val>
                                                <p:fltVal val="0"/>
                                              </p:val>
                                            </p:tav>
                                            <p:tav tm="100000">
                                              <p:val>
                                                <p:strVal val="#ppt_h"/>
                                              </p:val>
                                            </p:tav>
                                          </p:tavLst>
                                        </p:anim>
                                        <p:animEffect transition="in" filter="fade">
                                          <p:cBhvr>
                                            <p:cTn id="70" dur="500"/>
                                            <p:tgtEl>
                                              <p:spTgt spid="52"/>
                                            </p:tgtEl>
                                          </p:cBhvr>
                                        </p:animEffect>
                                      </p:childTnLst>
                                    </p:cTn>
                                  </p:par>
                                  <p:par>
                                    <p:cTn id="71" presetID="53" presetClass="entr" presetSubtype="16" fill="hold" nodeType="withEffect">
                                      <p:stCondLst>
                                        <p:cond delay="200"/>
                                      </p:stCondLst>
                                      <p:childTnLst>
                                        <p:set>
                                          <p:cBhvr>
                                            <p:cTn id="72" dur="1" fill="hold">
                                              <p:stCondLst>
                                                <p:cond delay="0"/>
                                              </p:stCondLst>
                                            </p:cTn>
                                            <p:tgtEl>
                                              <p:spTgt spid="55"/>
                                            </p:tgtEl>
                                            <p:attrNameLst>
                                              <p:attrName>style.visibility</p:attrName>
                                            </p:attrNameLst>
                                          </p:cBhvr>
                                          <p:to>
                                            <p:strVal val="visible"/>
                                          </p:to>
                                        </p:set>
                                        <p:anim calcmode="lin" valueType="num">
                                          <p:cBhvr>
                                            <p:cTn id="73" dur="500" fill="hold"/>
                                            <p:tgtEl>
                                              <p:spTgt spid="55"/>
                                            </p:tgtEl>
                                            <p:attrNameLst>
                                              <p:attrName>ppt_w</p:attrName>
                                            </p:attrNameLst>
                                          </p:cBhvr>
                                          <p:tavLst>
                                            <p:tav tm="0">
                                              <p:val>
                                                <p:fltVal val="0"/>
                                              </p:val>
                                            </p:tav>
                                            <p:tav tm="100000">
                                              <p:val>
                                                <p:strVal val="#ppt_w"/>
                                              </p:val>
                                            </p:tav>
                                          </p:tavLst>
                                        </p:anim>
                                        <p:anim calcmode="lin" valueType="num">
                                          <p:cBhvr>
                                            <p:cTn id="74" dur="500" fill="hold"/>
                                            <p:tgtEl>
                                              <p:spTgt spid="55"/>
                                            </p:tgtEl>
                                            <p:attrNameLst>
                                              <p:attrName>ppt_h</p:attrName>
                                            </p:attrNameLst>
                                          </p:cBhvr>
                                          <p:tavLst>
                                            <p:tav tm="0">
                                              <p:val>
                                                <p:fltVal val="0"/>
                                              </p:val>
                                            </p:tav>
                                            <p:tav tm="100000">
                                              <p:val>
                                                <p:strVal val="#ppt_h"/>
                                              </p:val>
                                            </p:tav>
                                          </p:tavLst>
                                        </p:anim>
                                        <p:animEffect transition="in" filter="fade">
                                          <p:cBhvr>
                                            <p:cTn id="75" dur="500"/>
                                            <p:tgtEl>
                                              <p:spTgt spid="55"/>
                                            </p:tgtEl>
                                          </p:cBhvr>
                                        </p:animEffect>
                                      </p:childTnLst>
                                    </p:cTn>
                                  </p:par>
                                  <p:par>
                                    <p:cTn id="76" presetID="53" presetClass="entr" presetSubtype="16" fill="hold" nodeType="withEffect">
                                      <p:stCondLst>
                                        <p:cond delay="400"/>
                                      </p:stCondLst>
                                      <p:childTnLst>
                                        <p:set>
                                          <p:cBhvr>
                                            <p:cTn id="77" dur="1" fill="hold">
                                              <p:stCondLst>
                                                <p:cond delay="0"/>
                                              </p:stCondLst>
                                            </p:cTn>
                                            <p:tgtEl>
                                              <p:spTgt spid="58"/>
                                            </p:tgtEl>
                                            <p:attrNameLst>
                                              <p:attrName>style.visibility</p:attrName>
                                            </p:attrNameLst>
                                          </p:cBhvr>
                                          <p:to>
                                            <p:strVal val="visible"/>
                                          </p:to>
                                        </p:set>
                                        <p:anim calcmode="lin" valueType="num">
                                          <p:cBhvr>
                                            <p:cTn id="78" dur="500" fill="hold"/>
                                            <p:tgtEl>
                                              <p:spTgt spid="58"/>
                                            </p:tgtEl>
                                            <p:attrNameLst>
                                              <p:attrName>ppt_w</p:attrName>
                                            </p:attrNameLst>
                                          </p:cBhvr>
                                          <p:tavLst>
                                            <p:tav tm="0">
                                              <p:val>
                                                <p:fltVal val="0"/>
                                              </p:val>
                                            </p:tav>
                                            <p:tav tm="100000">
                                              <p:val>
                                                <p:strVal val="#ppt_w"/>
                                              </p:val>
                                            </p:tav>
                                          </p:tavLst>
                                        </p:anim>
                                        <p:anim calcmode="lin" valueType="num">
                                          <p:cBhvr>
                                            <p:cTn id="79" dur="500" fill="hold"/>
                                            <p:tgtEl>
                                              <p:spTgt spid="58"/>
                                            </p:tgtEl>
                                            <p:attrNameLst>
                                              <p:attrName>ppt_h</p:attrName>
                                            </p:attrNameLst>
                                          </p:cBhvr>
                                          <p:tavLst>
                                            <p:tav tm="0">
                                              <p:val>
                                                <p:fltVal val="0"/>
                                              </p:val>
                                            </p:tav>
                                            <p:tav tm="100000">
                                              <p:val>
                                                <p:strVal val="#ppt_h"/>
                                              </p:val>
                                            </p:tav>
                                          </p:tavLst>
                                        </p:anim>
                                        <p:animEffect transition="in" filter="fade">
                                          <p:cBhvr>
                                            <p:cTn id="80" dur="500"/>
                                            <p:tgtEl>
                                              <p:spTgt spid="58"/>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1"/>
                                            </p:tgtEl>
                                            <p:attrNameLst>
                                              <p:attrName>style.visibility</p:attrName>
                                            </p:attrNameLst>
                                          </p:cBhvr>
                                          <p:to>
                                            <p:strVal val="visible"/>
                                          </p:to>
                                        </p:set>
                                        <p:anim calcmode="lin" valueType="num">
                                          <p:cBhvr>
                                            <p:cTn id="83" dur="500" fill="hold"/>
                                            <p:tgtEl>
                                              <p:spTgt spid="61"/>
                                            </p:tgtEl>
                                            <p:attrNameLst>
                                              <p:attrName>ppt_w</p:attrName>
                                            </p:attrNameLst>
                                          </p:cBhvr>
                                          <p:tavLst>
                                            <p:tav tm="0">
                                              <p:val>
                                                <p:fltVal val="0"/>
                                              </p:val>
                                            </p:tav>
                                            <p:tav tm="100000">
                                              <p:val>
                                                <p:strVal val="#ppt_w"/>
                                              </p:val>
                                            </p:tav>
                                          </p:tavLst>
                                        </p:anim>
                                        <p:anim calcmode="lin" valueType="num">
                                          <p:cBhvr>
                                            <p:cTn id="84" dur="500" fill="hold"/>
                                            <p:tgtEl>
                                              <p:spTgt spid="61"/>
                                            </p:tgtEl>
                                            <p:attrNameLst>
                                              <p:attrName>ppt_h</p:attrName>
                                            </p:attrNameLst>
                                          </p:cBhvr>
                                          <p:tavLst>
                                            <p:tav tm="0">
                                              <p:val>
                                                <p:fltVal val="0"/>
                                              </p:val>
                                            </p:tav>
                                            <p:tav tm="100000">
                                              <p:val>
                                                <p:strVal val="#ppt_h"/>
                                              </p:val>
                                            </p:tav>
                                          </p:tavLst>
                                        </p:anim>
                                        <p:animEffect transition="in" filter="fade">
                                          <p:cBhvr>
                                            <p:cTn id="85" dur="500"/>
                                            <p:tgtEl>
                                              <p:spTgt spid="61"/>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69"/>
                                            </p:tgtEl>
                                            <p:attrNameLst>
                                              <p:attrName>style.visibility</p:attrName>
                                            </p:attrNameLst>
                                          </p:cBhvr>
                                          <p:to>
                                            <p:strVal val="visible"/>
                                          </p:to>
                                        </p:set>
                                        <p:anim calcmode="lin" valueType="num">
                                          <p:cBhvr>
                                            <p:cTn id="88" dur="300" fill="hold"/>
                                            <p:tgtEl>
                                              <p:spTgt spid="69"/>
                                            </p:tgtEl>
                                            <p:attrNameLst>
                                              <p:attrName>ppt_w</p:attrName>
                                            </p:attrNameLst>
                                          </p:cBhvr>
                                          <p:tavLst>
                                            <p:tav tm="0">
                                              <p:val>
                                                <p:fltVal val="0"/>
                                              </p:val>
                                            </p:tav>
                                            <p:tav tm="100000">
                                              <p:val>
                                                <p:strVal val="#ppt_w"/>
                                              </p:val>
                                            </p:tav>
                                          </p:tavLst>
                                        </p:anim>
                                        <p:anim calcmode="lin" valueType="num">
                                          <p:cBhvr>
                                            <p:cTn id="89" dur="300" fill="hold"/>
                                            <p:tgtEl>
                                              <p:spTgt spid="69"/>
                                            </p:tgtEl>
                                            <p:attrNameLst>
                                              <p:attrName>ppt_h</p:attrName>
                                            </p:attrNameLst>
                                          </p:cBhvr>
                                          <p:tavLst>
                                            <p:tav tm="0">
                                              <p:val>
                                                <p:fltVal val="0"/>
                                              </p:val>
                                            </p:tav>
                                            <p:tav tm="100000">
                                              <p:val>
                                                <p:strVal val="#ppt_h"/>
                                              </p:val>
                                            </p:tav>
                                          </p:tavLst>
                                        </p:anim>
                                        <p:animEffect transition="in" filter="fade">
                                          <p:cBhvr>
                                            <p:cTn id="90" dur="300"/>
                                            <p:tgtEl>
                                              <p:spTgt spid="69"/>
                                            </p:tgtEl>
                                          </p:cBhvr>
                                        </p:animEffect>
                                      </p:childTnLst>
                                    </p:cTn>
                                  </p:par>
                                  <p:par>
                                    <p:cTn id="91" presetID="6" presetClass="emph" presetSubtype="0" autoRev="1" fill="hold" grpId="1" nodeType="withEffect">
                                      <p:stCondLst>
                                        <p:cond delay="300"/>
                                      </p:stCondLst>
                                      <p:childTnLst>
                                        <p:animScale>
                                          <p:cBhvr>
                                            <p:cTn id="92" dur="150" fill="hold"/>
                                            <p:tgtEl>
                                              <p:spTgt spid="69"/>
                                            </p:tgtEl>
                                          </p:cBhvr>
                                          <p:by x="110000" y="110000"/>
                                        </p:animScale>
                                      </p:childTnLst>
                                    </p:cTn>
                                  </p:par>
                                  <p:par>
                                    <p:cTn id="93" presetID="53" presetClass="entr" presetSubtype="16" fill="hold" grpId="0" nodeType="withEffect">
                                      <p:stCondLst>
                                        <p:cond delay="500"/>
                                      </p:stCondLst>
                                      <p:childTnLst>
                                        <p:set>
                                          <p:cBhvr>
                                            <p:cTn id="94" dur="1" fill="hold">
                                              <p:stCondLst>
                                                <p:cond delay="0"/>
                                              </p:stCondLst>
                                            </p:cTn>
                                            <p:tgtEl>
                                              <p:spTgt spid="70"/>
                                            </p:tgtEl>
                                            <p:attrNameLst>
                                              <p:attrName>style.visibility</p:attrName>
                                            </p:attrNameLst>
                                          </p:cBhvr>
                                          <p:to>
                                            <p:strVal val="visible"/>
                                          </p:to>
                                        </p:set>
                                        <p:anim calcmode="lin" valueType="num">
                                          <p:cBhvr>
                                            <p:cTn id="95" dur="300" fill="hold"/>
                                            <p:tgtEl>
                                              <p:spTgt spid="70"/>
                                            </p:tgtEl>
                                            <p:attrNameLst>
                                              <p:attrName>ppt_w</p:attrName>
                                            </p:attrNameLst>
                                          </p:cBhvr>
                                          <p:tavLst>
                                            <p:tav tm="0">
                                              <p:val>
                                                <p:fltVal val="0"/>
                                              </p:val>
                                            </p:tav>
                                            <p:tav tm="100000">
                                              <p:val>
                                                <p:strVal val="#ppt_w"/>
                                              </p:val>
                                            </p:tav>
                                          </p:tavLst>
                                        </p:anim>
                                        <p:anim calcmode="lin" valueType="num">
                                          <p:cBhvr>
                                            <p:cTn id="96" dur="300" fill="hold"/>
                                            <p:tgtEl>
                                              <p:spTgt spid="70"/>
                                            </p:tgtEl>
                                            <p:attrNameLst>
                                              <p:attrName>ppt_h</p:attrName>
                                            </p:attrNameLst>
                                          </p:cBhvr>
                                          <p:tavLst>
                                            <p:tav tm="0">
                                              <p:val>
                                                <p:fltVal val="0"/>
                                              </p:val>
                                            </p:tav>
                                            <p:tav tm="100000">
                                              <p:val>
                                                <p:strVal val="#ppt_h"/>
                                              </p:val>
                                            </p:tav>
                                          </p:tavLst>
                                        </p:anim>
                                        <p:animEffect transition="in" filter="fade">
                                          <p:cBhvr>
                                            <p:cTn id="97" dur="300"/>
                                            <p:tgtEl>
                                              <p:spTgt spid="70"/>
                                            </p:tgtEl>
                                          </p:cBhvr>
                                        </p:animEffect>
                                      </p:childTnLst>
                                    </p:cTn>
                                  </p:par>
                                  <p:par>
                                    <p:cTn id="98" presetID="6" presetClass="emph" presetSubtype="0" autoRev="1" fill="hold" grpId="1" nodeType="withEffect">
                                      <p:stCondLst>
                                        <p:cond delay="800"/>
                                      </p:stCondLst>
                                      <p:childTnLst>
                                        <p:animScale>
                                          <p:cBhvr>
                                            <p:cTn id="99" dur="150" fill="hold"/>
                                            <p:tgtEl>
                                              <p:spTgt spid="70"/>
                                            </p:tgtEl>
                                          </p:cBhvr>
                                          <p:by x="110000" y="110000"/>
                                        </p:animScale>
                                      </p:childTnLst>
                                    </p:cTn>
                                  </p:par>
                                  <p:par>
                                    <p:cTn id="100" presetID="53" presetClass="entr" presetSubtype="16" fill="hold" grpId="0" nodeType="withEffect">
                                      <p:stCondLst>
                                        <p:cond delay="1000"/>
                                      </p:stCondLst>
                                      <p:childTnLst>
                                        <p:set>
                                          <p:cBhvr>
                                            <p:cTn id="101" dur="1" fill="hold">
                                              <p:stCondLst>
                                                <p:cond delay="0"/>
                                              </p:stCondLst>
                                            </p:cTn>
                                            <p:tgtEl>
                                              <p:spTgt spid="71"/>
                                            </p:tgtEl>
                                            <p:attrNameLst>
                                              <p:attrName>style.visibility</p:attrName>
                                            </p:attrNameLst>
                                          </p:cBhvr>
                                          <p:to>
                                            <p:strVal val="visible"/>
                                          </p:to>
                                        </p:set>
                                        <p:anim calcmode="lin" valueType="num">
                                          <p:cBhvr>
                                            <p:cTn id="102" dur="300" fill="hold"/>
                                            <p:tgtEl>
                                              <p:spTgt spid="71"/>
                                            </p:tgtEl>
                                            <p:attrNameLst>
                                              <p:attrName>ppt_w</p:attrName>
                                            </p:attrNameLst>
                                          </p:cBhvr>
                                          <p:tavLst>
                                            <p:tav tm="0">
                                              <p:val>
                                                <p:fltVal val="0"/>
                                              </p:val>
                                            </p:tav>
                                            <p:tav tm="100000">
                                              <p:val>
                                                <p:strVal val="#ppt_w"/>
                                              </p:val>
                                            </p:tav>
                                          </p:tavLst>
                                        </p:anim>
                                        <p:anim calcmode="lin" valueType="num">
                                          <p:cBhvr>
                                            <p:cTn id="103" dur="300" fill="hold"/>
                                            <p:tgtEl>
                                              <p:spTgt spid="71"/>
                                            </p:tgtEl>
                                            <p:attrNameLst>
                                              <p:attrName>ppt_h</p:attrName>
                                            </p:attrNameLst>
                                          </p:cBhvr>
                                          <p:tavLst>
                                            <p:tav tm="0">
                                              <p:val>
                                                <p:fltVal val="0"/>
                                              </p:val>
                                            </p:tav>
                                            <p:tav tm="100000">
                                              <p:val>
                                                <p:strVal val="#ppt_h"/>
                                              </p:val>
                                            </p:tav>
                                          </p:tavLst>
                                        </p:anim>
                                        <p:animEffect transition="in" filter="fade">
                                          <p:cBhvr>
                                            <p:cTn id="104" dur="300"/>
                                            <p:tgtEl>
                                              <p:spTgt spid="71"/>
                                            </p:tgtEl>
                                          </p:cBhvr>
                                        </p:animEffect>
                                      </p:childTnLst>
                                    </p:cTn>
                                  </p:par>
                                  <p:par>
                                    <p:cTn id="105" presetID="6" presetClass="emph" presetSubtype="0" autoRev="1" fill="hold" grpId="1" nodeType="withEffect">
                                      <p:stCondLst>
                                        <p:cond delay="1300"/>
                                      </p:stCondLst>
                                      <p:childTnLst>
                                        <p:animScale>
                                          <p:cBhvr>
                                            <p:cTn id="106" dur="150" fill="hold"/>
                                            <p:tgtEl>
                                              <p:spTgt spid="71"/>
                                            </p:tgtEl>
                                          </p:cBhvr>
                                          <p:by x="110000" y="110000"/>
                                        </p:animScale>
                                      </p:childTnLst>
                                    </p:cTn>
                                  </p:par>
                                  <p:par>
                                    <p:cTn id="107" presetID="53" presetClass="entr" presetSubtype="16" fill="hold" grpId="0" nodeType="withEffect">
                                      <p:stCondLst>
                                        <p:cond delay="1500"/>
                                      </p:stCondLst>
                                      <p:childTnLst>
                                        <p:set>
                                          <p:cBhvr>
                                            <p:cTn id="108" dur="1" fill="hold">
                                              <p:stCondLst>
                                                <p:cond delay="0"/>
                                              </p:stCondLst>
                                            </p:cTn>
                                            <p:tgtEl>
                                              <p:spTgt spid="72"/>
                                            </p:tgtEl>
                                            <p:attrNameLst>
                                              <p:attrName>style.visibility</p:attrName>
                                            </p:attrNameLst>
                                          </p:cBhvr>
                                          <p:to>
                                            <p:strVal val="visible"/>
                                          </p:to>
                                        </p:set>
                                        <p:anim calcmode="lin" valueType="num">
                                          <p:cBhvr>
                                            <p:cTn id="109" dur="300" fill="hold"/>
                                            <p:tgtEl>
                                              <p:spTgt spid="72"/>
                                            </p:tgtEl>
                                            <p:attrNameLst>
                                              <p:attrName>ppt_w</p:attrName>
                                            </p:attrNameLst>
                                          </p:cBhvr>
                                          <p:tavLst>
                                            <p:tav tm="0">
                                              <p:val>
                                                <p:fltVal val="0"/>
                                              </p:val>
                                            </p:tav>
                                            <p:tav tm="100000">
                                              <p:val>
                                                <p:strVal val="#ppt_w"/>
                                              </p:val>
                                            </p:tav>
                                          </p:tavLst>
                                        </p:anim>
                                        <p:anim calcmode="lin" valueType="num">
                                          <p:cBhvr>
                                            <p:cTn id="110" dur="300" fill="hold"/>
                                            <p:tgtEl>
                                              <p:spTgt spid="72"/>
                                            </p:tgtEl>
                                            <p:attrNameLst>
                                              <p:attrName>ppt_h</p:attrName>
                                            </p:attrNameLst>
                                          </p:cBhvr>
                                          <p:tavLst>
                                            <p:tav tm="0">
                                              <p:val>
                                                <p:fltVal val="0"/>
                                              </p:val>
                                            </p:tav>
                                            <p:tav tm="100000">
                                              <p:val>
                                                <p:strVal val="#ppt_h"/>
                                              </p:val>
                                            </p:tav>
                                          </p:tavLst>
                                        </p:anim>
                                        <p:animEffect transition="in" filter="fade">
                                          <p:cBhvr>
                                            <p:cTn id="111" dur="300"/>
                                            <p:tgtEl>
                                              <p:spTgt spid="72"/>
                                            </p:tgtEl>
                                          </p:cBhvr>
                                        </p:animEffect>
                                      </p:childTnLst>
                                    </p:cTn>
                                  </p:par>
                                  <p:par>
                                    <p:cTn id="112" presetID="6" presetClass="emph" presetSubtype="0" autoRev="1" fill="hold" grpId="1" nodeType="withEffect">
                                      <p:stCondLst>
                                        <p:cond delay="1800"/>
                                      </p:stCondLst>
                                      <p:childTnLst>
                                        <p:animScale>
                                          <p:cBhvr>
                                            <p:cTn id="113" dur="150" fill="hold"/>
                                            <p:tgtEl>
                                              <p:spTgt spid="72"/>
                                            </p:tgtEl>
                                          </p:cBhvr>
                                          <p:by x="110000" y="110000"/>
                                        </p:animScale>
                                      </p:childTnLst>
                                    </p:cTn>
                                  </p:par>
                                </p:childTnLst>
                              </p:cTn>
                            </p:par>
                            <p:par>
                              <p:cTn id="114" fill="hold">
                                <p:stCondLst>
                                  <p:cond delay="6700"/>
                                </p:stCondLst>
                                <p:childTnLst>
                                  <p:par>
                                    <p:cTn id="115" presetID="41" presetClass="entr" presetSubtype="0" fill="hold" grpId="0" nodeType="afterEffect">
                                      <p:stCondLst>
                                        <p:cond delay="0"/>
                                      </p:stCondLst>
                                      <p:iterate type="lt">
                                        <p:tmPct val="10000"/>
                                      </p:iterate>
                                      <p:childTnLst>
                                        <p:set>
                                          <p:cBhvr>
                                            <p:cTn id="116" dur="1" fill="hold">
                                              <p:stCondLst>
                                                <p:cond delay="0"/>
                                              </p:stCondLst>
                                            </p:cTn>
                                            <p:tgtEl>
                                              <p:spTgt spid="75"/>
                                            </p:tgtEl>
                                            <p:attrNameLst>
                                              <p:attrName>style.visibility</p:attrName>
                                            </p:attrNameLst>
                                          </p:cBhvr>
                                          <p:to>
                                            <p:strVal val="visible"/>
                                          </p:to>
                                        </p:set>
                                        <p:anim calcmode="lin" valueType="num">
                                          <p:cBhvr>
                                            <p:cTn id="117" dur="6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118" dur="600" fill="hold"/>
                                            <p:tgtEl>
                                              <p:spTgt spid="75"/>
                                            </p:tgtEl>
                                            <p:attrNameLst>
                                              <p:attrName>ppt_y</p:attrName>
                                            </p:attrNameLst>
                                          </p:cBhvr>
                                          <p:tavLst>
                                            <p:tav tm="0">
                                              <p:val>
                                                <p:strVal val="#ppt_y"/>
                                              </p:val>
                                            </p:tav>
                                            <p:tav tm="100000">
                                              <p:val>
                                                <p:strVal val="#ppt_y"/>
                                              </p:val>
                                            </p:tav>
                                          </p:tavLst>
                                        </p:anim>
                                        <p:anim calcmode="lin" valueType="num">
                                          <p:cBhvr>
                                            <p:cTn id="119" dur="6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120" dur="600" fill="hold"/>
                                            <p:tgtEl>
                                              <p:spTgt spid="75"/>
                                            </p:tgtEl>
                                            <p:attrNameLst>
                                              <p:attrName>ppt_w</p:attrName>
                                            </p:attrNameLst>
                                          </p:cBhvr>
                                          <p:tavLst>
                                            <p:tav tm="0">
                                              <p:val>
                                                <p:strVal val="#ppt_w/10"/>
                                              </p:val>
                                            </p:tav>
                                            <p:tav tm="50000">
                                              <p:val>
                                                <p:strVal val="#ppt_w+.01"/>
                                              </p:val>
                                            </p:tav>
                                            <p:tav tm="100000">
                                              <p:val>
                                                <p:strVal val="#ppt_w"/>
                                              </p:val>
                                            </p:tav>
                                          </p:tavLst>
                                        </p:anim>
                                        <p:animEffect transition="in" filter="fade">
                                          <p:cBhvr>
                                            <p:cTn id="121" dur="600" tmFilter="0,0; .5, 1; 1, 1"/>
                                            <p:tgtEl>
                                              <p:spTgt spid="75"/>
                                            </p:tgtEl>
                                          </p:cBhvr>
                                        </p:animEffect>
                                      </p:childTnLst>
                                    </p:cTn>
                                  </p:par>
                                  <p:par>
                                    <p:cTn id="122" presetID="12" presetClass="entr" presetSubtype="1" fill="hold" grpId="0" nodeType="withEffect">
                                      <p:stCondLst>
                                        <p:cond delay="1100"/>
                                      </p:stCondLst>
                                      <p:childTnLst>
                                        <p:set>
                                          <p:cBhvr>
                                            <p:cTn id="123" dur="1" fill="hold">
                                              <p:stCondLst>
                                                <p:cond delay="0"/>
                                              </p:stCondLst>
                                            </p:cTn>
                                            <p:tgtEl>
                                              <p:spTgt spid="74"/>
                                            </p:tgtEl>
                                            <p:attrNameLst>
                                              <p:attrName>style.visibility</p:attrName>
                                            </p:attrNameLst>
                                          </p:cBhvr>
                                          <p:to>
                                            <p:strVal val="visible"/>
                                          </p:to>
                                        </p:set>
                                        <p:anim calcmode="lin" valueType="num">
                                          <p:cBhvr additive="base">
                                            <p:cTn id="124" dur="1400"/>
                                            <p:tgtEl>
                                              <p:spTgt spid="74"/>
                                            </p:tgtEl>
                                            <p:attrNameLst>
                                              <p:attrName>ppt_y</p:attrName>
                                            </p:attrNameLst>
                                          </p:cBhvr>
                                          <p:tavLst>
                                            <p:tav tm="0">
                                              <p:val>
                                                <p:strVal val="#ppt_y-#ppt_h*1.125000"/>
                                              </p:val>
                                            </p:tav>
                                            <p:tav tm="100000">
                                              <p:val>
                                                <p:strVal val="#ppt_y"/>
                                              </p:val>
                                            </p:tav>
                                          </p:tavLst>
                                        </p:anim>
                                        <p:animEffect transition="in" filter="wipe(down)">
                                          <p:cBhvr>
                                            <p:cTn id="125" dur="1400"/>
                                            <p:tgtEl>
                                              <p:spTgt spid="74"/>
                                            </p:tgtEl>
                                          </p:cBhvr>
                                        </p:animEffect>
                                      </p:childTnLst>
                                    </p:cTn>
                                  </p:par>
                                  <p:par>
                                    <p:cTn id="126" presetID="16" presetClass="entr" presetSubtype="21" fill="hold" nodeType="withEffect">
                                      <p:stCondLst>
                                        <p:cond delay="2200"/>
                                      </p:stCondLst>
                                      <p:childTnLst>
                                        <p:set>
                                          <p:cBhvr>
                                            <p:cTn id="127" dur="1" fill="hold">
                                              <p:stCondLst>
                                                <p:cond delay="0"/>
                                              </p:stCondLst>
                                            </p:cTn>
                                            <p:tgtEl>
                                              <p:spTgt spid="77"/>
                                            </p:tgtEl>
                                            <p:attrNameLst>
                                              <p:attrName>style.visibility</p:attrName>
                                            </p:attrNameLst>
                                          </p:cBhvr>
                                          <p:to>
                                            <p:strVal val="visible"/>
                                          </p:to>
                                        </p:set>
                                        <p:animEffect transition="in" filter="barn(inVertical)">
                                          <p:cBhvr>
                                            <p:cTn id="128" dur="500"/>
                                            <p:tgtEl>
                                              <p:spTgt spid="77"/>
                                            </p:tgtEl>
                                          </p:cBhvr>
                                        </p:animEffect>
                                      </p:childTnLst>
                                    </p:cTn>
                                  </p:par>
                                </p:childTnLst>
                              </p:cTn>
                            </p:par>
                            <p:par>
                              <p:cTn id="129" fill="hold">
                                <p:stCondLst>
                                  <p:cond delay="9400"/>
                                </p:stCondLst>
                                <p:childTnLst>
                                  <p:par>
                                    <p:cTn id="130" presetID="10" presetClass="entr" presetSubtype="0" fill="hold" grpId="0" nodeType="after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fade">
                                          <p:cBhvr>
                                            <p:cTn id="132" dur="500"/>
                                            <p:tgtEl>
                                              <p:spTgt spid="47"/>
                                            </p:tgtEl>
                                          </p:cBhvr>
                                        </p:animEffect>
                                      </p:childTnLst>
                                    </p:cTn>
                                  </p:par>
                                </p:childTnLst>
                              </p:cTn>
                            </p:par>
                            <p:par>
                              <p:cTn id="133" fill="hold">
                                <p:stCondLst>
                                  <p:cond delay="9900"/>
                                </p:stCondLst>
                                <p:childTnLst>
                                  <p:par>
                                    <p:cTn id="134" presetID="10" presetClass="entr" presetSubtype="0" fill="hold" grpId="0" nodeType="afterEffect">
                                      <p:stCondLst>
                                        <p:cond delay="0"/>
                                      </p:stCondLst>
                                      <p:childTnLst>
                                        <p:set>
                                          <p:cBhvr>
                                            <p:cTn id="135" dur="1" fill="hold">
                                              <p:stCondLst>
                                                <p:cond delay="0"/>
                                              </p:stCondLst>
                                            </p:cTn>
                                            <p:tgtEl>
                                              <p:spTgt spid="104"/>
                                            </p:tgtEl>
                                            <p:attrNameLst>
                                              <p:attrName>style.visibility</p:attrName>
                                            </p:attrNameLst>
                                          </p:cBhvr>
                                          <p:to>
                                            <p:strVal val="visible"/>
                                          </p:to>
                                        </p:set>
                                        <p:animEffect transition="in" filter="fade">
                                          <p:cBhvr>
                                            <p:cTn id="136" dur="700"/>
                                            <p:tgtEl>
                                              <p:spTgt spid="104"/>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73"/>
                                            </p:tgtEl>
                                            <p:attrNameLst>
                                              <p:attrName>style.visibility</p:attrName>
                                            </p:attrNameLst>
                                          </p:cBhvr>
                                          <p:to>
                                            <p:strVal val="visible"/>
                                          </p:to>
                                        </p:set>
                                        <p:animEffect transition="in" filter="fade">
                                          <p:cBhvr>
                                            <p:cTn id="14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2" repeatCount="indefinite" fill="remove" display="0">
                      <p:stCondLst>
                        <p:cond delay="indefinite"/>
                      </p:stCondLst>
                      <p:endCondLst>
                        <p:cond evt="onStopAudio" delay="0">
                          <p:tgtEl>
                            <p:sldTgt/>
                          </p:tgtEl>
                        </p:cond>
                      </p:endCondLst>
                    </p:cTn>
                    <p:tgtEl>
                      <p:spTgt spid="78"/>
                    </p:tgtEl>
                  </p:cMediaNode>
                </p:audio>
              </p:childTnLst>
            </p:cTn>
          </p:par>
        </p:tnLst>
        <p:bldLst>
          <p:bldP spid="41" grpId="0" animBg="1"/>
          <p:bldP spid="2" grpId="0" animBg="1"/>
          <p:bldP spid="74" grpId="0"/>
          <p:bldP spid="75" grpId="0"/>
          <p:bldP spid="47" grpId="0"/>
          <p:bldP spid="50" grpId="0" animBg="1"/>
          <p:bldP spid="51" grpId="0" animBg="1"/>
          <p:bldP spid="61" grpId="0" animBg="1"/>
          <p:bldP spid="76" grpId="0" animBg="1"/>
          <p:bldP spid="79" grpId="0" animBg="1"/>
          <p:bldP spid="80" grpId="0" animBg="1"/>
          <p:bldP spid="81" grpId="0" animBg="1"/>
          <p:bldP spid="104" grpId="0"/>
          <p:bldP spid="69" grpId="0"/>
          <p:bldP spid="69" grpId="1"/>
          <p:bldP spid="70" grpId="0"/>
          <p:bldP spid="70" grpId="1"/>
          <p:bldP spid="71" grpId="0"/>
          <p:bldP spid="71" grpId="1"/>
          <p:bldP spid="72" grpId="0"/>
          <p:bldP spid="72" grpId="1"/>
          <p:bldP spid="7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8"/>
                                            </p:tgtEl>
                                          </p:cBhvr>
                                        </p:cmd>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76"/>
                                            </p:tgtEl>
                                            <p:attrNameLst>
                                              <p:attrName>style.visibility</p:attrName>
                                            </p:attrNameLst>
                                          </p:cBhvr>
                                          <p:to>
                                            <p:strVal val="visible"/>
                                          </p:to>
                                        </p:set>
                                        <p:anim calcmode="lin" valueType="num">
                                          <p:cBhvr>
                                            <p:cTn id="10" dur="500" fill="hold"/>
                                            <p:tgtEl>
                                              <p:spTgt spid="76"/>
                                            </p:tgtEl>
                                            <p:attrNameLst>
                                              <p:attrName>ppt_w</p:attrName>
                                            </p:attrNameLst>
                                          </p:cBhvr>
                                          <p:tavLst>
                                            <p:tav tm="0">
                                              <p:val>
                                                <p:fltVal val="0"/>
                                              </p:val>
                                            </p:tav>
                                            <p:tav tm="100000">
                                              <p:val>
                                                <p:strVal val="#ppt_w"/>
                                              </p:val>
                                            </p:tav>
                                          </p:tavLst>
                                        </p:anim>
                                        <p:anim calcmode="lin" valueType="num">
                                          <p:cBhvr>
                                            <p:cTn id="11" dur="500" fill="hold"/>
                                            <p:tgtEl>
                                              <p:spTgt spid="7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200"/>
                                      </p:stCondLst>
                                      <p:childTnLst>
                                        <p:set>
                                          <p:cBhvr>
                                            <p:cTn id="13" dur="1" fill="hold">
                                              <p:stCondLst>
                                                <p:cond delay="0"/>
                                              </p:stCondLst>
                                            </p:cTn>
                                            <p:tgtEl>
                                              <p:spTgt spid="80"/>
                                            </p:tgtEl>
                                            <p:attrNameLst>
                                              <p:attrName>style.visibility</p:attrName>
                                            </p:attrNameLst>
                                          </p:cBhvr>
                                          <p:to>
                                            <p:strVal val="visible"/>
                                          </p:to>
                                        </p:set>
                                        <p:anim calcmode="lin" valueType="num">
                                          <p:cBhvr>
                                            <p:cTn id="14" dur="500" fill="hold"/>
                                            <p:tgtEl>
                                              <p:spTgt spid="80"/>
                                            </p:tgtEl>
                                            <p:attrNameLst>
                                              <p:attrName>ppt_w</p:attrName>
                                            </p:attrNameLst>
                                          </p:cBhvr>
                                          <p:tavLst>
                                            <p:tav tm="0">
                                              <p:val>
                                                <p:fltVal val="0"/>
                                              </p:val>
                                            </p:tav>
                                            <p:tav tm="100000">
                                              <p:val>
                                                <p:strVal val="#ppt_w"/>
                                              </p:val>
                                            </p:tav>
                                          </p:tavLst>
                                        </p:anim>
                                        <p:anim calcmode="lin" valueType="num">
                                          <p:cBhvr>
                                            <p:cTn id="15" dur="500" fill="hold"/>
                                            <p:tgtEl>
                                              <p:spTgt spid="8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400"/>
                                      </p:stCondLst>
                                      <p:childTnLst>
                                        <p:set>
                                          <p:cBhvr>
                                            <p:cTn id="17" dur="1" fill="hold">
                                              <p:stCondLst>
                                                <p:cond delay="0"/>
                                              </p:stCondLst>
                                            </p:cTn>
                                            <p:tgtEl>
                                              <p:spTgt spid="79"/>
                                            </p:tgtEl>
                                            <p:attrNameLst>
                                              <p:attrName>style.visibility</p:attrName>
                                            </p:attrNameLst>
                                          </p:cBhvr>
                                          <p:to>
                                            <p:strVal val="visible"/>
                                          </p:to>
                                        </p:set>
                                        <p:anim calcmode="lin" valueType="num">
                                          <p:cBhvr>
                                            <p:cTn id="18" dur="500" fill="hold"/>
                                            <p:tgtEl>
                                              <p:spTgt spid="79"/>
                                            </p:tgtEl>
                                            <p:attrNameLst>
                                              <p:attrName>ppt_w</p:attrName>
                                            </p:attrNameLst>
                                          </p:cBhvr>
                                          <p:tavLst>
                                            <p:tav tm="0">
                                              <p:val>
                                                <p:fltVal val="0"/>
                                              </p:val>
                                            </p:tav>
                                            <p:tav tm="100000">
                                              <p:val>
                                                <p:strVal val="#ppt_w"/>
                                              </p:val>
                                            </p:tav>
                                          </p:tavLst>
                                        </p:anim>
                                        <p:anim calcmode="lin" valueType="num">
                                          <p:cBhvr>
                                            <p:cTn id="19" dur="500" fill="hold"/>
                                            <p:tgtEl>
                                              <p:spTgt spid="7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600"/>
                                      </p:stCondLst>
                                      <p:childTnLst>
                                        <p:set>
                                          <p:cBhvr>
                                            <p:cTn id="21" dur="1" fill="hold">
                                              <p:stCondLst>
                                                <p:cond delay="0"/>
                                              </p:stCondLst>
                                            </p:cTn>
                                            <p:tgtEl>
                                              <p:spTgt spid="81"/>
                                            </p:tgtEl>
                                            <p:attrNameLst>
                                              <p:attrName>style.visibility</p:attrName>
                                            </p:attrNameLst>
                                          </p:cBhvr>
                                          <p:to>
                                            <p:strVal val="visible"/>
                                          </p:to>
                                        </p:set>
                                        <p:anim calcmode="lin" valueType="num">
                                          <p:cBhvr>
                                            <p:cTn id="22" dur="500" fill="hold"/>
                                            <p:tgtEl>
                                              <p:spTgt spid="81"/>
                                            </p:tgtEl>
                                            <p:attrNameLst>
                                              <p:attrName>ppt_w</p:attrName>
                                            </p:attrNameLst>
                                          </p:cBhvr>
                                          <p:tavLst>
                                            <p:tav tm="0">
                                              <p:val>
                                                <p:fltVal val="0"/>
                                              </p:val>
                                            </p:tav>
                                            <p:tav tm="100000">
                                              <p:val>
                                                <p:strVal val="#ppt_w"/>
                                              </p:val>
                                            </p:tav>
                                          </p:tavLst>
                                        </p:anim>
                                        <p:anim calcmode="lin" valueType="num">
                                          <p:cBhvr>
                                            <p:cTn id="23" dur="500" fill="hold"/>
                                            <p:tgtEl>
                                              <p:spTgt spid="81"/>
                                            </p:tgtEl>
                                            <p:attrNameLst>
                                              <p:attrName>ppt_h</p:attrName>
                                            </p:attrNameLst>
                                          </p:cBhvr>
                                          <p:tavLst>
                                            <p:tav tm="0">
                                              <p:val>
                                                <p:fltVal val="0"/>
                                              </p:val>
                                            </p:tav>
                                            <p:tav tm="100000">
                                              <p:val>
                                                <p:strVal val="#ppt_h"/>
                                              </p:val>
                                            </p:tav>
                                          </p:tavLst>
                                        </p:anim>
                                      </p:childTnLst>
                                    </p:cTn>
                                  </p:par>
                                  <p:par>
                                    <p:cTn id="24" presetID="2" presetClass="entr" presetSubtype="9" accel="35000" fill="hold" nodeType="withEffect">
                                      <p:stCondLst>
                                        <p:cond delay="600"/>
                                      </p:stCondLst>
                                      <p:childTnLst>
                                        <p:set>
                                          <p:cBhvr>
                                            <p:cTn id="25" dur="1" fill="hold">
                                              <p:stCondLst>
                                                <p:cond delay="0"/>
                                              </p:stCondLst>
                                            </p:cTn>
                                            <p:tgtEl>
                                              <p:spTgt spid="94"/>
                                            </p:tgtEl>
                                            <p:attrNameLst>
                                              <p:attrName>style.visibility</p:attrName>
                                            </p:attrNameLst>
                                          </p:cBhvr>
                                          <p:to>
                                            <p:strVal val="visible"/>
                                          </p:to>
                                        </p:set>
                                        <p:anim calcmode="lin" valueType="num">
                                          <p:cBhvr additive="base">
                                            <p:cTn id="26" dur="3000" fill="hold"/>
                                            <p:tgtEl>
                                              <p:spTgt spid="94"/>
                                            </p:tgtEl>
                                            <p:attrNameLst>
                                              <p:attrName>ppt_x</p:attrName>
                                            </p:attrNameLst>
                                          </p:cBhvr>
                                          <p:tavLst>
                                            <p:tav tm="0">
                                              <p:val>
                                                <p:strVal val="0-#ppt_w/2"/>
                                              </p:val>
                                            </p:tav>
                                            <p:tav tm="100000">
                                              <p:val>
                                                <p:strVal val="#ppt_x"/>
                                              </p:val>
                                            </p:tav>
                                          </p:tavLst>
                                        </p:anim>
                                        <p:anim calcmode="lin" valueType="num">
                                          <p:cBhvr additive="base">
                                            <p:cTn id="27" dur="3000" fill="hold"/>
                                            <p:tgtEl>
                                              <p:spTgt spid="94"/>
                                            </p:tgtEl>
                                            <p:attrNameLst>
                                              <p:attrName>ppt_y</p:attrName>
                                            </p:attrNameLst>
                                          </p:cBhvr>
                                          <p:tavLst>
                                            <p:tav tm="0">
                                              <p:val>
                                                <p:strVal val="0-#ppt_h/2"/>
                                              </p:val>
                                            </p:tav>
                                            <p:tav tm="100000">
                                              <p:val>
                                                <p:strVal val="#ppt_y"/>
                                              </p:val>
                                            </p:tav>
                                          </p:tavLst>
                                        </p:anim>
                                      </p:childTnLst>
                                    </p:cTn>
                                  </p:par>
                                  <p:par>
                                    <p:cTn id="28" presetID="2" presetClass="entr" presetSubtype="6" accel="35000" fill="hold" nodeType="withEffect">
                                      <p:stCondLst>
                                        <p:cond delay="600"/>
                                      </p:stCondLst>
                                      <p:childTnLst>
                                        <p:set>
                                          <p:cBhvr>
                                            <p:cTn id="29" dur="1" fill="hold">
                                              <p:stCondLst>
                                                <p:cond delay="0"/>
                                              </p:stCondLst>
                                            </p:cTn>
                                            <p:tgtEl>
                                              <p:spTgt spid="82"/>
                                            </p:tgtEl>
                                            <p:attrNameLst>
                                              <p:attrName>style.visibility</p:attrName>
                                            </p:attrNameLst>
                                          </p:cBhvr>
                                          <p:to>
                                            <p:strVal val="visible"/>
                                          </p:to>
                                        </p:set>
                                        <p:anim calcmode="lin" valueType="num">
                                          <p:cBhvr additive="base">
                                            <p:cTn id="30" dur="3000" fill="hold"/>
                                            <p:tgtEl>
                                              <p:spTgt spid="82"/>
                                            </p:tgtEl>
                                            <p:attrNameLst>
                                              <p:attrName>ppt_x</p:attrName>
                                            </p:attrNameLst>
                                          </p:cBhvr>
                                          <p:tavLst>
                                            <p:tav tm="0">
                                              <p:val>
                                                <p:strVal val="1+#ppt_w/2"/>
                                              </p:val>
                                            </p:tav>
                                            <p:tav tm="100000">
                                              <p:val>
                                                <p:strVal val="#ppt_x"/>
                                              </p:val>
                                            </p:tav>
                                          </p:tavLst>
                                        </p:anim>
                                        <p:anim calcmode="lin" valueType="num">
                                          <p:cBhvr additive="base">
                                            <p:cTn id="31" dur="3000" fill="hold"/>
                                            <p:tgtEl>
                                              <p:spTgt spid="82"/>
                                            </p:tgtEl>
                                            <p:attrNameLst>
                                              <p:attrName>ppt_y</p:attrName>
                                            </p:attrNameLst>
                                          </p:cBhvr>
                                          <p:tavLst>
                                            <p:tav tm="0">
                                              <p:val>
                                                <p:strVal val="1+#ppt_h/2"/>
                                              </p:val>
                                            </p:tav>
                                            <p:tav tm="100000">
                                              <p:val>
                                                <p:strVal val="#ppt_y"/>
                                              </p:val>
                                            </p:tav>
                                          </p:tavLst>
                                        </p:anim>
                                      </p:childTnLst>
                                    </p:cTn>
                                  </p:par>
                                  <p:par>
                                    <p:cTn id="32" presetID="2" presetClass="entr" presetSubtype="12" accel="35000" fill="hold" nodeType="withEffect">
                                      <p:stCondLst>
                                        <p:cond delay="600"/>
                                      </p:stCondLst>
                                      <p:childTnLst>
                                        <p:set>
                                          <p:cBhvr>
                                            <p:cTn id="33" dur="1" fill="hold">
                                              <p:stCondLst>
                                                <p:cond delay="0"/>
                                              </p:stCondLst>
                                            </p:cTn>
                                            <p:tgtEl>
                                              <p:spTgt spid="85"/>
                                            </p:tgtEl>
                                            <p:attrNameLst>
                                              <p:attrName>style.visibility</p:attrName>
                                            </p:attrNameLst>
                                          </p:cBhvr>
                                          <p:to>
                                            <p:strVal val="visible"/>
                                          </p:to>
                                        </p:set>
                                        <p:anim calcmode="lin" valueType="num">
                                          <p:cBhvr additive="base">
                                            <p:cTn id="34" dur="3000" fill="hold"/>
                                            <p:tgtEl>
                                              <p:spTgt spid="85"/>
                                            </p:tgtEl>
                                            <p:attrNameLst>
                                              <p:attrName>ppt_x</p:attrName>
                                            </p:attrNameLst>
                                          </p:cBhvr>
                                          <p:tavLst>
                                            <p:tav tm="0">
                                              <p:val>
                                                <p:strVal val="0-#ppt_w/2"/>
                                              </p:val>
                                            </p:tav>
                                            <p:tav tm="100000">
                                              <p:val>
                                                <p:strVal val="#ppt_x"/>
                                              </p:val>
                                            </p:tav>
                                          </p:tavLst>
                                        </p:anim>
                                        <p:anim calcmode="lin" valueType="num">
                                          <p:cBhvr additive="base">
                                            <p:cTn id="35" dur="3000" fill="hold"/>
                                            <p:tgtEl>
                                              <p:spTgt spid="85"/>
                                            </p:tgtEl>
                                            <p:attrNameLst>
                                              <p:attrName>ppt_y</p:attrName>
                                            </p:attrNameLst>
                                          </p:cBhvr>
                                          <p:tavLst>
                                            <p:tav tm="0">
                                              <p:val>
                                                <p:strVal val="1+#ppt_h/2"/>
                                              </p:val>
                                            </p:tav>
                                            <p:tav tm="100000">
                                              <p:val>
                                                <p:strVal val="#ppt_y"/>
                                              </p:val>
                                            </p:tav>
                                          </p:tavLst>
                                        </p:anim>
                                      </p:childTnLst>
                                    </p:cTn>
                                  </p:par>
                                  <p:par>
                                    <p:cTn id="36" presetID="2" presetClass="entr" presetSubtype="9" accel="35000" fill="hold" nodeType="withEffect">
                                      <p:stCondLst>
                                        <p:cond delay="600"/>
                                      </p:stCondLst>
                                      <p:childTnLst>
                                        <p:set>
                                          <p:cBhvr>
                                            <p:cTn id="37" dur="1" fill="hold">
                                              <p:stCondLst>
                                                <p:cond delay="0"/>
                                              </p:stCondLst>
                                            </p:cTn>
                                            <p:tgtEl>
                                              <p:spTgt spid="97"/>
                                            </p:tgtEl>
                                            <p:attrNameLst>
                                              <p:attrName>style.visibility</p:attrName>
                                            </p:attrNameLst>
                                          </p:cBhvr>
                                          <p:to>
                                            <p:strVal val="visible"/>
                                          </p:to>
                                        </p:set>
                                        <p:anim calcmode="lin" valueType="num">
                                          <p:cBhvr additive="base">
                                            <p:cTn id="38" dur="3000" fill="hold"/>
                                            <p:tgtEl>
                                              <p:spTgt spid="97"/>
                                            </p:tgtEl>
                                            <p:attrNameLst>
                                              <p:attrName>ppt_x</p:attrName>
                                            </p:attrNameLst>
                                          </p:cBhvr>
                                          <p:tavLst>
                                            <p:tav tm="0">
                                              <p:val>
                                                <p:strVal val="0-#ppt_w/2"/>
                                              </p:val>
                                            </p:tav>
                                            <p:tav tm="100000">
                                              <p:val>
                                                <p:strVal val="#ppt_x"/>
                                              </p:val>
                                            </p:tav>
                                          </p:tavLst>
                                        </p:anim>
                                        <p:anim calcmode="lin" valueType="num">
                                          <p:cBhvr additive="base">
                                            <p:cTn id="39" dur="3000" fill="hold"/>
                                            <p:tgtEl>
                                              <p:spTgt spid="97"/>
                                            </p:tgtEl>
                                            <p:attrNameLst>
                                              <p:attrName>ppt_y</p:attrName>
                                            </p:attrNameLst>
                                          </p:cBhvr>
                                          <p:tavLst>
                                            <p:tav tm="0">
                                              <p:val>
                                                <p:strVal val="0-#ppt_h/2"/>
                                              </p:val>
                                            </p:tav>
                                            <p:tav tm="100000">
                                              <p:val>
                                                <p:strVal val="#ppt_y"/>
                                              </p:val>
                                            </p:tav>
                                          </p:tavLst>
                                        </p:anim>
                                      </p:childTnLst>
                                    </p:cTn>
                                  </p:par>
                                  <p:par>
                                    <p:cTn id="40" presetID="2" presetClass="entr" presetSubtype="9" accel="35000" fill="hold" nodeType="withEffect">
                                      <p:stCondLst>
                                        <p:cond delay="600"/>
                                      </p:stCondLst>
                                      <p:childTnLst>
                                        <p:set>
                                          <p:cBhvr>
                                            <p:cTn id="41" dur="1" fill="hold">
                                              <p:stCondLst>
                                                <p:cond delay="0"/>
                                              </p:stCondLst>
                                            </p:cTn>
                                            <p:tgtEl>
                                              <p:spTgt spid="100"/>
                                            </p:tgtEl>
                                            <p:attrNameLst>
                                              <p:attrName>style.visibility</p:attrName>
                                            </p:attrNameLst>
                                          </p:cBhvr>
                                          <p:to>
                                            <p:strVal val="visible"/>
                                          </p:to>
                                        </p:set>
                                        <p:anim calcmode="lin" valueType="num">
                                          <p:cBhvr additive="base">
                                            <p:cTn id="42" dur="3000" fill="hold"/>
                                            <p:tgtEl>
                                              <p:spTgt spid="100"/>
                                            </p:tgtEl>
                                            <p:attrNameLst>
                                              <p:attrName>ppt_x</p:attrName>
                                            </p:attrNameLst>
                                          </p:cBhvr>
                                          <p:tavLst>
                                            <p:tav tm="0">
                                              <p:val>
                                                <p:strVal val="0-#ppt_w/2"/>
                                              </p:val>
                                            </p:tav>
                                            <p:tav tm="100000">
                                              <p:val>
                                                <p:strVal val="#ppt_x"/>
                                              </p:val>
                                            </p:tav>
                                          </p:tavLst>
                                        </p:anim>
                                        <p:anim calcmode="lin" valueType="num">
                                          <p:cBhvr additive="base">
                                            <p:cTn id="43" dur="3000" fill="hold"/>
                                            <p:tgtEl>
                                              <p:spTgt spid="100"/>
                                            </p:tgtEl>
                                            <p:attrNameLst>
                                              <p:attrName>ppt_y</p:attrName>
                                            </p:attrNameLst>
                                          </p:cBhvr>
                                          <p:tavLst>
                                            <p:tav tm="0">
                                              <p:val>
                                                <p:strVal val="0-#ppt_h/2"/>
                                              </p:val>
                                            </p:tav>
                                            <p:tav tm="100000">
                                              <p:val>
                                                <p:strVal val="#ppt_y"/>
                                              </p:val>
                                            </p:tav>
                                          </p:tavLst>
                                        </p:anim>
                                      </p:childTnLst>
                                    </p:cTn>
                                  </p:par>
                                  <p:par>
                                    <p:cTn id="44" presetID="2" presetClass="entr" presetSubtype="3" accel="35000" fill="hold" nodeType="withEffect">
                                      <p:stCondLst>
                                        <p:cond delay="600"/>
                                      </p:stCondLst>
                                      <p:childTnLst>
                                        <p:set>
                                          <p:cBhvr>
                                            <p:cTn id="45" dur="1" fill="hold">
                                              <p:stCondLst>
                                                <p:cond delay="0"/>
                                              </p:stCondLst>
                                            </p:cTn>
                                            <p:tgtEl>
                                              <p:spTgt spid="91"/>
                                            </p:tgtEl>
                                            <p:attrNameLst>
                                              <p:attrName>style.visibility</p:attrName>
                                            </p:attrNameLst>
                                          </p:cBhvr>
                                          <p:to>
                                            <p:strVal val="visible"/>
                                          </p:to>
                                        </p:set>
                                        <p:anim calcmode="lin" valueType="num">
                                          <p:cBhvr additive="base">
                                            <p:cTn id="46" dur="3000" fill="hold"/>
                                            <p:tgtEl>
                                              <p:spTgt spid="91"/>
                                            </p:tgtEl>
                                            <p:attrNameLst>
                                              <p:attrName>ppt_x</p:attrName>
                                            </p:attrNameLst>
                                          </p:cBhvr>
                                          <p:tavLst>
                                            <p:tav tm="0">
                                              <p:val>
                                                <p:strVal val="1+#ppt_w/2"/>
                                              </p:val>
                                            </p:tav>
                                            <p:tav tm="100000">
                                              <p:val>
                                                <p:strVal val="#ppt_x"/>
                                              </p:val>
                                            </p:tav>
                                          </p:tavLst>
                                        </p:anim>
                                        <p:anim calcmode="lin" valueType="num">
                                          <p:cBhvr additive="base">
                                            <p:cTn id="47" dur="3000" fill="hold"/>
                                            <p:tgtEl>
                                              <p:spTgt spid="91"/>
                                            </p:tgtEl>
                                            <p:attrNameLst>
                                              <p:attrName>ppt_y</p:attrName>
                                            </p:attrNameLst>
                                          </p:cBhvr>
                                          <p:tavLst>
                                            <p:tav tm="0">
                                              <p:val>
                                                <p:strVal val="0-#ppt_h/2"/>
                                              </p:val>
                                            </p:tav>
                                            <p:tav tm="100000">
                                              <p:val>
                                                <p:strVal val="#ppt_y"/>
                                              </p:val>
                                            </p:tav>
                                          </p:tavLst>
                                        </p:anim>
                                      </p:childTnLst>
                                    </p:cTn>
                                  </p:par>
                                </p:childTnLst>
                              </p:cTn>
                            </p:par>
                            <p:par>
                              <p:cTn id="48" fill="hold">
                                <p:stCondLst>
                                  <p:cond delay="3600"/>
                                </p:stCondLst>
                                <p:childTnLst>
                                  <p:par>
                                    <p:cTn id="49" presetID="22" presetClass="entr" presetSubtype="8"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1000"/>
                                            <p:tgtEl>
                                              <p:spTgt spid="2"/>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right)">
                                          <p:cBhvr>
                                            <p:cTn id="54" dur="1000"/>
                                            <p:tgtEl>
                                              <p:spTgt spid="41"/>
                                            </p:tgtEl>
                                          </p:cBhvr>
                                        </p:animEffect>
                                      </p:childTnLst>
                                    </p:cTn>
                                  </p:par>
                                </p:childTnLst>
                              </p:cTn>
                            </p:par>
                            <p:par>
                              <p:cTn id="55" fill="hold">
                                <p:stCondLst>
                                  <p:cond delay="4600"/>
                                </p:stCondLst>
                                <p:childTnLst>
                                  <p:par>
                                    <p:cTn id="56" presetID="53" presetClass="entr" presetSubtype="16" fill="hold" grpId="0"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p:cTn id="58" dur="500" fill="hold"/>
                                            <p:tgtEl>
                                              <p:spTgt spid="50"/>
                                            </p:tgtEl>
                                            <p:attrNameLst>
                                              <p:attrName>ppt_w</p:attrName>
                                            </p:attrNameLst>
                                          </p:cBhvr>
                                          <p:tavLst>
                                            <p:tav tm="0">
                                              <p:val>
                                                <p:fltVal val="0"/>
                                              </p:val>
                                            </p:tav>
                                            <p:tav tm="100000">
                                              <p:val>
                                                <p:strVal val="#ppt_w"/>
                                              </p:val>
                                            </p:tav>
                                          </p:tavLst>
                                        </p:anim>
                                        <p:anim calcmode="lin" valueType="num">
                                          <p:cBhvr>
                                            <p:cTn id="59" dur="500" fill="hold"/>
                                            <p:tgtEl>
                                              <p:spTgt spid="50"/>
                                            </p:tgtEl>
                                            <p:attrNameLst>
                                              <p:attrName>ppt_h</p:attrName>
                                            </p:attrNameLst>
                                          </p:cBhvr>
                                          <p:tavLst>
                                            <p:tav tm="0">
                                              <p:val>
                                                <p:fltVal val="0"/>
                                              </p:val>
                                            </p:tav>
                                            <p:tav tm="100000">
                                              <p:val>
                                                <p:strVal val="#ppt_h"/>
                                              </p:val>
                                            </p:tav>
                                          </p:tavLst>
                                        </p:anim>
                                        <p:animEffect transition="in" filter="fade">
                                          <p:cBhvr>
                                            <p:cTn id="60" dur="500"/>
                                            <p:tgtEl>
                                              <p:spTgt spid="50"/>
                                            </p:tgtEl>
                                          </p:cBhvr>
                                        </p:animEffect>
                                      </p:childTnLst>
                                    </p:cTn>
                                  </p:par>
                                  <p:par>
                                    <p:cTn id="61" presetID="53" presetClass="entr" presetSubtype="16" fill="hold" grpId="0" nodeType="withEffect">
                                      <p:stCondLst>
                                        <p:cond delay="400"/>
                                      </p:stCondLst>
                                      <p:childTnLst>
                                        <p:set>
                                          <p:cBhvr>
                                            <p:cTn id="62" dur="1" fill="hold">
                                              <p:stCondLst>
                                                <p:cond delay="0"/>
                                              </p:stCondLst>
                                            </p:cTn>
                                            <p:tgtEl>
                                              <p:spTgt spid="51"/>
                                            </p:tgtEl>
                                            <p:attrNameLst>
                                              <p:attrName>style.visibility</p:attrName>
                                            </p:attrNameLst>
                                          </p:cBhvr>
                                          <p:to>
                                            <p:strVal val="visible"/>
                                          </p:to>
                                        </p:set>
                                        <p:anim calcmode="lin" valueType="num">
                                          <p:cBhvr>
                                            <p:cTn id="63" dur="500" fill="hold"/>
                                            <p:tgtEl>
                                              <p:spTgt spid="51"/>
                                            </p:tgtEl>
                                            <p:attrNameLst>
                                              <p:attrName>ppt_w</p:attrName>
                                            </p:attrNameLst>
                                          </p:cBhvr>
                                          <p:tavLst>
                                            <p:tav tm="0">
                                              <p:val>
                                                <p:fltVal val="0"/>
                                              </p:val>
                                            </p:tav>
                                            <p:tav tm="100000">
                                              <p:val>
                                                <p:strVal val="#ppt_w"/>
                                              </p:val>
                                            </p:tav>
                                          </p:tavLst>
                                        </p:anim>
                                        <p:anim calcmode="lin" valueType="num">
                                          <p:cBhvr>
                                            <p:cTn id="64" dur="500" fill="hold"/>
                                            <p:tgtEl>
                                              <p:spTgt spid="51"/>
                                            </p:tgtEl>
                                            <p:attrNameLst>
                                              <p:attrName>ppt_h</p:attrName>
                                            </p:attrNameLst>
                                          </p:cBhvr>
                                          <p:tavLst>
                                            <p:tav tm="0">
                                              <p:val>
                                                <p:fltVal val="0"/>
                                              </p:val>
                                            </p:tav>
                                            <p:tav tm="100000">
                                              <p:val>
                                                <p:strVal val="#ppt_h"/>
                                              </p:val>
                                            </p:tav>
                                          </p:tavLst>
                                        </p:anim>
                                        <p:animEffect transition="in" filter="fade">
                                          <p:cBhvr>
                                            <p:cTn id="65" dur="500"/>
                                            <p:tgtEl>
                                              <p:spTgt spid="51"/>
                                            </p:tgtEl>
                                          </p:cBhvr>
                                        </p:animEffect>
                                      </p:childTnLst>
                                    </p:cTn>
                                  </p:par>
                                  <p:par>
                                    <p:cTn id="66" presetID="53" presetClass="entr" presetSubtype="16" fill="hold" nodeType="withEffect">
                                      <p:stCondLst>
                                        <p:cond delay="400"/>
                                      </p:stCondLst>
                                      <p:childTnLst>
                                        <p:set>
                                          <p:cBhvr>
                                            <p:cTn id="67" dur="1" fill="hold">
                                              <p:stCondLst>
                                                <p:cond delay="0"/>
                                              </p:stCondLst>
                                            </p:cTn>
                                            <p:tgtEl>
                                              <p:spTgt spid="52"/>
                                            </p:tgtEl>
                                            <p:attrNameLst>
                                              <p:attrName>style.visibility</p:attrName>
                                            </p:attrNameLst>
                                          </p:cBhvr>
                                          <p:to>
                                            <p:strVal val="visible"/>
                                          </p:to>
                                        </p:set>
                                        <p:anim calcmode="lin" valueType="num">
                                          <p:cBhvr>
                                            <p:cTn id="68" dur="500" fill="hold"/>
                                            <p:tgtEl>
                                              <p:spTgt spid="52"/>
                                            </p:tgtEl>
                                            <p:attrNameLst>
                                              <p:attrName>ppt_w</p:attrName>
                                            </p:attrNameLst>
                                          </p:cBhvr>
                                          <p:tavLst>
                                            <p:tav tm="0">
                                              <p:val>
                                                <p:fltVal val="0"/>
                                              </p:val>
                                            </p:tav>
                                            <p:tav tm="100000">
                                              <p:val>
                                                <p:strVal val="#ppt_w"/>
                                              </p:val>
                                            </p:tav>
                                          </p:tavLst>
                                        </p:anim>
                                        <p:anim calcmode="lin" valueType="num">
                                          <p:cBhvr>
                                            <p:cTn id="69" dur="500" fill="hold"/>
                                            <p:tgtEl>
                                              <p:spTgt spid="52"/>
                                            </p:tgtEl>
                                            <p:attrNameLst>
                                              <p:attrName>ppt_h</p:attrName>
                                            </p:attrNameLst>
                                          </p:cBhvr>
                                          <p:tavLst>
                                            <p:tav tm="0">
                                              <p:val>
                                                <p:fltVal val="0"/>
                                              </p:val>
                                            </p:tav>
                                            <p:tav tm="100000">
                                              <p:val>
                                                <p:strVal val="#ppt_h"/>
                                              </p:val>
                                            </p:tav>
                                          </p:tavLst>
                                        </p:anim>
                                        <p:animEffect transition="in" filter="fade">
                                          <p:cBhvr>
                                            <p:cTn id="70" dur="500"/>
                                            <p:tgtEl>
                                              <p:spTgt spid="52"/>
                                            </p:tgtEl>
                                          </p:cBhvr>
                                        </p:animEffect>
                                      </p:childTnLst>
                                    </p:cTn>
                                  </p:par>
                                  <p:par>
                                    <p:cTn id="71" presetID="53" presetClass="entr" presetSubtype="16" fill="hold" nodeType="withEffect">
                                      <p:stCondLst>
                                        <p:cond delay="200"/>
                                      </p:stCondLst>
                                      <p:childTnLst>
                                        <p:set>
                                          <p:cBhvr>
                                            <p:cTn id="72" dur="1" fill="hold">
                                              <p:stCondLst>
                                                <p:cond delay="0"/>
                                              </p:stCondLst>
                                            </p:cTn>
                                            <p:tgtEl>
                                              <p:spTgt spid="55"/>
                                            </p:tgtEl>
                                            <p:attrNameLst>
                                              <p:attrName>style.visibility</p:attrName>
                                            </p:attrNameLst>
                                          </p:cBhvr>
                                          <p:to>
                                            <p:strVal val="visible"/>
                                          </p:to>
                                        </p:set>
                                        <p:anim calcmode="lin" valueType="num">
                                          <p:cBhvr>
                                            <p:cTn id="73" dur="500" fill="hold"/>
                                            <p:tgtEl>
                                              <p:spTgt spid="55"/>
                                            </p:tgtEl>
                                            <p:attrNameLst>
                                              <p:attrName>ppt_w</p:attrName>
                                            </p:attrNameLst>
                                          </p:cBhvr>
                                          <p:tavLst>
                                            <p:tav tm="0">
                                              <p:val>
                                                <p:fltVal val="0"/>
                                              </p:val>
                                            </p:tav>
                                            <p:tav tm="100000">
                                              <p:val>
                                                <p:strVal val="#ppt_w"/>
                                              </p:val>
                                            </p:tav>
                                          </p:tavLst>
                                        </p:anim>
                                        <p:anim calcmode="lin" valueType="num">
                                          <p:cBhvr>
                                            <p:cTn id="74" dur="500" fill="hold"/>
                                            <p:tgtEl>
                                              <p:spTgt spid="55"/>
                                            </p:tgtEl>
                                            <p:attrNameLst>
                                              <p:attrName>ppt_h</p:attrName>
                                            </p:attrNameLst>
                                          </p:cBhvr>
                                          <p:tavLst>
                                            <p:tav tm="0">
                                              <p:val>
                                                <p:fltVal val="0"/>
                                              </p:val>
                                            </p:tav>
                                            <p:tav tm="100000">
                                              <p:val>
                                                <p:strVal val="#ppt_h"/>
                                              </p:val>
                                            </p:tav>
                                          </p:tavLst>
                                        </p:anim>
                                        <p:animEffect transition="in" filter="fade">
                                          <p:cBhvr>
                                            <p:cTn id="75" dur="500"/>
                                            <p:tgtEl>
                                              <p:spTgt spid="55"/>
                                            </p:tgtEl>
                                          </p:cBhvr>
                                        </p:animEffect>
                                      </p:childTnLst>
                                    </p:cTn>
                                  </p:par>
                                  <p:par>
                                    <p:cTn id="76" presetID="53" presetClass="entr" presetSubtype="16" fill="hold" nodeType="withEffect">
                                      <p:stCondLst>
                                        <p:cond delay="400"/>
                                      </p:stCondLst>
                                      <p:childTnLst>
                                        <p:set>
                                          <p:cBhvr>
                                            <p:cTn id="77" dur="1" fill="hold">
                                              <p:stCondLst>
                                                <p:cond delay="0"/>
                                              </p:stCondLst>
                                            </p:cTn>
                                            <p:tgtEl>
                                              <p:spTgt spid="58"/>
                                            </p:tgtEl>
                                            <p:attrNameLst>
                                              <p:attrName>style.visibility</p:attrName>
                                            </p:attrNameLst>
                                          </p:cBhvr>
                                          <p:to>
                                            <p:strVal val="visible"/>
                                          </p:to>
                                        </p:set>
                                        <p:anim calcmode="lin" valueType="num">
                                          <p:cBhvr>
                                            <p:cTn id="78" dur="500" fill="hold"/>
                                            <p:tgtEl>
                                              <p:spTgt spid="58"/>
                                            </p:tgtEl>
                                            <p:attrNameLst>
                                              <p:attrName>ppt_w</p:attrName>
                                            </p:attrNameLst>
                                          </p:cBhvr>
                                          <p:tavLst>
                                            <p:tav tm="0">
                                              <p:val>
                                                <p:fltVal val="0"/>
                                              </p:val>
                                            </p:tav>
                                            <p:tav tm="100000">
                                              <p:val>
                                                <p:strVal val="#ppt_w"/>
                                              </p:val>
                                            </p:tav>
                                          </p:tavLst>
                                        </p:anim>
                                        <p:anim calcmode="lin" valueType="num">
                                          <p:cBhvr>
                                            <p:cTn id="79" dur="500" fill="hold"/>
                                            <p:tgtEl>
                                              <p:spTgt spid="58"/>
                                            </p:tgtEl>
                                            <p:attrNameLst>
                                              <p:attrName>ppt_h</p:attrName>
                                            </p:attrNameLst>
                                          </p:cBhvr>
                                          <p:tavLst>
                                            <p:tav tm="0">
                                              <p:val>
                                                <p:fltVal val="0"/>
                                              </p:val>
                                            </p:tav>
                                            <p:tav tm="100000">
                                              <p:val>
                                                <p:strVal val="#ppt_h"/>
                                              </p:val>
                                            </p:tav>
                                          </p:tavLst>
                                        </p:anim>
                                        <p:animEffect transition="in" filter="fade">
                                          <p:cBhvr>
                                            <p:cTn id="80" dur="500"/>
                                            <p:tgtEl>
                                              <p:spTgt spid="58"/>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1"/>
                                            </p:tgtEl>
                                            <p:attrNameLst>
                                              <p:attrName>style.visibility</p:attrName>
                                            </p:attrNameLst>
                                          </p:cBhvr>
                                          <p:to>
                                            <p:strVal val="visible"/>
                                          </p:to>
                                        </p:set>
                                        <p:anim calcmode="lin" valueType="num">
                                          <p:cBhvr>
                                            <p:cTn id="83" dur="500" fill="hold"/>
                                            <p:tgtEl>
                                              <p:spTgt spid="61"/>
                                            </p:tgtEl>
                                            <p:attrNameLst>
                                              <p:attrName>ppt_w</p:attrName>
                                            </p:attrNameLst>
                                          </p:cBhvr>
                                          <p:tavLst>
                                            <p:tav tm="0">
                                              <p:val>
                                                <p:fltVal val="0"/>
                                              </p:val>
                                            </p:tav>
                                            <p:tav tm="100000">
                                              <p:val>
                                                <p:strVal val="#ppt_w"/>
                                              </p:val>
                                            </p:tav>
                                          </p:tavLst>
                                        </p:anim>
                                        <p:anim calcmode="lin" valueType="num">
                                          <p:cBhvr>
                                            <p:cTn id="84" dur="500" fill="hold"/>
                                            <p:tgtEl>
                                              <p:spTgt spid="61"/>
                                            </p:tgtEl>
                                            <p:attrNameLst>
                                              <p:attrName>ppt_h</p:attrName>
                                            </p:attrNameLst>
                                          </p:cBhvr>
                                          <p:tavLst>
                                            <p:tav tm="0">
                                              <p:val>
                                                <p:fltVal val="0"/>
                                              </p:val>
                                            </p:tav>
                                            <p:tav tm="100000">
                                              <p:val>
                                                <p:strVal val="#ppt_h"/>
                                              </p:val>
                                            </p:tav>
                                          </p:tavLst>
                                        </p:anim>
                                        <p:animEffect transition="in" filter="fade">
                                          <p:cBhvr>
                                            <p:cTn id="85" dur="500"/>
                                            <p:tgtEl>
                                              <p:spTgt spid="61"/>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69"/>
                                            </p:tgtEl>
                                            <p:attrNameLst>
                                              <p:attrName>style.visibility</p:attrName>
                                            </p:attrNameLst>
                                          </p:cBhvr>
                                          <p:to>
                                            <p:strVal val="visible"/>
                                          </p:to>
                                        </p:set>
                                        <p:anim calcmode="lin" valueType="num">
                                          <p:cBhvr>
                                            <p:cTn id="88" dur="300" fill="hold"/>
                                            <p:tgtEl>
                                              <p:spTgt spid="69"/>
                                            </p:tgtEl>
                                            <p:attrNameLst>
                                              <p:attrName>ppt_w</p:attrName>
                                            </p:attrNameLst>
                                          </p:cBhvr>
                                          <p:tavLst>
                                            <p:tav tm="0">
                                              <p:val>
                                                <p:fltVal val="0"/>
                                              </p:val>
                                            </p:tav>
                                            <p:tav tm="100000">
                                              <p:val>
                                                <p:strVal val="#ppt_w"/>
                                              </p:val>
                                            </p:tav>
                                          </p:tavLst>
                                        </p:anim>
                                        <p:anim calcmode="lin" valueType="num">
                                          <p:cBhvr>
                                            <p:cTn id="89" dur="300" fill="hold"/>
                                            <p:tgtEl>
                                              <p:spTgt spid="69"/>
                                            </p:tgtEl>
                                            <p:attrNameLst>
                                              <p:attrName>ppt_h</p:attrName>
                                            </p:attrNameLst>
                                          </p:cBhvr>
                                          <p:tavLst>
                                            <p:tav tm="0">
                                              <p:val>
                                                <p:fltVal val="0"/>
                                              </p:val>
                                            </p:tav>
                                            <p:tav tm="100000">
                                              <p:val>
                                                <p:strVal val="#ppt_h"/>
                                              </p:val>
                                            </p:tav>
                                          </p:tavLst>
                                        </p:anim>
                                        <p:animEffect transition="in" filter="fade">
                                          <p:cBhvr>
                                            <p:cTn id="90" dur="300"/>
                                            <p:tgtEl>
                                              <p:spTgt spid="69"/>
                                            </p:tgtEl>
                                          </p:cBhvr>
                                        </p:animEffect>
                                      </p:childTnLst>
                                    </p:cTn>
                                  </p:par>
                                  <p:par>
                                    <p:cTn id="91" presetID="6" presetClass="emph" presetSubtype="0" autoRev="1" fill="hold" grpId="1" nodeType="withEffect">
                                      <p:stCondLst>
                                        <p:cond delay="300"/>
                                      </p:stCondLst>
                                      <p:childTnLst>
                                        <p:animScale>
                                          <p:cBhvr>
                                            <p:cTn id="92" dur="150" fill="hold"/>
                                            <p:tgtEl>
                                              <p:spTgt spid="69"/>
                                            </p:tgtEl>
                                          </p:cBhvr>
                                          <p:by x="110000" y="110000"/>
                                        </p:animScale>
                                      </p:childTnLst>
                                    </p:cTn>
                                  </p:par>
                                  <p:par>
                                    <p:cTn id="93" presetID="53" presetClass="entr" presetSubtype="16" fill="hold" grpId="0" nodeType="withEffect">
                                      <p:stCondLst>
                                        <p:cond delay="500"/>
                                      </p:stCondLst>
                                      <p:childTnLst>
                                        <p:set>
                                          <p:cBhvr>
                                            <p:cTn id="94" dur="1" fill="hold">
                                              <p:stCondLst>
                                                <p:cond delay="0"/>
                                              </p:stCondLst>
                                            </p:cTn>
                                            <p:tgtEl>
                                              <p:spTgt spid="70"/>
                                            </p:tgtEl>
                                            <p:attrNameLst>
                                              <p:attrName>style.visibility</p:attrName>
                                            </p:attrNameLst>
                                          </p:cBhvr>
                                          <p:to>
                                            <p:strVal val="visible"/>
                                          </p:to>
                                        </p:set>
                                        <p:anim calcmode="lin" valueType="num">
                                          <p:cBhvr>
                                            <p:cTn id="95" dur="300" fill="hold"/>
                                            <p:tgtEl>
                                              <p:spTgt spid="70"/>
                                            </p:tgtEl>
                                            <p:attrNameLst>
                                              <p:attrName>ppt_w</p:attrName>
                                            </p:attrNameLst>
                                          </p:cBhvr>
                                          <p:tavLst>
                                            <p:tav tm="0">
                                              <p:val>
                                                <p:fltVal val="0"/>
                                              </p:val>
                                            </p:tav>
                                            <p:tav tm="100000">
                                              <p:val>
                                                <p:strVal val="#ppt_w"/>
                                              </p:val>
                                            </p:tav>
                                          </p:tavLst>
                                        </p:anim>
                                        <p:anim calcmode="lin" valueType="num">
                                          <p:cBhvr>
                                            <p:cTn id="96" dur="300" fill="hold"/>
                                            <p:tgtEl>
                                              <p:spTgt spid="70"/>
                                            </p:tgtEl>
                                            <p:attrNameLst>
                                              <p:attrName>ppt_h</p:attrName>
                                            </p:attrNameLst>
                                          </p:cBhvr>
                                          <p:tavLst>
                                            <p:tav tm="0">
                                              <p:val>
                                                <p:fltVal val="0"/>
                                              </p:val>
                                            </p:tav>
                                            <p:tav tm="100000">
                                              <p:val>
                                                <p:strVal val="#ppt_h"/>
                                              </p:val>
                                            </p:tav>
                                          </p:tavLst>
                                        </p:anim>
                                        <p:animEffect transition="in" filter="fade">
                                          <p:cBhvr>
                                            <p:cTn id="97" dur="300"/>
                                            <p:tgtEl>
                                              <p:spTgt spid="70"/>
                                            </p:tgtEl>
                                          </p:cBhvr>
                                        </p:animEffect>
                                      </p:childTnLst>
                                    </p:cTn>
                                  </p:par>
                                  <p:par>
                                    <p:cTn id="98" presetID="6" presetClass="emph" presetSubtype="0" autoRev="1" fill="hold" grpId="1" nodeType="withEffect">
                                      <p:stCondLst>
                                        <p:cond delay="800"/>
                                      </p:stCondLst>
                                      <p:childTnLst>
                                        <p:animScale>
                                          <p:cBhvr>
                                            <p:cTn id="99" dur="150" fill="hold"/>
                                            <p:tgtEl>
                                              <p:spTgt spid="70"/>
                                            </p:tgtEl>
                                          </p:cBhvr>
                                          <p:by x="110000" y="110000"/>
                                        </p:animScale>
                                      </p:childTnLst>
                                    </p:cTn>
                                  </p:par>
                                  <p:par>
                                    <p:cTn id="100" presetID="53" presetClass="entr" presetSubtype="16" fill="hold" grpId="0" nodeType="withEffect">
                                      <p:stCondLst>
                                        <p:cond delay="1000"/>
                                      </p:stCondLst>
                                      <p:childTnLst>
                                        <p:set>
                                          <p:cBhvr>
                                            <p:cTn id="101" dur="1" fill="hold">
                                              <p:stCondLst>
                                                <p:cond delay="0"/>
                                              </p:stCondLst>
                                            </p:cTn>
                                            <p:tgtEl>
                                              <p:spTgt spid="71"/>
                                            </p:tgtEl>
                                            <p:attrNameLst>
                                              <p:attrName>style.visibility</p:attrName>
                                            </p:attrNameLst>
                                          </p:cBhvr>
                                          <p:to>
                                            <p:strVal val="visible"/>
                                          </p:to>
                                        </p:set>
                                        <p:anim calcmode="lin" valueType="num">
                                          <p:cBhvr>
                                            <p:cTn id="102" dur="300" fill="hold"/>
                                            <p:tgtEl>
                                              <p:spTgt spid="71"/>
                                            </p:tgtEl>
                                            <p:attrNameLst>
                                              <p:attrName>ppt_w</p:attrName>
                                            </p:attrNameLst>
                                          </p:cBhvr>
                                          <p:tavLst>
                                            <p:tav tm="0">
                                              <p:val>
                                                <p:fltVal val="0"/>
                                              </p:val>
                                            </p:tav>
                                            <p:tav tm="100000">
                                              <p:val>
                                                <p:strVal val="#ppt_w"/>
                                              </p:val>
                                            </p:tav>
                                          </p:tavLst>
                                        </p:anim>
                                        <p:anim calcmode="lin" valueType="num">
                                          <p:cBhvr>
                                            <p:cTn id="103" dur="300" fill="hold"/>
                                            <p:tgtEl>
                                              <p:spTgt spid="71"/>
                                            </p:tgtEl>
                                            <p:attrNameLst>
                                              <p:attrName>ppt_h</p:attrName>
                                            </p:attrNameLst>
                                          </p:cBhvr>
                                          <p:tavLst>
                                            <p:tav tm="0">
                                              <p:val>
                                                <p:fltVal val="0"/>
                                              </p:val>
                                            </p:tav>
                                            <p:tav tm="100000">
                                              <p:val>
                                                <p:strVal val="#ppt_h"/>
                                              </p:val>
                                            </p:tav>
                                          </p:tavLst>
                                        </p:anim>
                                        <p:animEffect transition="in" filter="fade">
                                          <p:cBhvr>
                                            <p:cTn id="104" dur="300"/>
                                            <p:tgtEl>
                                              <p:spTgt spid="71"/>
                                            </p:tgtEl>
                                          </p:cBhvr>
                                        </p:animEffect>
                                      </p:childTnLst>
                                    </p:cTn>
                                  </p:par>
                                  <p:par>
                                    <p:cTn id="105" presetID="6" presetClass="emph" presetSubtype="0" autoRev="1" fill="hold" grpId="1" nodeType="withEffect">
                                      <p:stCondLst>
                                        <p:cond delay="1300"/>
                                      </p:stCondLst>
                                      <p:childTnLst>
                                        <p:animScale>
                                          <p:cBhvr>
                                            <p:cTn id="106" dur="150" fill="hold"/>
                                            <p:tgtEl>
                                              <p:spTgt spid="71"/>
                                            </p:tgtEl>
                                          </p:cBhvr>
                                          <p:by x="110000" y="110000"/>
                                        </p:animScale>
                                      </p:childTnLst>
                                    </p:cTn>
                                  </p:par>
                                  <p:par>
                                    <p:cTn id="107" presetID="53" presetClass="entr" presetSubtype="16" fill="hold" grpId="0" nodeType="withEffect">
                                      <p:stCondLst>
                                        <p:cond delay="1500"/>
                                      </p:stCondLst>
                                      <p:childTnLst>
                                        <p:set>
                                          <p:cBhvr>
                                            <p:cTn id="108" dur="1" fill="hold">
                                              <p:stCondLst>
                                                <p:cond delay="0"/>
                                              </p:stCondLst>
                                            </p:cTn>
                                            <p:tgtEl>
                                              <p:spTgt spid="72"/>
                                            </p:tgtEl>
                                            <p:attrNameLst>
                                              <p:attrName>style.visibility</p:attrName>
                                            </p:attrNameLst>
                                          </p:cBhvr>
                                          <p:to>
                                            <p:strVal val="visible"/>
                                          </p:to>
                                        </p:set>
                                        <p:anim calcmode="lin" valueType="num">
                                          <p:cBhvr>
                                            <p:cTn id="109" dur="300" fill="hold"/>
                                            <p:tgtEl>
                                              <p:spTgt spid="72"/>
                                            </p:tgtEl>
                                            <p:attrNameLst>
                                              <p:attrName>ppt_w</p:attrName>
                                            </p:attrNameLst>
                                          </p:cBhvr>
                                          <p:tavLst>
                                            <p:tav tm="0">
                                              <p:val>
                                                <p:fltVal val="0"/>
                                              </p:val>
                                            </p:tav>
                                            <p:tav tm="100000">
                                              <p:val>
                                                <p:strVal val="#ppt_w"/>
                                              </p:val>
                                            </p:tav>
                                          </p:tavLst>
                                        </p:anim>
                                        <p:anim calcmode="lin" valueType="num">
                                          <p:cBhvr>
                                            <p:cTn id="110" dur="300" fill="hold"/>
                                            <p:tgtEl>
                                              <p:spTgt spid="72"/>
                                            </p:tgtEl>
                                            <p:attrNameLst>
                                              <p:attrName>ppt_h</p:attrName>
                                            </p:attrNameLst>
                                          </p:cBhvr>
                                          <p:tavLst>
                                            <p:tav tm="0">
                                              <p:val>
                                                <p:fltVal val="0"/>
                                              </p:val>
                                            </p:tav>
                                            <p:tav tm="100000">
                                              <p:val>
                                                <p:strVal val="#ppt_h"/>
                                              </p:val>
                                            </p:tav>
                                          </p:tavLst>
                                        </p:anim>
                                        <p:animEffect transition="in" filter="fade">
                                          <p:cBhvr>
                                            <p:cTn id="111" dur="300"/>
                                            <p:tgtEl>
                                              <p:spTgt spid="72"/>
                                            </p:tgtEl>
                                          </p:cBhvr>
                                        </p:animEffect>
                                      </p:childTnLst>
                                    </p:cTn>
                                  </p:par>
                                  <p:par>
                                    <p:cTn id="112" presetID="6" presetClass="emph" presetSubtype="0" autoRev="1" fill="hold" grpId="1" nodeType="withEffect">
                                      <p:stCondLst>
                                        <p:cond delay="1800"/>
                                      </p:stCondLst>
                                      <p:childTnLst>
                                        <p:animScale>
                                          <p:cBhvr>
                                            <p:cTn id="113" dur="150" fill="hold"/>
                                            <p:tgtEl>
                                              <p:spTgt spid="72"/>
                                            </p:tgtEl>
                                          </p:cBhvr>
                                          <p:by x="110000" y="110000"/>
                                        </p:animScale>
                                      </p:childTnLst>
                                    </p:cTn>
                                  </p:par>
                                </p:childTnLst>
                              </p:cTn>
                            </p:par>
                            <p:par>
                              <p:cTn id="114" fill="hold">
                                <p:stCondLst>
                                  <p:cond delay="6700"/>
                                </p:stCondLst>
                                <p:childTnLst>
                                  <p:par>
                                    <p:cTn id="115" presetID="41" presetClass="entr" presetSubtype="0" fill="hold" grpId="0" nodeType="afterEffect">
                                      <p:stCondLst>
                                        <p:cond delay="0"/>
                                      </p:stCondLst>
                                      <p:iterate type="lt">
                                        <p:tmPct val="10000"/>
                                      </p:iterate>
                                      <p:childTnLst>
                                        <p:set>
                                          <p:cBhvr>
                                            <p:cTn id="116" dur="1" fill="hold">
                                              <p:stCondLst>
                                                <p:cond delay="0"/>
                                              </p:stCondLst>
                                            </p:cTn>
                                            <p:tgtEl>
                                              <p:spTgt spid="75"/>
                                            </p:tgtEl>
                                            <p:attrNameLst>
                                              <p:attrName>style.visibility</p:attrName>
                                            </p:attrNameLst>
                                          </p:cBhvr>
                                          <p:to>
                                            <p:strVal val="visible"/>
                                          </p:to>
                                        </p:set>
                                        <p:anim calcmode="lin" valueType="num">
                                          <p:cBhvr>
                                            <p:cTn id="117" dur="6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118" dur="600" fill="hold"/>
                                            <p:tgtEl>
                                              <p:spTgt spid="75"/>
                                            </p:tgtEl>
                                            <p:attrNameLst>
                                              <p:attrName>ppt_y</p:attrName>
                                            </p:attrNameLst>
                                          </p:cBhvr>
                                          <p:tavLst>
                                            <p:tav tm="0">
                                              <p:val>
                                                <p:strVal val="#ppt_y"/>
                                              </p:val>
                                            </p:tav>
                                            <p:tav tm="100000">
                                              <p:val>
                                                <p:strVal val="#ppt_y"/>
                                              </p:val>
                                            </p:tav>
                                          </p:tavLst>
                                        </p:anim>
                                        <p:anim calcmode="lin" valueType="num">
                                          <p:cBhvr>
                                            <p:cTn id="119" dur="6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120" dur="600" fill="hold"/>
                                            <p:tgtEl>
                                              <p:spTgt spid="75"/>
                                            </p:tgtEl>
                                            <p:attrNameLst>
                                              <p:attrName>ppt_w</p:attrName>
                                            </p:attrNameLst>
                                          </p:cBhvr>
                                          <p:tavLst>
                                            <p:tav tm="0">
                                              <p:val>
                                                <p:strVal val="#ppt_w/10"/>
                                              </p:val>
                                            </p:tav>
                                            <p:tav tm="50000">
                                              <p:val>
                                                <p:strVal val="#ppt_w+.01"/>
                                              </p:val>
                                            </p:tav>
                                            <p:tav tm="100000">
                                              <p:val>
                                                <p:strVal val="#ppt_w"/>
                                              </p:val>
                                            </p:tav>
                                          </p:tavLst>
                                        </p:anim>
                                        <p:animEffect transition="in" filter="fade">
                                          <p:cBhvr>
                                            <p:cTn id="121" dur="600" tmFilter="0,0; .5, 1; 1, 1"/>
                                            <p:tgtEl>
                                              <p:spTgt spid="75"/>
                                            </p:tgtEl>
                                          </p:cBhvr>
                                        </p:animEffect>
                                      </p:childTnLst>
                                    </p:cTn>
                                  </p:par>
                                  <p:par>
                                    <p:cTn id="122" presetID="12" presetClass="entr" presetSubtype="1" fill="hold" grpId="0" nodeType="withEffect">
                                      <p:stCondLst>
                                        <p:cond delay="1100"/>
                                      </p:stCondLst>
                                      <p:childTnLst>
                                        <p:set>
                                          <p:cBhvr>
                                            <p:cTn id="123" dur="1" fill="hold">
                                              <p:stCondLst>
                                                <p:cond delay="0"/>
                                              </p:stCondLst>
                                            </p:cTn>
                                            <p:tgtEl>
                                              <p:spTgt spid="74"/>
                                            </p:tgtEl>
                                            <p:attrNameLst>
                                              <p:attrName>style.visibility</p:attrName>
                                            </p:attrNameLst>
                                          </p:cBhvr>
                                          <p:to>
                                            <p:strVal val="visible"/>
                                          </p:to>
                                        </p:set>
                                        <p:anim calcmode="lin" valueType="num">
                                          <p:cBhvr additive="base">
                                            <p:cTn id="124" dur="1400"/>
                                            <p:tgtEl>
                                              <p:spTgt spid="74"/>
                                            </p:tgtEl>
                                            <p:attrNameLst>
                                              <p:attrName>ppt_y</p:attrName>
                                            </p:attrNameLst>
                                          </p:cBhvr>
                                          <p:tavLst>
                                            <p:tav tm="0">
                                              <p:val>
                                                <p:strVal val="#ppt_y-#ppt_h*1.125000"/>
                                              </p:val>
                                            </p:tav>
                                            <p:tav tm="100000">
                                              <p:val>
                                                <p:strVal val="#ppt_y"/>
                                              </p:val>
                                            </p:tav>
                                          </p:tavLst>
                                        </p:anim>
                                        <p:animEffect transition="in" filter="wipe(down)">
                                          <p:cBhvr>
                                            <p:cTn id="125" dur="1400"/>
                                            <p:tgtEl>
                                              <p:spTgt spid="74"/>
                                            </p:tgtEl>
                                          </p:cBhvr>
                                        </p:animEffect>
                                      </p:childTnLst>
                                    </p:cTn>
                                  </p:par>
                                  <p:par>
                                    <p:cTn id="126" presetID="16" presetClass="entr" presetSubtype="21" fill="hold" nodeType="withEffect">
                                      <p:stCondLst>
                                        <p:cond delay="2200"/>
                                      </p:stCondLst>
                                      <p:childTnLst>
                                        <p:set>
                                          <p:cBhvr>
                                            <p:cTn id="127" dur="1" fill="hold">
                                              <p:stCondLst>
                                                <p:cond delay="0"/>
                                              </p:stCondLst>
                                            </p:cTn>
                                            <p:tgtEl>
                                              <p:spTgt spid="77"/>
                                            </p:tgtEl>
                                            <p:attrNameLst>
                                              <p:attrName>style.visibility</p:attrName>
                                            </p:attrNameLst>
                                          </p:cBhvr>
                                          <p:to>
                                            <p:strVal val="visible"/>
                                          </p:to>
                                        </p:set>
                                        <p:animEffect transition="in" filter="barn(inVertical)">
                                          <p:cBhvr>
                                            <p:cTn id="128" dur="500"/>
                                            <p:tgtEl>
                                              <p:spTgt spid="77"/>
                                            </p:tgtEl>
                                          </p:cBhvr>
                                        </p:animEffect>
                                      </p:childTnLst>
                                    </p:cTn>
                                  </p:par>
                                </p:childTnLst>
                              </p:cTn>
                            </p:par>
                            <p:par>
                              <p:cTn id="129" fill="hold">
                                <p:stCondLst>
                                  <p:cond delay="9400"/>
                                </p:stCondLst>
                                <p:childTnLst>
                                  <p:par>
                                    <p:cTn id="130" presetID="10" presetClass="entr" presetSubtype="0" fill="hold" grpId="0" nodeType="after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fade">
                                          <p:cBhvr>
                                            <p:cTn id="132" dur="500"/>
                                            <p:tgtEl>
                                              <p:spTgt spid="47"/>
                                            </p:tgtEl>
                                          </p:cBhvr>
                                        </p:animEffect>
                                      </p:childTnLst>
                                    </p:cTn>
                                  </p:par>
                                </p:childTnLst>
                              </p:cTn>
                            </p:par>
                            <p:par>
                              <p:cTn id="133" fill="hold">
                                <p:stCondLst>
                                  <p:cond delay="9900"/>
                                </p:stCondLst>
                                <p:childTnLst>
                                  <p:par>
                                    <p:cTn id="134" presetID="10" presetClass="entr" presetSubtype="0" fill="hold" grpId="0" nodeType="afterEffect">
                                      <p:stCondLst>
                                        <p:cond delay="0"/>
                                      </p:stCondLst>
                                      <p:childTnLst>
                                        <p:set>
                                          <p:cBhvr>
                                            <p:cTn id="135" dur="1" fill="hold">
                                              <p:stCondLst>
                                                <p:cond delay="0"/>
                                              </p:stCondLst>
                                            </p:cTn>
                                            <p:tgtEl>
                                              <p:spTgt spid="104"/>
                                            </p:tgtEl>
                                            <p:attrNameLst>
                                              <p:attrName>style.visibility</p:attrName>
                                            </p:attrNameLst>
                                          </p:cBhvr>
                                          <p:to>
                                            <p:strVal val="visible"/>
                                          </p:to>
                                        </p:set>
                                        <p:animEffect transition="in" filter="fade">
                                          <p:cBhvr>
                                            <p:cTn id="136" dur="700"/>
                                            <p:tgtEl>
                                              <p:spTgt spid="104"/>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73"/>
                                            </p:tgtEl>
                                            <p:attrNameLst>
                                              <p:attrName>style.visibility</p:attrName>
                                            </p:attrNameLst>
                                          </p:cBhvr>
                                          <p:to>
                                            <p:strVal val="visible"/>
                                          </p:to>
                                        </p:set>
                                        <p:animEffect transition="in" filter="fade">
                                          <p:cBhvr>
                                            <p:cTn id="14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2" repeatCount="indefinite" fill="remove" display="0">
                      <p:stCondLst>
                        <p:cond delay="indefinite"/>
                      </p:stCondLst>
                      <p:endCondLst>
                        <p:cond evt="onStopAudio" delay="0">
                          <p:tgtEl>
                            <p:sldTgt/>
                          </p:tgtEl>
                        </p:cond>
                      </p:endCondLst>
                    </p:cTn>
                    <p:tgtEl>
                      <p:spTgt spid="78"/>
                    </p:tgtEl>
                  </p:cMediaNode>
                </p:audio>
              </p:childTnLst>
            </p:cTn>
          </p:par>
        </p:tnLst>
        <p:bldLst>
          <p:bldP spid="41" grpId="0" animBg="1"/>
          <p:bldP spid="2" grpId="0" animBg="1"/>
          <p:bldP spid="74" grpId="0"/>
          <p:bldP spid="75" grpId="0"/>
          <p:bldP spid="47" grpId="0"/>
          <p:bldP spid="50" grpId="0" animBg="1"/>
          <p:bldP spid="51" grpId="0" animBg="1"/>
          <p:bldP spid="61" grpId="0" animBg="1"/>
          <p:bldP spid="76" grpId="0" animBg="1"/>
          <p:bldP spid="79" grpId="0" animBg="1"/>
          <p:bldP spid="80" grpId="0" animBg="1"/>
          <p:bldP spid="81" grpId="0" animBg="1"/>
          <p:bldP spid="104" grpId="0"/>
          <p:bldP spid="69" grpId="0"/>
          <p:bldP spid="69" grpId="1"/>
          <p:bldP spid="70" grpId="0"/>
          <p:bldP spid="70" grpId="1"/>
          <p:bldP spid="71" grpId="0"/>
          <p:bldP spid="71" grpId="1"/>
          <p:bldP spid="72" grpId="0"/>
          <p:bldP spid="72" grpId="1"/>
          <p:bldP spid="7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rot="16200000">
            <a:off x="1544802" y="5338236"/>
            <a:ext cx="1025703" cy="873353"/>
          </a:xfrm>
          <a:prstGeom prst="homePlate">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pPr algn="ctr"/>
            <a:endParaRPr lang="zh-CN" altLang="en-US" sz="2471"/>
          </a:p>
        </p:txBody>
      </p:sp>
      <p:sp>
        <p:nvSpPr>
          <p:cNvPr id="94" name="五边形 93"/>
          <p:cNvSpPr/>
          <p:nvPr/>
        </p:nvSpPr>
        <p:spPr>
          <a:xfrm rot="16200000">
            <a:off x="2418239" y="5224080"/>
            <a:ext cx="1254020" cy="873353"/>
          </a:xfrm>
          <a:prstGeom prst="homePlate">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pPr algn="ctr"/>
            <a:endParaRPr lang="zh-CN" altLang="en-US" sz="2471"/>
          </a:p>
        </p:txBody>
      </p:sp>
      <p:sp>
        <p:nvSpPr>
          <p:cNvPr id="95" name="五边形 94"/>
          <p:cNvSpPr/>
          <p:nvPr/>
        </p:nvSpPr>
        <p:spPr>
          <a:xfrm rot="16200000">
            <a:off x="3278294" y="5099877"/>
            <a:ext cx="1502420" cy="873353"/>
          </a:xfrm>
          <a:prstGeom prst="homePlate">
            <a:avLst/>
          </a:prstGeom>
          <a:solidFill>
            <a:schemeClr val="accent3"/>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pPr algn="ctr"/>
            <a:endParaRPr lang="zh-CN" altLang="en-US" sz="2471"/>
          </a:p>
        </p:txBody>
      </p:sp>
      <p:sp>
        <p:nvSpPr>
          <p:cNvPr id="113" name="五边形 112"/>
          <p:cNvSpPr/>
          <p:nvPr/>
        </p:nvSpPr>
        <p:spPr>
          <a:xfrm rot="16200000">
            <a:off x="3905276" y="4742608"/>
            <a:ext cx="2216965" cy="873353"/>
          </a:xfrm>
          <a:prstGeom prst="homePlate">
            <a:avLst/>
          </a:prstGeom>
          <a:solidFill>
            <a:schemeClr val="accent4"/>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pPr algn="ctr"/>
            <a:endParaRPr lang="zh-CN" altLang="en-US" sz="2471"/>
          </a:p>
        </p:txBody>
      </p:sp>
      <p:sp>
        <p:nvSpPr>
          <p:cNvPr id="114" name="五边形 113"/>
          <p:cNvSpPr/>
          <p:nvPr/>
        </p:nvSpPr>
        <p:spPr>
          <a:xfrm rot="16200000">
            <a:off x="5124903" y="4959732"/>
            <a:ext cx="1782717" cy="873353"/>
          </a:xfrm>
          <a:prstGeom prst="homePlate">
            <a:avLst/>
          </a:prstGeom>
          <a:solidFill>
            <a:schemeClr val="accent5"/>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pPr algn="ctr"/>
            <a:endParaRPr lang="zh-CN" altLang="en-US" sz="2471"/>
          </a:p>
        </p:txBody>
      </p:sp>
      <p:sp>
        <p:nvSpPr>
          <p:cNvPr id="115" name="五边形 114"/>
          <p:cNvSpPr/>
          <p:nvPr/>
        </p:nvSpPr>
        <p:spPr>
          <a:xfrm rot="16200000">
            <a:off x="5882445" y="4742608"/>
            <a:ext cx="2216963" cy="873353"/>
          </a:xfrm>
          <a:prstGeom prst="homePlate">
            <a:avLst/>
          </a:prstGeom>
          <a:solidFill>
            <a:schemeClr val="accent6"/>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pPr algn="ctr"/>
            <a:endParaRPr lang="zh-CN" altLang="en-US" sz="2471"/>
          </a:p>
        </p:txBody>
      </p:sp>
      <p:sp>
        <p:nvSpPr>
          <p:cNvPr id="116" name="五边形 115"/>
          <p:cNvSpPr/>
          <p:nvPr/>
        </p:nvSpPr>
        <p:spPr>
          <a:xfrm rot="16200000">
            <a:off x="6387685" y="4253746"/>
            <a:ext cx="3194689" cy="873353"/>
          </a:xfrm>
          <a:prstGeom prst="homePlate">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pPr algn="ctr"/>
            <a:endParaRPr lang="zh-CN" altLang="en-US" sz="2471"/>
          </a:p>
        </p:txBody>
      </p:sp>
      <p:sp>
        <p:nvSpPr>
          <p:cNvPr id="6" name="TextBox 5"/>
          <p:cNvSpPr txBox="1"/>
          <p:nvPr/>
        </p:nvSpPr>
        <p:spPr>
          <a:xfrm>
            <a:off x="1650507" y="4907215"/>
            <a:ext cx="925833" cy="502427"/>
          </a:xfrm>
          <a:prstGeom prst="rect">
            <a:avLst/>
          </a:prstGeom>
          <a:noFill/>
        </p:spPr>
        <p:txBody>
          <a:bodyPr wrap="square" lIns="142249" tIns="71124" rIns="142249" bIns="71124" rtlCol="0">
            <a:spAutoFit/>
          </a:bodyPr>
          <a:lstStyle/>
          <a:p>
            <a:r>
              <a:rPr lang="en-US" altLang="zh-CN" sz="2265" dirty="0">
                <a:solidFill>
                  <a:schemeClr val="tx1">
                    <a:lumMod val="65000"/>
                    <a:lumOff val="35000"/>
                  </a:schemeClr>
                </a:solidFill>
                <a:latin typeface="微软雅黑" panose="020B0503020204020204" pitchFamily="34" charset="-122"/>
                <a:ea typeface="微软雅黑" panose="020B0503020204020204" pitchFamily="34" charset="-122"/>
              </a:rPr>
              <a:t>6</a:t>
            </a:r>
            <a:r>
              <a:rPr lang="zh-CN" altLang="en-US" sz="2265" dirty="0">
                <a:solidFill>
                  <a:schemeClr val="tx1">
                    <a:lumMod val="65000"/>
                    <a:lumOff val="35000"/>
                  </a:schemeClr>
                </a:solidFill>
                <a:latin typeface="微软雅黑" panose="020B0503020204020204" pitchFamily="34" charset="-122"/>
                <a:ea typeface="微软雅黑" panose="020B0503020204020204" pitchFamily="34" charset="-122"/>
              </a:rPr>
              <a:t>月</a:t>
            </a:r>
          </a:p>
        </p:txBody>
      </p:sp>
      <p:sp>
        <p:nvSpPr>
          <p:cNvPr id="119" name="TextBox 118"/>
          <p:cNvSpPr txBox="1"/>
          <p:nvPr/>
        </p:nvSpPr>
        <p:spPr>
          <a:xfrm>
            <a:off x="2653079" y="4469591"/>
            <a:ext cx="925833" cy="502427"/>
          </a:xfrm>
          <a:prstGeom prst="rect">
            <a:avLst/>
          </a:prstGeom>
          <a:noFill/>
        </p:spPr>
        <p:txBody>
          <a:bodyPr wrap="square" lIns="142249" tIns="71124" rIns="142249" bIns="71124" rtlCol="0">
            <a:spAutoFit/>
          </a:bodyPr>
          <a:lstStyle/>
          <a:p>
            <a:r>
              <a:rPr lang="en-US" altLang="zh-CN" sz="2265" dirty="0">
                <a:solidFill>
                  <a:schemeClr val="tx1">
                    <a:lumMod val="65000"/>
                    <a:lumOff val="35000"/>
                  </a:schemeClr>
                </a:solidFill>
                <a:latin typeface="微软雅黑" panose="020B0503020204020204" pitchFamily="34" charset="-122"/>
                <a:ea typeface="微软雅黑" panose="020B0503020204020204" pitchFamily="34" charset="-122"/>
              </a:rPr>
              <a:t>7</a:t>
            </a:r>
            <a:r>
              <a:rPr lang="zh-CN" altLang="en-US" sz="2265" dirty="0">
                <a:solidFill>
                  <a:schemeClr val="tx1">
                    <a:lumMod val="65000"/>
                    <a:lumOff val="35000"/>
                  </a:schemeClr>
                </a:solidFill>
                <a:latin typeface="微软雅黑" panose="020B0503020204020204" pitchFamily="34" charset="-122"/>
                <a:ea typeface="微软雅黑" panose="020B0503020204020204" pitchFamily="34" charset="-122"/>
              </a:rPr>
              <a:t>月</a:t>
            </a:r>
          </a:p>
        </p:txBody>
      </p:sp>
      <p:sp>
        <p:nvSpPr>
          <p:cNvPr id="120" name="TextBox 119"/>
          <p:cNvSpPr txBox="1"/>
          <p:nvPr/>
        </p:nvSpPr>
        <p:spPr>
          <a:xfrm>
            <a:off x="3592825" y="4022295"/>
            <a:ext cx="925833" cy="502427"/>
          </a:xfrm>
          <a:prstGeom prst="rect">
            <a:avLst/>
          </a:prstGeom>
          <a:noFill/>
        </p:spPr>
        <p:txBody>
          <a:bodyPr wrap="square" lIns="142249" tIns="71124" rIns="142249" bIns="71124" rtlCol="0">
            <a:spAutoFit/>
          </a:bodyPr>
          <a:lstStyle/>
          <a:p>
            <a:r>
              <a:rPr lang="en-US" altLang="zh-CN" sz="2265" dirty="0">
                <a:solidFill>
                  <a:schemeClr val="tx1">
                    <a:lumMod val="65000"/>
                    <a:lumOff val="35000"/>
                  </a:schemeClr>
                </a:solidFill>
                <a:latin typeface="微软雅黑" panose="020B0503020204020204" pitchFamily="34" charset="-122"/>
                <a:ea typeface="微软雅黑" panose="020B0503020204020204" pitchFamily="34" charset="-122"/>
              </a:rPr>
              <a:t>8</a:t>
            </a:r>
            <a:r>
              <a:rPr lang="zh-CN" altLang="en-US" sz="2265" dirty="0">
                <a:solidFill>
                  <a:schemeClr val="tx1">
                    <a:lumMod val="65000"/>
                    <a:lumOff val="35000"/>
                  </a:schemeClr>
                </a:solidFill>
                <a:latin typeface="微软雅黑" panose="020B0503020204020204" pitchFamily="34" charset="-122"/>
                <a:ea typeface="微软雅黑" panose="020B0503020204020204" pitchFamily="34" charset="-122"/>
              </a:rPr>
              <a:t>月</a:t>
            </a:r>
          </a:p>
        </p:txBody>
      </p:sp>
      <p:sp>
        <p:nvSpPr>
          <p:cNvPr id="126" name="TextBox 125"/>
          <p:cNvSpPr txBox="1"/>
          <p:nvPr/>
        </p:nvSpPr>
        <p:spPr>
          <a:xfrm>
            <a:off x="4609988" y="3484354"/>
            <a:ext cx="925833" cy="502427"/>
          </a:xfrm>
          <a:prstGeom prst="rect">
            <a:avLst/>
          </a:prstGeom>
          <a:noFill/>
        </p:spPr>
        <p:txBody>
          <a:bodyPr wrap="square" lIns="142249" tIns="71124" rIns="142249" bIns="71124" rtlCol="0">
            <a:spAutoFit/>
          </a:bodyPr>
          <a:lstStyle/>
          <a:p>
            <a:r>
              <a:rPr lang="en-US" altLang="zh-CN" sz="2265" dirty="0">
                <a:solidFill>
                  <a:schemeClr val="tx1">
                    <a:lumMod val="65000"/>
                    <a:lumOff val="35000"/>
                  </a:schemeClr>
                </a:solidFill>
                <a:latin typeface="微软雅黑" panose="020B0503020204020204" pitchFamily="34" charset="-122"/>
                <a:ea typeface="微软雅黑" panose="020B0503020204020204" pitchFamily="34" charset="-122"/>
              </a:rPr>
              <a:t>9</a:t>
            </a:r>
            <a:r>
              <a:rPr lang="zh-CN" altLang="en-US" sz="2265" dirty="0">
                <a:solidFill>
                  <a:schemeClr val="tx1">
                    <a:lumMod val="65000"/>
                    <a:lumOff val="35000"/>
                  </a:schemeClr>
                </a:solidFill>
                <a:latin typeface="微软雅黑" panose="020B0503020204020204" pitchFamily="34" charset="-122"/>
                <a:ea typeface="微软雅黑" panose="020B0503020204020204" pitchFamily="34" charset="-122"/>
              </a:rPr>
              <a:t>月</a:t>
            </a:r>
          </a:p>
        </p:txBody>
      </p:sp>
      <p:sp>
        <p:nvSpPr>
          <p:cNvPr id="127" name="TextBox 126"/>
          <p:cNvSpPr txBox="1"/>
          <p:nvPr/>
        </p:nvSpPr>
        <p:spPr>
          <a:xfrm>
            <a:off x="5579585" y="3964059"/>
            <a:ext cx="1102356" cy="502427"/>
          </a:xfrm>
          <a:prstGeom prst="rect">
            <a:avLst/>
          </a:prstGeom>
          <a:noFill/>
        </p:spPr>
        <p:txBody>
          <a:bodyPr wrap="square" lIns="142249" tIns="71124" rIns="142249" bIns="71124" rtlCol="0">
            <a:spAutoFit/>
          </a:bodyPr>
          <a:lstStyle/>
          <a:p>
            <a:r>
              <a:rPr lang="en-US" altLang="zh-CN" sz="2265" dirty="0">
                <a:solidFill>
                  <a:schemeClr val="tx1">
                    <a:lumMod val="65000"/>
                    <a:lumOff val="35000"/>
                  </a:schemeClr>
                </a:solidFill>
                <a:latin typeface="微软雅黑" panose="020B0503020204020204" pitchFamily="34" charset="-122"/>
                <a:ea typeface="微软雅黑" panose="020B0503020204020204" pitchFamily="34" charset="-122"/>
              </a:rPr>
              <a:t>10</a:t>
            </a:r>
            <a:r>
              <a:rPr lang="zh-CN" altLang="en-US" sz="2265" dirty="0">
                <a:solidFill>
                  <a:schemeClr val="tx1">
                    <a:lumMod val="65000"/>
                    <a:lumOff val="35000"/>
                  </a:schemeClr>
                </a:solidFill>
                <a:latin typeface="微软雅黑" panose="020B0503020204020204" pitchFamily="34" charset="-122"/>
                <a:ea typeface="微软雅黑" panose="020B0503020204020204" pitchFamily="34" charset="-122"/>
              </a:rPr>
              <a:t>月</a:t>
            </a:r>
          </a:p>
        </p:txBody>
      </p:sp>
      <p:sp>
        <p:nvSpPr>
          <p:cNvPr id="128" name="TextBox 127"/>
          <p:cNvSpPr txBox="1"/>
          <p:nvPr/>
        </p:nvSpPr>
        <p:spPr>
          <a:xfrm>
            <a:off x="6528008" y="3427335"/>
            <a:ext cx="1012857" cy="502427"/>
          </a:xfrm>
          <a:prstGeom prst="rect">
            <a:avLst/>
          </a:prstGeom>
          <a:noFill/>
        </p:spPr>
        <p:txBody>
          <a:bodyPr wrap="square" lIns="142249" tIns="71124" rIns="142249" bIns="71124" rtlCol="0">
            <a:spAutoFit/>
          </a:bodyPr>
          <a:lstStyle/>
          <a:p>
            <a:r>
              <a:rPr lang="en-US" altLang="zh-CN" sz="2265" dirty="0">
                <a:solidFill>
                  <a:schemeClr val="tx1">
                    <a:lumMod val="65000"/>
                    <a:lumOff val="35000"/>
                  </a:schemeClr>
                </a:solidFill>
                <a:latin typeface="微软雅黑" panose="020B0503020204020204" pitchFamily="34" charset="-122"/>
                <a:ea typeface="微软雅黑" panose="020B0503020204020204" pitchFamily="34" charset="-122"/>
              </a:rPr>
              <a:t>11</a:t>
            </a:r>
            <a:r>
              <a:rPr lang="zh-CN" altLang="en-US" sz="2265" dirty="0">
                <a:solidFill>
                  <a:schemeClr val="tx1">
                    <a:lumMod val="65000"/>
                    <a:lumOff val="35000"/>
                  </a:schemeClr>
                </a:solidFill>
                <a:latin typeface="微软雅黑" panose="020B0503020204020204" pitchFamily="34" charset="-122"/>
                <a:ea typeface="微软雅黑" panose="020B0503020204020204" pitchFamily="34" charset="-122"/>
              </a:rPr>
              <a:t>月</a:t>
            </a:r>
          </a:p>
        </p:txBody>
      </p:sp>
      <p:sp>
        <p:nvSpPr>
          <p:cNvPr id="129" name="TextBox 128"/>
          <p:cNvSpPr txBox="1"/>
          <p:nvPr/>
        </p:nvSpPr>
        <p:spPr>
          <a:xfrm>
            <a:off x="7540861" y="2603886"/>
            <a:ext cx="1081855" cy="502427"/>
          </a:xfrm>
          <a:prstGeom prst="rect">
            <a:avLst/>
          </a:prstGeom>
          <a:noFill/>
        </p:spPr>
        <p:txBody>
          <a:bodyPr wrap="square" lIns="142249" tIns="71124" rIns="142249" bIns="71124" rtlCol="0">
            <a:spAutoFit/>
          </a:bodyPr>
          <a:lstStyle/>
          <a:p>
            <a:r>
              <a:rPr lang="en-US" altLang="zh-CN" sz="2265" dirty="0">
                <a:solidFill>
                  <a:schemeClr val="tx1">
                    <a:lumMod val="65000"/>
                    <a:lumOff val="35000"/>
                  </a:schemeClr>
                </a:solidFill>
                <a:latin typeface="微软雅黑" panose="020B0503020204020204" pitchFamily="34" charset="-122"/>
                <a:ea typeface="微软雅黑" panose="020B0503020204020204" pitchFamily="34" charset="-122"/>
              </a:rPr>
              <a:t>12</a:t>
            </a:r>
            <a:r>
              <a:rPr lang="zh-CN" altLang="en-US" sz="2265" dirty="0">
                <a:solidFill>
                  <a:schemeClr val="tx1">
                    <a:lumMod val="65000"/>
                    <a:lumOff val="35000"/>
                  </a:schemeClr>
                </a:solidFill>
                <a:latin typeface="微软雅黑" panose="020B0503020204020204" pitchFamily="34" charset="-122"/>
                <a:ea typeface="微软雅黑" panose="020B0503020204020204" pitchFamily="34" charset="-122"/>
              </a:rPr>
              <a:t>月</a:t>
            </a:r>
          </a:p>
        </p:txBody>
      </p:sp>
      <p:sp>
        <p:nvSpPr>
          <p:cNvPr id="130" name="矩形 30"/>
          <p:cNvSpPr>
            <a:spLocks noChangeArrowheads="1"/>
          </p:cNvSpPr>
          <p:nvPr/>
        </p:nvSpPr>
        <p:spPr bwMode="auto">
          <a:xfrm>
            <a:off x="9232635" y="3437567"/>
            <a:ext cx="3516111" cy="3128480"/>
          </a:xfrm>
          <a:prstGeom prst="rect">
            <a:avLst/>
          </a:prstGeom>
          <a:noFill/>
          <a:ln w="9525">
            <a:noFill/>
            <a:miter lim="800000"/>
            <a:headEnd/>
            <a:tailEnd/>
          </a:ln>
        </p:spPr>
        <p:txBody>
          <a:bodyPr wrap="square" lIns="160103" tIns="80052" rIns="160103" bIns="80052">
            <a:spAutoFit/>
          </a:bodyPr>
          <a:lstStyle/>
          <a:p>
            <a:pPr>
              <a:lnSpc>
                <a:spcPct val="130000"/>
              </a:lnSpc>
            </a:pPr>
            <a:r>
              <a:rPr lang="zh-CN" altLang="en-US" sz="1441" dirty="0">
                <a:solidFill>
                  <a:schemeClr val="bg2"/>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您的内容打在这里，或者通过复制您的文本后，在此框中选择粘贴。您的内容打在这里，或者通过复制您的文本后在此框中选择粘贴。您的内容打在这里或者通过复制您的文本后，在此框中选择粘贴。</a:t>
            </a:r>
            <a:endParaRPr lang="en-US" altLang="zh-CN" sz="1441" dirty="0">
              <a:solidFill>
                <a:schemeClr val="bg2"/>
              </a:solidFill>
              <a:latin typeface="微软雅黑" pitchFamily="34" charset="-122"/>
              <a:ea typeface="微软雅黑" pitchFamily="34" charset="-122"/>
            </a:endParaRPr>
          </a:p>
        </p:txBody>
      </p:sp>
      <p:grpSp>
        <p:nvGrpSpPr>
          <p:cNvPr id="131" name="组合 130"/>
          <p:cNvGrpSpPr/>
          <p:nvPr/>
        </p:nvGrpSpPr>
        <p:grpSpPr>
          <a:xfrm>
            <a:off x="9338998" y="2700739"/>
            <a:ext cx="3409748" cy="577156"/>
            <a:chOff x="1190045" y="1445954"/>
            <a:chExt cx="2213972" cy="364058"/>
          </a:xfrm>
        </p:grpSpPr>
        <p:cxnSp>
          <p:nvCxnSpPr>
            <p:cNvPr id="132" name="Straight Connector 38"/>
            <p:cNvCxnSpPr/>
            <p:nvPr/>
          </p:nvCxnSpPr>
          <p:spPr bwMode="auto">
            <a:xfrm flipV="1">
              <a:off x="1190045" y="1810010"/>
              <a:ext cx="2034652" cy="2"/>
            </a:xfrm>
            <a:prstGeom prst="line">
              <a:avLst/>
            </a:prstGeom>
            <a:ln w="635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33" name="组合 132"/>
            <p:cNvGrpSpPr/>
            <p:nvPr/>
          </p:nvGrpSpPr>
          <p:grpSpPr>
            <a:xfrm>
              <a:off x="1244794" y="1445954"/>
              <a:ext cx="2159223" cy="265702"/>
              <a:chOff x="1244794" y="1445954"/>
              <a:chExt cx="2159223" cy="265702"/>
            </a:xfrm>
          </p:grpSpPr>
          <p:sp>
            <p:nvSpPr>
              <p:cNvPr id="134" name="Rounded Rectangle 43"/>
              <p:cNvSpPr/>
              <p:nvPr/>
            </p:nvSpPr>
            <p:spPr>
              <a:xfrm>
                <a:off x="1244794" y="1463818"/>
                <a:ext cx="720000" cy="243888"/>
              </a:xfrm>
              <a:prstGeom prst="roundRect">
                <a:avLst>
                  <a:gd name="adj" fmla="val 46832"/>
                </a:avLst>
              </a:prstGeom>
              <a:solidFill>
                <a:schemeClr val="accent1"/>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71"/>
              </a:p>
            </p:txBody>
          </p:sp>
          <p:sp>
            <p:nvSpPr>
              <p:cNvPr id="135" name="TextBox 134"/>
              <p:cNvSpPr txBox="1"/>
              <p:nvPr/>
            </p:nvSpPr>
            <p:spPr>
              <a:xfrm>
                <a:off x="1277375" y="1467534"/>
                <a:ext cx="654838" cy="214243"/>
              </a:xfrm>
              <a:prstGeom prst="rect">
                <a:avLst/>
              </a:prstGeom>
              <a:noFill/>
            </p:spPr>
            <p:txBody>
              <a:bodyPr wrap="none" rtlCol="0">
                <a:spAutoFit/>
              </a:bodyPr>
              <a:lstStyle/>
              <a:p>
                <a:pPr algn="ctr"/>
                <a:r>
                  <a:rPr lang="zh-CN" altLang="en-US" sz="1544" dirty="0">
                    <a:solidFill>
                      <a:schemeClr val="bg1"/>
                    </a:solidFill>
                    <a:latin typeface="微软雅黑" panose="020B0503020204020204" pitchFamily="34" charset="-122"/>
                    <a:ea typeface="微软雅黑" panose="020B0503020204020204" pitchFamily="34" charset="-122"/>
                  </a:rPr>
                  <a:t>添加内容</a:t>
                </a:r>
                <a:endParaRPr lang="id-ID" sz="1544" dirty="0">
                  <a:solidFill>
                    <a:schemeClr val="bg1"/>
                  </a:solidFill>
                  <a:latin typeface="微软雅黑" panose="020B0503020204020204" pitchFamily="34" charset="-122"/>
                  <a:ea typeface="微软雅黑" panose="020B0503020204020204" pitchFamily="34" charset="-122"/>
                </a:endParaRPr>
              </a:p>
            </p:txBody>
          </p:sp>
          <p:sp>
            <p:nvSpPr>
              <p:cNvPr id="136" name="TextBox 135"/>
              <p:cNvSpPr txBox="1"/>
              <p:nvPr/>
            </p:nvSpPr>
            <p:spPr>
              <a:xfrm>
                <a:off x="1953945" y="1445954"/>
                <a:ext cx="1450072" cy="265702"/>
              </a:xfrm>
              <a:prstGeom prst="rect">
                <a:avLst/>
              </a:prstGeom>
              <a:noFill/>
            </p:spPr>
            <p:txBody>
              <a:bodyPr wrap="square" rtlCol="0">
                <a:spAutoFit/>
              </a:bodyPr>
              <a:lstStyle/>
              <a:p>
                <a:r>
                  <a:rPr lang="en-US" altLang="zh-CN" sz="2059"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2059"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grpSp>
      <p:sp>
        <p:nvSpPr>
          <p:cNvPr id="7" name="TextBox 6"/>
          <p:cNvSpPr txBox="1"/>
          <p:nvPr/>
        </p:nvSpPr>
        <p:spPr>
          <a:xfrm>
            <a:off x="1620985" y="5667951"/>
            <a:ext cx="871554" cy="536671"/>
          </a:xfrm>
          <a:prstGeom prst="rect">
            <a:avLst/>
          </a:prstGeom>
          <a:noFill/>
        </p:spPr>
        <p:txBody>
          <a:bodyPr wrap="square" lIns="142249" tIns="71124" rIns="142249" bIns="71124" rtlCol="0">
            <a:spAutoFit/>
          </a:bodyPr>
          <a:lstStyle/>
          <a:p>
            <a:r>
              <a:rPr lang="en-US" altLang="zh-CN" sz="2471" dirty="0">
                <a:solidFill>
                  <a:schemeClr val="bg1"/>
                </a:solidFill>
              </a:rPr>
              <a:t>20%</a:t>
            </a:r>
            <a:endParaRPr lang="zh-CN" altLang="en-US" sz="2471" dirty="0">
              <a:solidFill>
                <a:schemeClr val="bg1"/>
              </a:solidFill>
            </a:endParaRPr>
          </a:p>
        </p:txBody>
      </p:sp>
      <p:sp>
        <p:nvSpPr>
          <p:cNvPr id="137" name="TextBox 136"/>
          <p:cNvSpPr txBox="1"/>
          <p:nvPr/>
        </p:nvSpPr>
        <p:spPr>
          <a:xfrm>
            <a:off x="2618445" y="5667951"/>
            <a:ext cx="871554" cy="536671"/>
          </a:xfrm>
          <a:prstGeom prst="rect">
            <a:avLst/>
          </a:prstGeom>
          <a:noFill/>
        </p:spPr>
        <p:txBody>
          <a:bodyPr wrap="square" lIns="142249" tIns="71124" rIns="142249" bIns="71124" rtlCol="0">
            <a:spAutoFit/>
          </a:bodyPr>
          <a:lstStyle/>
          <a:p>
            <a:r>
              <a:rPr lang="en-US" altLang="zh-CN" sz="2471" dirty="0">
                <a:solidFill>
                  <a:schemeClr val="bg1"/>
                </a:solidFill>
              </a:rPr>
              <a:t>30%</a:t>
            </a:r>
            <a:endParaRPr lang="zh-CN" altLang="en-US" sz="2471" dirty="0">
              <a:solidFill>
                <a:schemeClr val="bg1"/>
              </a:solidFill>
            </a:endParaRPr>
          </a:p>
        </p:txBody>
      </p:sp>
      <p:sp>
        <p:nvSpPr>
          <p:cNvPr id="138" name="TextBox 137"/>
          <p:cNvSpPr txBox="1"/>
          <p:nvPr/>
        </p:nvSpPr>
        <p:spPr>
          <a:xfrm>
            <a:off x="3619961" y="5667951"/>
            <a:ext cx="871554" cy="536671"/>
          </a:xfrm>
          <a:prstGeom prst="rect">
            <a:avLst/>
          </a:prstGeom>
          <a:noFill/>
        </p:spPr>
        <p:txBody>
          <a:bodyPr wrap="square" lIns="142249" tIns="71124" rIns="142249" bIns="71124" rtlCol="0">
            <a:spAutoFit/>
          </a:bodyPr>
          <a:lstStyle/>
          <a:p>
            <a:r>
              <a:rPr lang="en-US" altLang="zh-CN" sz="2471" dirty="0">
                <a:solidFill>
                  <a:schemeClr val="bg1"/>
                </a:solidFill>
              </a:rPr>
              <a:t>40%</a:t>
            </a:r>
            <a:endParaRPr lang="zh-CN" altLang="en-US" sz="2471" dirty="0">
              <a:solidFill>
                <a:schemeClr val="bg1"/>
              </a:solidFill>
            </a:endParaRPr>
          </a:p>
        </p:txBody>
      </p:sp>
      <p:sp>
        <p:nvSpPr>
          <p:cNvPr id="139" name="TextBox 138"/>
          <p:cNvSpPr txBox="1"/>
          <p:nvPr/>
        </p:nvSpPr>
        <p:spPr>
          <a:xfrm>
            <a:off x="4633413" y="5667951"/>
            <a:ext cx="871554" cy="536671"/>
          </a:xfrm>
          <a:prstGeom prst="rect">
            <a:avLst/>
          </a:prstGeom>
          <a:noFill/>
        </p:spPr>
        <p:txBody>
          <a:bodyPr wrap="square" lIns="142249" tIns="71124" rIns="142249" bIns="71124" rtlCol="0">
            <a:spAutoFit/>
          </a:bodyPr>
          <a:lstStyle/>
          <a:p>
            <a:r>
              <a:rPr lang="en-US" altLang="zh-CN" sz="2471" dirty="0">
                <a:solidFill>
                  <a:schemeClr val="bg1"/>
                </a:solidFill>
              </a:rPr>
              <a:t>65%</a:t>
            </a:r>
            <a:endParaRPr lang="zh-CN" altLang="en-US" sz="2471" dirty="0">
              <a:solidFill>
                <a:schemeClr val="bg1"/>
              </a:solidFill>
            </a:endParaRPr>
          </a:p>
        </p:txBody>
      </p:sp>
      <p:sp>
        <p:nvSpPr>
          <p:cNvPr id="140" name="TextBox 139"/>
          <p:cNvSpPr txBox="1"/>
          <p:nvPr/>
        </p:nvSpPr>
        <p:spPr>
          <a:xfrm>
            <a:off x="5635052" y="5667951"/>
            <a:ext cx="871554" cy="536671"/>
          </a:xfrm>
          <a:prstGeom prst="rect">
            <a:avLst/>
          </a:prstGeom>
          <a:noFill/>
        </p:spPr>
        <p:txBody>
          <a:bodyPr wrap="square" lIns="142249" tIns="71124" rIns="142249" bIns="71124" rtlCol="0">
            <a:spAutoFit/>
          </a:bodyPr>
          <a:lstStyle/>
          <a:p>
            <a:r>
              <a:rPr lang="en-US" altLang="zh-CN" sz="2471" dirty="0">
                <a:solidFill>
                  <a:schemeClr val="bg1"/>
                </a:solidFill>
              </a:rPr>
              <a:t>50%</a:t>
            </a:r>
            <a:endParaRPr lang="zh-CN" altLang="en-US" sz="2471" dirty="0">
              <a:solidFill>
                <a:schemeClr val="bg1"/>
              </a:solidFill>
            </a:endParaRPr>
          </a:p>
        </p:txBody>
      </p:sp>
      <p:sp>
        <p:nvSpPr>
          <p:cNvPr id="141" name="TextBox 140"/>
          <p:cNvSpPr txBox="1"/>
          <p:nvPr/>
        </p:nvSpPr>
        <p:spPr>
          <a:xfrm>
            <a:off x="6598656" y="5667951"/>
            <a:ext cx="871554" cy="536671"/>
          </a:xfrm>
          <a:prstGeom prst="rect">
            <a:avLst/>
          </a:prstGeom>
          <a:noFill/>
        </p:spPr>
        <p:txBody>
          <a:bodyPr wrap="square" lIns="142249" tIns="71124" rIns="142249" bIns="71124" rtlCol="0">
            <a:spAutoFit/>
          </a:bodyPr>
          <a:lstStyle/>
          <a:p>
            <a:r>
              <a:rPr lang="en-US" altLang="zh-CN" sz="2471" dirty="0">
                <a:solidFill>
                  <a:schemeClr val="bg1"/>
                </a:solidFill>
              </a:rPr>
              <a:t>63%</a:t>
            </a:r>
            <a:endParaRPr lang="zh-CN" altLang="en-US" sz="2471" dirty="0">
              <a:solidFill>
                <a:schemeClr val="bg1"/>
              </a:solidFill>
            </a:endParaRPr>
          </a:p>
        </p:txBody>
      </p:sp>
      <p:sp>
        <p:nvSpPr>
          <p:cNvPr id="142" name="TextBox 141"/>
          <p:cNvSpPr txBox="1"/>
          <p:nvPr/>
        </p:nvSpPr>
        <p:spPr>
          <a:xfrm>
            <a:off x="7581239" y="5667951"/>
            <a:ext cx="871554" cy="536671"/>
          </a:xfrm>
          <a:prstGeom prst="rect">
            <a:avLst/>
          </a:prstGeom>
          <a:noFill/>
        </p:spPr>
        <p:txBody>
          <a:bodyPr wrap="square" lIns="142249" tIns="71124" rIns="142249" bIns="71124" rtlCol="0">
            <a:spAutoFit/>
          </a:bodyPr>
          <a:lstStyle/>
          <a:p>
            <a:r>
              <a:rPr lang="en-US" altLang="zh-CN" sz="2471" dirty="0">
                <a:solidFill>
                  <a:schemeClr val="bg1"/>
                </a:solidFill>
              </a:rPr>
              <a:t>80%</a:t>
            </a:r>
            <a:endParaRPr lang="zh-CN" altLang="en-US" sz="2471" dirty="0">
              <a:solidFill>
                <a:schemeClr val="bg1"/>
              </a:solidFill>
            </a:endParaRPr>
          </a:p>
        </p:txBody>
      </p:sp>
      <p:sp>
        <p:nvSpPr>
          <p:cNvPr id="3" name="标题 2"/>
          <p:cNvSpPr>
            <a:spLocks noGrp="1"/>
          </p:cNvSpPr>
          <p:nvPr>
            <p:ph type="title"/>
          </p:nvPr>
        </p:nvSpPr>
        <p:spPr/>
        <p:txBody>
          <a:bodyPr/>
          <a:lstStyle/>
          <a:p>
            <a:pPr algn="l"/>
            <a:r>
              <a:rPr lang="zh-CN" altLang="en-US" dirty="0"/>
              <a:t>工作进度比例</a:t>
            </a:r>
          </a:p>
        </p:txBody>
      </p:sp>
      <p:sp>
        <p:nvSpPr>
          <p:cNvPr id="31" name="TextBox 30"/>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1052864949"/>
      </p:ext>
    </p:extLst>
  </p:cSld>
  <p:clrMapOvr>
    <a:masterClrMapping/>
  </p:clrMapOvr>
  <mc:AlternateContent xmlns:mc="http://schemas.openxmlformats.org/markup-compatibility/2006" xmlns:p14="http://schemas.microsoft.com/office/powerpoint/2010/main">
    <mc:Choice Requires="p14">
      <p:transition spd="slow" p14:dur="1600" advTm="0">
        <p14:prism dir="u"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p:tgtEl>
                                          <p:spTgt spid="2"/>
                                        </p:tgtEl>
                                        <p:attrNameLst>
                                          <p:attrName>ppt_y</p:attrName>
                                        </p:attrNameLst>
                                      </p:cBhvr>
                                      <p:tavLst>
                                        <p:tav tm="0">
                                          <p:val>
                                            <p:strVal val="#ppt_y+#ppt_h*1.125000"/>
                                          </p:val>
                                        </p:tav>
                                        <p:tav tm="100000">
                                          <p:val>
                                            <p:strVal val="#ppt_y"/>
                                          </p:val>
                                        </p:tav>
                                      </p:tavLst>
                                    </p:anim>
                                    <p:animEffect transition="in" filter="wipe(up)">
                                      <p:cBhvr>
                                        <p:cTn id="8" dur="300"/>
                                        <p:tgtEl>
                                          <p:spTgt spid="2"/>
                                        </p:tgtEl>
                                      </p:cBhvr>
                                    </p:animEffect>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2" presetClass="entr" presetSubtype="4" fill="hold" grpId="0"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300"/>
                                        <p:tgtEl>
                                          <p:spTgt spid="94"/>
                                        </p:tgtEl>
                                        <p:attrNameLst>
                                          <p:attrName>ppt_y</p:attrName>
                                        </p:attrNameLst>
                                      </p:cBhvr>
                                      <p:tavLst>
                                        <p:tav tm="0">
                                          <p:val>
                                            <p:strVal val="#ppt_y+#ppt_h*1.125000"/>
                                          </p:val>
                                        </p:tav>
                                        <p:tav tm="100000">
                                          <p:val>
                                            <p:strVal val="#ppt_y"/>
                                          </p:val>
                                        </p:tav>
                                      </p:tavLst>
                                    </p:anim>
                                    <p:animEffect transition="in" filter="wipe(up)">
                                      <p:cBhvr>
                                        <p:cTn id="16" dur="300"/>
                                        <p:tgtEl>
                                          <p:spTgt spid="9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childTnLst>
                                </p:cTn>
                              </p:par>
                            </p:childTnLst>
                          </p:cTn>
                        </p:par>
                        <p:par>
                          <p:cTn id="20" fill="hold">
                            <p:stCondLst>
                              <p:cond delay="1000"/>
                            </p:stCondLst>
                            <p:childTnLst>
                              <p:par>
                                <p:cTn id="21" presetID="12" presetClass="entr" presetSubtype="4" fill="hold" grpId="0" nodeType="after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additive="base">
                                        <p:cTn id="23" dur="300"/>
                                        <p:tgtEl>
                                          <p:spTgt spid="95"/>
                                        </p:tgtEl>
                                        <p:attrNameLst>
                                          <p:attrName>ppt_y</p:attrName>
                                        </p:attrNameLst>
                                      </p:cBhvr>
                                      <p:tavLst>
                                        <p:tav tm="0">
                                          <p:val>
                                            <p:strVal val="#ppt_y+#ppt_h*1.125000"/>
                                          </p:val>
                                        </p:tav>
                                        <p:tav tm="100000">
                                          <p:val>
                                            <p:strVal val="#ppt_y"/>
                                          </p:val>
                                        </p:tav>
                                      </p:tavLst>
                                    </p:anim>
                                    <p:animEffect transition="in" filter="wipe(up)">
                                      <p:cBhvr>
                                        <p:cTn id="24" dur="300"/>
                                        <p:tgtEl>
                                          <p:spTgt spid="9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500"/>
                                        <p:tgtEl>
                                          <p:spTgt spid="138"/>
                                        </p:tgtEl>
                                      </p:cBhvr>
                                    </p:animEffect>
                                  </p:childTnLst>
                                </p:cTn>
                              </p:par>
                            </p:childTnLst>
                          </p:cTn>
                        </p:par>
                        <p:par>
                          <p:cTn id="28" fill="hold">
                            <p:stCondLst>
                              <p:cond delay="1500"/>
                            </p:stCondLst>
                            <p:childTnLst>
                              <p:par>
                                <p:cTn id="29" presetID="12" presetClass="entr" presetSubtype="4" fill="hold" grpId="0" nodeType="after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additive="base">
                                        <p:cTn id="31" dur="300"/>
                                        <p:tgtEl>
                                          <p:spTgt spid="113"/>
                                        </p:tgtEl>
                                        <p:attrNameLst>
                                          <p:attrName>ppt_y</p:attrName>
                                        </p:attrNameLst>
                                      </p:cBhvr>
                                      <p:tavLst>
                                        <p:tav tm="0">
                                          <p:val>
                                            <p:strVal val="#ppt_y+#ppt_h*1.125000"/>
                                          </p:val>
                                        </p:tav>
                                        <p:tav tm="100000">
                                          <p:val>
                                            <p:strVal val="#ppt_y"/>
                                          </p:val>
                                        </p:tav>
                                      </p:tavLst>
                                    </p:anim>
                                    <p:animEffect transition="in" filter="wipe(up)">
                                      <p:cBhvr>
                                        <p:cTn id="32" dur="300"/>
                                        <p:tgtEl>
                                          <p:spTgt spid="1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9"/>
                                        </p:tgtEl>
                                        <p:attrNameLst>
                                          <p:attrName>style.visibility</p:attrName>
                                        </p:attrNameLst>
                                      </p:cBhvr>
                                      <p:to>
                                        <p:strVal val="visible"/>
                                      </p:to>
                                    </p:set>
                                    <p:animEffect transition="in" filter="fade">
                                      <p:cBhvr>
                                        <p:cTn id="35" dur="500"/>
                                        <p:tgtEl>
                                          <p:spTgt spid="139"/>
                                        </p:tgtEl>
                                      </p:cBhvr>
                                    </p:animEffect>
                                  </p:childTnLst>
                                </p:cTn>
                              </p:par>
                            </p:childTnLst>
                          </p:cTn>
                        </p:par>
                        <p:par>
                          <p:cTn id="36" fill="hold">
                            <p:stCondLst>
                              <p:cond delay="2000"/>
                            </p:stCondLst>
                            <p:childTnLst>
                              <p:par>
                                <p:cTn id="37" presetID="12" presetClass="entr" presetSubtype="4" fill="hold" grpId="0" nodeType="afterEffect">
                                  <p:stCondLst>
                                    <p:cond delay="0"/>
                                  </p:stCondLst>
                                  <p:childTnLst>
                                    <p:set>
                                      <p:cBhvr>
                                        <p:cTn id="38" dur="1" fill="hold">
                                          <p:stCondLst>
                                            <p:cond delay="0"/>
                                          </p:stCondLst>
                                        </p:cTn>
                                        <p:tgtEl>
                                          <p:spTgt spid="114"/>
                                        </p:tgtEl>
                                        <p:attrNameLst>
                                          <p:attrName>style.visibility</p:attrName>
                                        </p:attrNameLst>
                                      </p:cBhvr>
                                      <p:to>
                                        <p:strVal val="visible"/>
                                      </p:to>
                                    </p:set>
                                    <p:anim calcmode="lin" valueType="num">
                                      <p:cBhvr additive="base">
                                        <p:cTn id="39" dur="300"/>
                                        <p:tgtEl>
                                          <p:spTgt spid="114"/>
                                        </p:tgtEl>
                                        <p:attrNameLst>
                                          <p:attrName>ppt_y</p:attrName>
                                        </p:attrNameLst>
                                      </p:cBhvr>
                                      <p:tavLst>
                                        <p:tav tm="0">
                                          <p:val>
                                            <p:strVal val="#ppt_y+#ppt_h*1.125000"/>
                                          </p:val>
                                        </p:tav>
                                        <p:tav tm="100000">
                                          <p:val>
                                            <p:strVal val="#ppt_y"/>
                                          </p:val>
                                        </p:tav>
                                      </p:tavLst>
                                    </p:anim>
                                    <p:animEffect transition="in" filter="wipe(up)">
                                      <p:cBhvr>
                                        <p:cTn id="40" dur="300"/>
                                        <p:tgtEl>
                                          <p:spTgt spid="1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animEffect transition="in" filter="fade">
                                      <p:cBhvr>
                                        <p:cTn id="43" dur="500"/>
                                        <p:tgtEl>
                                          <p:spTgt spid="140"/>
                                        </p:tgtEl>
                                      </p:cBhvr>
                                    </p:animEffect>
                                  </p:childTnLst>
                                </p:cTn>
                              </p:par>
                            </p:childTnLst>
                          </p:cTn>
                        </p:par>
                        <p:par>
                          <p:cTn id="44" fill="hold">
                            <p:stCondLst>
                              <p:cond delay="2500"/>
                            </p:stCondLst>
                            <p:childTnLst>
                              <p:par>
                                <p:cTn id="45" presetID="12" presetClass="entr" presetSubtype="4" fill="hold" grpId="0" nodeType="afterEffect">
                                  <p:stCondLst>
                                    <p:cond delay="0"/>
                                  </p:stCondLst>
                                  <p:childTnLst>
                                    <p:set>
                                      <p:cBhvr>
                                        <p:cTn id="46" dur="1" fill="hold">
                                          <p:stCondLst>
                                            <p:cond delay="0"/>
                                          </p:stCondLst>
                                        </p:cTn>
                                        <p:tgtEl>
                                          <p:spTgt spid="115"/>
                                        </p:tgtEl>
                                        <p:attrNameLst>
                                          <p:attrName>style.visibility</p:attrName>
                                        </p:attrNameLst>
                                      </p:cBhvr>
                                      <p:to>
                                        <p:strVal val="visible"/>
                                      </p:to>
                                    </p:set>
                                    <p:anim calcmode="lin" valueType="num">
                                      <p:cBhvr additive="base">
                                        <p:cTn id="47" dur="300"/>
                                        <p:tgtEl>
                                          <p:spTgt spid="115"/>
                                        </p:tgtEl>
                                        <p:attrNameLst>
                                          <p:attrName>ppt_y</p:attrName>
                                        </p:attrNameLst>
                                      </p:cBhvr>
                                      <p:tavLst>
                                        <p:tav tm="0">
                                          <p:val>
                                            <p:strVal val="#ppt_y+#ppt_h*1.125000"/>
                                          </p:val>
                                        </p:tav>
                                        <p:tav tm="100000">
                                          <p:val>
                                            <p:strVal val="#ppt_y"/>
                                          </p:val>
                                        </p:tav>
                                      </p:tavLst>
                                    </p:anim>
                                    <p:animEffect transition="in" filter="wipe(up)">
                                      <p:cBhvr>
                                        <p:cTn id="48" dur="300"/>
                                        <p:tgtEl>
                                          <p:spTgt spid="1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1"/>
                                        </p:tgtEl>
                                        <p:attrNameLst>
                                          <p:attrName>style.visibility</p:attrName>
                                        </p:attrNameLst>
                                      </p:cBhvr>
                                      <p:to>
                                        <p:strVal val="visible"/>
                                      </p:to>
                                    </p:set>
                                    <p:animEffect transition="in" filter="fade">
                                      <p:cBhvr>
                                        <p:cTn id="51" dur="500"/>
                                        <p:tgtEl>
                                          <p:spTgt spid="141"/>
                                        </p:tgtEl>
                                      </p:cBhvr>
                                    </p:animEffect>
                                  </p:childTnLst>
                                </p:cTn>
                              </p:par>
                            </p:childTnLst>
                          </p:cTn>
                        </p:par>
                        <p:par>
                          <p:cTn id="52" fill="hold">
                            <p:stCondLst>
                              <p:cond delay="3000"/>
                            </p:stCondLst>
                            <p:childTnLst>
                              <p:par>
                                <p:cTn id="53" presetID="12" presetClass="entr" presetSubtype="4" fill="hold" grpId="0" nodeType="afterEffect">
                                  <p:stCondLst>
                                    <p:cond delay="0"/>
                                  </p:stCondLst>
                                  <p:childTnLst>
                                    <p:set>
                                      <p:cBhvr>
                                        <p:cTn id="54" dur="1" fill="hold">
                                          <p:stCondLst>
                                            <p:cond delay="0"/>
                                          </p:stCondLst>
                                        </p:cTn>
                                        <p:tgtEl>
                                          <p:spTgt spid="116"/>
                                        </p:tgtEl>
                                        <p:attrNameLst>
                                          <p:attrName>style.visibility</p:attrName>
                                        </p:attrNameLst>
                                      </p:cBhvr>
                                      <p:to>
                                        <p:strVal val="visible"/>
                                      </p:to>
                                    </p:set>
                                    <p:anim calcmode="lin" valueType="num">
                                      <p:cBhvr additive="base">
                                        <p:cTn id="55" dur="300"/>
                                        <p:tgtEl>
                                          <p:spTgt spid="116"/>
                                        </p:tgtEl>
                                        <p:attrNameLst>
                                          <p:attrName>ppt_y</p:attrName>
                                        </p:attrNameLst>
                                      </p:cBhvr>
                                      <p:tavLst>
                                        <p:tav tm="0">
                                          <p:val>
                                            <p:strVal val="#ppt_y+#ppt_h*1.125000"/>
                                          </p:val>
                                        </p:tav>
                                        <p:tav tm="100000">
                                          <p:val>
                                            <p:strVal val="#ppt_y"/>
                                          </p:val>
                                        </p:tav>
                                      </p:tavLst>
                                    </p:anim>
                                    <p:animEffect transition="in" filter="wipe(up)">
                                      <p:cBhvr>
                                        <p:cTn id="56" dur="300"/>
                                        <p:tgtEl>
                                          <p:spTgt spid="1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fade">
                                      <p:cBhvr>
                                        <p:cTn id="59" dur="500"/>
                                        <p:tgtEl>
                                          <p:spTgt spid="142"/>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9"/>
                                        </p:tgtEl>
                                        <p:attrNameLst>
                                          <p:attrName>style.visibility</p:attrName>
                                        </p:attrNameLst>
                                      </p:cBhvr>
                                      <p:to>
                                        <p:strVal val="visible"/>
                                      </p:to>
                                    </p:set>
                                    <p:animEffect transition="in" filter="fade">
                                      <p:cBhvr>
                                        <p:cTn id="66" dur="500"/>
                                        <p:tgtEl>
                                          <p:spTgt spid="1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fade">
                                      <p:cBhvr>
                                        <p:cTn id="69" dur="500"/>
                                        <p:tgtEl>
                                          <p:spTgt spid="1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6"/>
                                        </p:tgtEl>
                                        <p:attrNameLst>
                                          <p:attrName>style.visibility</p:attrName>
                                        </p:attrNameLst>
                                      </p:cBhvr>
                                      <p:to>
                                        <p:strVal val="visible"/>
                                      </p:to>
                                    </p:set>
                                    <p:animEffect transition="in" filter="fade">
                                      <p:cBhvr>
                                        <p:cTn id="72" dur="500"/>
                                        <p:tgtEl>
                                          <p:spTgt spid="12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fade">
                                      <p:cBhvr>
                                        <p:cTn id="75" dur="500"/>
                                        <p:tgtEl>
                                          <p:spTgt spid="12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8"/>
                                        </p:tgtEl>
                                        <p:attrNameLst>
                                          <p:attrName>style.visibility</p:attrName>
                                        </p:attrNameLst>
                                      </p:cBhvr>
                                      <p:to>
                                        <p:strVal val="visible"/>
                                      </p:to>
                                    </p:set>
                                    <p:animEffect transition="in" filter="fade">
                                      <p:cBhvr>
                                        <p:cTn id="78" dur="500"/>
                                        <p:tgtEl>
                                          <p:spTgt spid="12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9"/>
                                        </p:tgtEl>
                                        <p:attrNameLst>
                                          <p:attrName>style.visibility</p:attrName>
                                        </p:attrNameLst>
                                      </p:cBhvr>
                                      <p:to>
                                        <p:strVal val="visible"/>
                                      </p:to>
                                    </p:set>
                                    <p:animEffect transition="in" filter="fade">
                                      <p:cBhvr>
                                        <p:cTn id="81" dur="500"/>
                                        <p:tgtEl>
                                          <p:spTgt spid="129"/>
                                        </p:tgtEl>
                                      </p:cBhvr>
                                    </p:animEffect>
                                  </p:childTnLst>
                                </p:cTn>
                              </p:par>
                            </p:childTnLst>
                          </p:cTn>
                        </p:par>
                        <p:par>
                          <p:cTn id="82" fill="hold">
                            <p:stCondLst>
                              <p:cond delay="4000"/>
                            </p:stCondLst>
                            <p:childTnLst>
                              <p:par>
                                <p:cTn id="83" presetID="14" presetClass="entr" presetSubtype="10" fill="hold" nodeType="afterEffect">
                                  <p:stCondLst>
                                    <p:cond delay="0"/>
                                  </p:stCondLst>
                                  <p:childTnLst>
                                    <p:set>
                                      <p:cBhvr>
                                        <p:cTn id="84" dur="1" fill="hold">
                                          <p:stCondLst>
                                            <p:cond delay="0"/>
                                          </p:stCondLst>
                                        </p:cTn>
                                        <p:tgtEl>
                                          <p:spTgt spid="131"/>
                                        </p:tgtEl>
                                        <p:attrNameLst>
                                          <p:attrName>style.visibility</p:attrName>
                                        </p:attrNameLst>
                                      </p:cBhvr>
                                      <p:to>
                                        <p:strVal val="visible"/>
                                      </p:to>
                                    </p:set>
                                    <p:animEffect transition="in" filter="randombar(horizontal)">
                                      <p:cBhvr>
                                        <p:cTn id="85" dur="500"/>
                                        <p:tgtEl>
                                          <p:spTgt spid="131"/>
                                        </p:tgtEl>
                                      </p:cBhvr>
                                    </p:animEffect>
                                  </p:childTnLst>
                                </p:cTn>
                              </p:par>
                            </p:childTnLst>
                          </p:cTn>
                        </p:par>
                        <p:par>
                          <p:cTn id="86" fill="hold">
                            <p:stCondLst>
                              <p:cond delay="4500"/>
                            </p:stCondLst>
                            <p:childTnLst>
                              <p:par>
                                <p:cTn id="87" presetID="12" presetClass="entr" presetSubtype="1" fill="hold" grpId="0" nodeType="afterEffect">
                                  <p:stCondLst>
                                    <p:cond delay="0"/>
                                  </p:stCondLst>
                                  <p:childTnLst>
                                    <p:set>
                                      <p:cBhvr>
                                        <p:cTn id="88" dur="1" fill="hold">
                                          <p:stCondLst>
                                            <p:cond delay="0"/>
                                          </p:stCondLst>
                                        </p:cTn>
                                        <p:tgtEl>
                                          <p:spTgt spid="130"/>
                                        </p:tgtEl>
                                        <p:attrNameLst>
                                          <p:attrName>style.visibility</p:attrName>
                                        </p:attrNameLst>
                                      </p:cBhvr>
                                      <p:to>
                                        <p:strVal val="visible"/>
                                      </p:to>
                                    </p:set>
                                    <p:anim calcmode="lin" valueType="num">
                                      <p:cBhvr additive="base">
                                        <p:cTn id="89" dur="1000"/>
                                        <p:tgtEl>
                                          <p:spTgt spid="130"/>
                                        </p:tgtEl>
                                        <p:attrNameLst>
                                          <p:attrName>ppt_y</p:attrName>
                                        </p:attrNameLst>
                                      </p:cBhvr>
                                      <p:tavLst>
                                        <p:tav tm="0">
                                          <p:val>
                                            <p:strVal val="#ppt_y-#ppt_h*1.125000"/>
                                          </p:val>
                                        </p:tav>
                                        <p:tav tm="100000">
                                          <p:val>
                                            <p:strVal val="#ppt_y"/>
                                          </p:val>
                                        </p:tav>
                                      </p:tavLst>
                                    </p:anim>
                                    <p:animEffect transition="in" filter="wipe(down)">
                                      <p:cBhvr>
                                        <p:cTn id="90" dur="1000"/>
                                        <p:tgtEl>
                                          <p:spTgt spid="130"/>
                                        </p:tgtEl>
                                      </p:cBhvr>
                                    </p:animEffect>
                                  </p:childTnLst>
                                </p:cTn>
                              </p:par>
                            </p:childTnLst>
                          </p:cTn>
                        </p:par>
                        <p:par>
                          <p:cTn id="91" fill="hold">
                            <p:stCondLst>
                              <p:cond delay="5500"/>
                            </p:stCondLst>
                            <p:childTnLst>
                              <p:par>
                                <p:cTn id="92" presetID="10" presetClass="entr" presetSubtype="0"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4" grpId="0" animBg="1"/>
      <p:bldP spid="95" grpId="0" animBg="1"/>
      <p:bldP spid="113" grpId="0" animBg="1"/>
      <p:bldP spid="114" grpId="0" animBg="1"/>
      <p:bldP spid="115" grpId="0" animBg="1"/>
      <p:bldP spid="116" grpId="0" animBg="1"/>
      <p:bldP spid="6" grpId="0"/>
      <p:bldP spid="119" grpId="0"/>
      <p:bldP spid="120" grpId="0"/>
      <p:bldP spid="126" grpId="0"/>
      <p:bldP spid="127" grpId="0"/>
      <p:bldP spid="128" grpId="0"/>
      <p:bldP spid="129" grpId="0"/>
      <p:bldP spid="130" grpId="0"/>
      <p:bldP spid="7" grpId="0"/>
      <p:bldP spid="137" grpId="0"/>
      <p:bldP spid="138" grpId="0"/>
      <p:bldP spid="139" grpId="0"/>
      <p:bldP spid="140" grpId="0"/>
      <p:bldP spid="141" grpId="0"/>
      <p:bldP spid="142"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pPr algn="l"/>
            <a:r>
              <a:rPr lang="zh-CN" altLang="en-US" dirty="0"/>
              <a:t>工作进度比例</a:t>
            </a:r>
          </a:p>
        </p:txBody>
      </p:sp>
      <p:sp>
        <p:nvSpPr>
          <p:cNvPr id="31" name="TextBox 30"/>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grpSp>
        <p:nvGrpSpPr>
          <p:cNvPr id="32" name="组合 31"/>
          <p:cNvGrpSpPr>
            <a:grpSpLocks noChangeAspect="1"/>
          </p:cNvGrpSpPr>
          <p:nvPr/>
        </p:nvGrpSpPr>
        <p:grpSpPr>
          <a:xfrm>
            <a:off x="1933243" y="2139597"/>
            <a:ext cx="2418826" cy="1079996"/>
            <a:chOff x="465719" y="1295954"/>
            <a:chExt cx="1658494" cy="740511"/>
          </a:xfrm>
        </p:grpSpPr>
        <p:sp>
          <p:nvSpPr>
            <p:cNvPr id="33" name="Freeform 1"/>
            <p:cNvSpPr>
              <a:spLocks noChangeArrowheads="1"/>
            </p:cNvSpPr>
            <p:nvPr/>
          </p:nvSpPr>
          <p:spPr bwMode="auto">
            <a:xfrm rot="10800000">
              <a:off x="465719" y="1295954"/>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3"/>
            </a:solidFill>
            <a:ln>
              <a:noFill/>
            </a:ln>
            <a:effectLst/>
          </p:spPr>
          <p:txBody>
            <a:bodyPr wrap="none" anchor="ctr"/>
            <a:lstStyle/>
            <a:p>
              <a:endParaRPr lang="en-US" sz="2471">
                <a:latin typeface="+mn-ea"/>
              </a:endParaRPr>
            </a:p>
          </p:txBody>
        </p:sp>
        <p:sp>
          <p:nvSpPr>
            <p:cNvPr id="34" name="Freeform 41"/>
            <p:cNvSpPr>
              <a:spLocks noEditPoints="1"/>
            </p:cNvSpPr>
            <p:nvPr/>
          </p:nvSpPr>
          <p:spPr bwMode="auto">
            <a:xfrm>
              <a:off x="1089592" y="1430439"/>
              <a:ext cx="458072" cy="416658"/>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headEnd/>
              <a:tailEnd/>
            </a:ln>
          </p:spPr>
          <p:txBody>
            <a:bodyPr/>
            <a:lstStyle/>
            <a:p>
              <a:pPr>
                <a:defRPr/>
              </a:pPr>
              <a:endParaRPr lang="en-US" sz="2471"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35" name="TextBox 6"/>
          <p:cNvSpPr txBox="1">
            <a:spLocks noChangeAspect="1"/>
          </p:cNvSpPr>
          <p:nvPr/>
        </p:nvSpPr>
        <p:spPr>
          <a:xfrm>
            <a:off x="4646097" y="2639355"/>
            <a:ext cx="8099876" cy="1557407"/>
          </a:xfrm>
          <a:prstGeom prst="rect">
            <a:avLst/>
          </a:prstGeom>
          <a:noFill/>
        </p:spPr>
        <p:txBody>
          <a:bodyPr wrap="square" lIns="88907" tIns="44454" rIns="88907" bIns="44454" rtlCol="0">
            <a:spAutoFit/>
          </a:bodyPr>
          <a:lstStyle/>
          <a:p>
            <a:pPr>
              <a:lnSpc>
                <a:spcPct val="150000"/>
              </a:lnSpc>
            </a:pPr>
            <a:r>
              <a:rPr lang="zh-CN" altLang="en-US" sz="1544" dirty="0">
                <a:solidFill>
                  <a:schemeClr val="tx1">
                    <a:lumMod val="65000"/>
                    <a:lumOff val="35000"/>
                  </a:schemeClr>
                </a:solidFill>
                <a:latin typeface="+mn-ea"/>
              </a:rPr>
              <a:t>单击此处添加文本单击此处添加文本 单击此处添加文本单击此处添加文本单击此处添加文本</a:t>
            </a:r>
            <a:endParaRPr lang="en-US" altLang="zh-CN" sz="1544" dirty="0">
              <a:solidFill>
                <a:schemeClr val="tx1">
                  <a:lumMod val="65000"/>
                  <a:lumOff val="35000"/>
                </a:schemeClr>
              </a:solidFill>
              <a:latin typeface="+mn-ea"/>
            </a:endParaRPr>
          </a:p>
          <a:p>
            <a:pPr>
              <a:lnSpc>
                <a:spcPct val="150000"/>
              </a:lnSpc>
            </a:pPr>
            <a:r>
              <a:rPr lang="zh-CN" altLang="en-US" sz="1544" dirty="0">
                <a:solidFill>
                  <a:schemeClr val="tx1">
                    <a:lumMod val="65000"/>
                    <a:lumOff val="35000"/>
                  </a:schemeClr>
                </a:solidFill>
                <a:latin typeface="+mn-ea"/>
              </a:rPr>
              <a:t>单击此处添加文本单击此处添加文本单击此处添加文本 单击此处添加文本单击此处添加文本</a:t>
            </a:r>
            <a:endParaRPr lang="en-US" altLang="zh-CN" sz="1544" dirty="0">
              <a:solidFill>
                <a:schemeClr val="tx1">
                  <a:lumMod val="65000"/>
                  <a:lumOff val="35000"/>
                </a:schemeClr>
              </a:solidFill>
              <a:latin typeface="+mn-ea"/>
            </a:endParaRPr>
          </a:p>
        </p:txBody>
      </p:sp>
      <p:sp>
        <p:nvSpPr>
          <p:cNvPr id="36" name="TextBox 7"/>
          <p:cNvSpPr txBox="1">
            <a:spLocks noChangeAspect="1"/>
          </p:cNvSpPr>
          <p:nvPr/>
        </p:nvSpPr>
        <p:spPr>
          <a:xfrm>
            <a:off x="4646098" y="2078896"/>
            <a:ext cx="4900343" cy="450797"/>
          </a:xfrm>
          <a:prstGeom prst="rect">
            <a:avLst/>
          </a:prstGeom>
          <a:noFill/>
        </p:spPr>
        <p:txBody>
          <a:bodyPr wrap="square" lIns="58828" tIns="29414" rIns="58828" bIns="29414" rtlCol="0">
            <a:spAutoFit/>
          </a:bodyPr>
          <a:lstStyle/>
          <a:p>
            <a:r>
              <a:rPr lang="zh-CN" altLang="zh-CN" sz="2471" b="1" dirty="0">
                <a:solidFill>
                  <a:schemeClr val="accent3"/>
                </a:solidFill>
              </a:rPr>
              <a:t>（一）</a:t>
            </a:r>
            <a:r>
              <a:rPr lang="zh-CN" altLang="en-US" sz="2471" b="1" dirty="0">
                <a:solidFill>
                  <a:schemeClr val="accent3"/>
                </a:solidFill>
              </a:rPr>
              <a:t>单击填加标题</a:t>
            </a:r>
          </a:p>
        </p:txBody>
      </p:sp>
      <p:grpSp>
        <p:nvGrpSpPr>
          <p:cNvPr id="37" name="组合 36"/>
          <p:cNvGrpSpPr>
            <a:grpSpLocks noChangeAspect="1"/>
          </p:cNvGrpSpPr>
          <p:nvPr/>
        </p:nvGrpSpPr>
        <p:grpSpPr>
          <a:xfrm>
            <a:off x="1933243" y="5497553"/>
            <a:ext cx="2418826" cy="1131650"/>
            <a:chOff x="465719" y="3291830"/>
            <a:chExt cx="1658494" cy="740511"/>
          </a:xfrm>
        </p:grpSpPr>
        <p:sp>
          <p:nvSpPr>
            <p:cNvPr id="38" name="Freeform 1"/>
            <p:cNvSpPr>
              <a:spLocks noChangeArrowheads="1"/>
            </p:cNvSpPr>
            <p:nvPr/>
          </p:nvSpPr>
          <p:spPr bwMode="auto">
            <a:xfrm rot="10800000">
              <a:off x="465719" y="3291830"/>
              <a:ext cx="1658494" cy="740511"/>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2"/>
            </a:solidFill>
            <a:ln>
              <a:noFill/>
            </a:ln>
            <a:effectLst/>
          </p:spPr>
          <p:txBody>
            <a:bodyPr wrap="none" anchor="ctr"/>
            <a:lstStyle/>
            <a:p>
              <a:endParaRPr lang="en-US" sz="2471">
                <a:latin typeface="+mn-ea"/>
              </a:endParaRPr>
            </a:p>
          </p:txBody>
        </p:sp>
        <p:pic>
          <p:nvPicPr>
            <p:cNvPr id="39"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71134" y="3488771"/>
              <a:ext cx="346674" cy="34663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11"/>
          <p:cNvSpPr txBox="1">
            <a:spLocks noChangeAspect="1"/>
          </p:cNvSpPr>
          <p:nvPr/>
        </p:nvSpPr>
        <p:spPr>
          <a:xfrm>
            <a:off x="4630675" y="4221185"/>
            <a:ext cx="8118072" cy="802664"/>
          </a:xfrm>
          <a:prstGeom prst="rect">
            <a:avLst/>
          </a:prstGeom>
          <a:noFill/>
        </p:spPr>
        <p:txBody>
          <a:bodyPr wrap="square" lIns="88907" tIns="44454" rIns="88907" bIns="44454" rtlCol="0">
            <a:spAutoFit/>
          </a:bodyPr>
          <a:lstStyle/>
          <a:p>
            <a:pPr>
              <a:lnSpc>
                <a:spcPct val="150000"/>
              </a:lnSpc>
            </a:pPr>
            <a:r>
              <a:rPr lang="zh-CN" altLang="en-US" sz="1544" dirty="0">
                <a:solidFill>
                  <a:schemeClr val="tx1">
                    <a:lumMod val="65000"/>
                    <a:lumOff val="35000"/>
                  </a:schemeClr>
                </a:solidFill>
                <a:latin typeface="+mn-ea"/>
              </a:rPr>
              <a:t>单击此处添加文本单击此处添加文本 单击此处添加文本单击此处添加文本单击此处添加文本</a:t>
            </a:r>
            <a:endParaRPr lang="en-US" altLang="zh-CN" sz="1544" dirty="0">
              <a:solidFill>
                <a:schemeClr val="tx1">
                  <a:lumMod val="65000"/>
                  <a:lumOff val="35000"/>
                </a:schemeClr>
              </a:solidFill>
              <a:latin typeface="+mn-ea"/>
            </a:endParaRPr>
          </a:p>
          <a:p>
            <a:pPr>
              <a:lnSpc>
                <a:spcPct val="150000"/>
              </a:lnSpc>
            </a:pPr>
            <a:r>
              <a:rPr lang="zh-CN" altLang="en-US" sz="1544" dirty="0">
                <a:solidFill>
                  <a:schemeClr val="tx1">
                    <a:lumMod val="65000"/>
                    <a:lumOff val="35000"/>
                  </a:schemeClr>
                </a:solidFill>
                <a:latin typeface="+mn-ea"/>
              </a:rPr>
              <a:t>单击此处添加文本单击此处添加文本单击此处添加文本 单击此处添加文本单击此处添加文本</a:t>
            </a:r>
            <a:endParaRPr lang="en-US" altLang="zh-CN" sz="1544" dirty="0">
              <a:solidFill>
                <a:schemeClr val="tx1">
                  <a:lumMod val="65000"/>
                  <a:lumOff val="35000"/>
                </a:schemeClr>
              </a:solidFill>
              <a:latin typeface="+mn-ea"/>
            </a:endParaRPr>
          </a:p>
        </p:txBody>
      </p:sp>
      <p:sp>
        <p:nvSpPr>
          <p:cNvPr id="41" name="TextBox 12"/>
          <p:cNvSpPr txBox="1">
            <a:spLocks noChangeAspect="1"/>
          </p:cNvSpPr>
          <p:nvPr/>
        </p:nvSpPr>
        <p:spPr>
          <a:xfrm>
            <a:off x="4646098" y="3772637"/>
            <a:ext cx="4900343" cy="450797"/>
          </a:xfrm>
          <a:prstGeom prst="rect">
            <a:avLst/>
          </a:prstGeom>
          <a:noFill/>
        </p:spPr>
        <p:txBody>
          <a:bodyPr wrap="square" lIns="58828" tIns="29414" rIns="58828" bIns="29414" rtlCol="0">
            <a:spAutoFit/>
          </a:bodyPr>
          <a:lstStyle/>
          <a:p>
            <a:r>
              <a:rPr lang="zh-CN" altLang="zh-CN" sz="2471" b="1" dirty="0">
                <a:solidFill>
                  <a:schemeClr val="accent5"/>
                </a:solidFill>
              </a:rPr>
              <a:t>（</a:t>
            </a:r>
            <a:r>
              <a:rPr lang="zh-CN" altLang="en-US" sz="2471" b="1" dirty="0">
                <a:solidFill>
                  <a:schemeClr val="accent5"/>
                </a:solidFill>
              </a:rPr>
              <a:t>二</a:t>
            </a:r>
            <a:r>
              <a:rPr lang="zh-CN" altLang="zh-CN" sz="2471" b="1" dirty="0">
                <a:solidFill>
                  <a:schemeClr val="accent5"/>
                </a:solidFill>
              </a:rPr>
              <a:t>）</a:t>
            </a:r>
            <a:r>
              <a:rPr lang="zh-CN" altLang="en-US" sz="2471" b="1" dirty="0">
                <a:solidFill>
                  <a:schemeClr val="accent5"/>
                </a:solidFill>
              </a:rPr>
              <a:t>单击填加标题</a:t>
            </a:r>
          </a:p>
        </p:txBody>
      </p:sp>
      <p:sp>
        <p:nvSpPr>
          <p:cNvPr id="42" name="TextBox 13"/>
          <p:cNvSpPr txBox="1">
            <a:spLocks noChangeAspect="1"/>
          </p:cNvSpPr>
          <p:nvPr/>
        </p:nvSpPr>
        <p:spPr>
          <a:xfrm>
            <a:off x="4646098" y="5940179"/>
            <a:ext cx="8099876" cy="1557407"/>
          </a:xfrm>
          <a:prstGeom prst="rect">
            <a:avLst/>
          </a:prstGeom>
          <a:noFill/>
        </p:spPr>
        <p:txBody>
          <a:bodyPr wrap="square" lIns="88907" tIns="44454" rIns="88907" bIns="44454" rtlCol="0">
            <a:spAutoFit/>
          </a:bodyPr>
          <a:lstStyle/>
          <a:p>
            <a:pPr>
              <a:lnSpc>
                <a:spcPct val="150000"/>
              </a:lnSpc>
            </a:pPr>
            <a:r>
              <a:rPr lang="zh-CN" altLang="en-US" sz="1544" dirty="0">
                <a:solidFill>
                  <a:schemeClr val="tx1">
                    <a:lumMod val="65000"/>
                    <a:lumOff val="35000"/>
                  </a:schemeClr>
                </a:solidFill>
                <a:latin typeface="+mn-ea"/>
              </a:rPr>
              <a:t>单击此处添加文本单击此处添加文本 单击此处添加文本单击此处添加文本单击此处添加文本</a:t>
            </a:r>
            <a:endParaRPr lang="en-US" altLang="zh-CN" sz="1544" dirty="0">
              <a:solidFill>
                <a:schemeClr val="tx1">
                  <a:lumMod val="65000"/>
                  <a:lumOff val="35000"/>
                </a:schemeClr>
              </a:solidFill>
              <a:latin typeface="+mn-ea"/>
            </a:endParaRPr>
          </a:p>
          <a:p>
            <a:pPr>
              <a:lnSpc>
                <a:spcPct val="150000"/>
              </a:lnSpc>
            </a:pPr>
            <a:r>
              <a:rPr lang="zh-CN" altLang="en-US" sz="1544" dirty="0">
                <a:solidFill>
                  <a:schemeClr val="tx1">
                    <a:lumMod val="65000"/>
                    <a:lumOff val="35000"/>
                  </a:schemeClr>
                </a:solidFill>
                <a:latin typeface="+mn-ea"/>
              </a:rPr>
              <a:t>单击此处添加文本单击此处添加文本单击此处添加文本 单击此处添加文本单击此处添加文本</a:t>
            </a:r>
            <a:endParaRPr lang="en-US" altLang="zh-CN" sz="1544" dirty="0">
              <a:solidFill>
                <a:schemeClr val="tx1">
                  <a:lumMod val="65000"/>
                  <a:lumOff val="35000"/>
                </a:schemeClr>
              </a:solidFill>
              <a:latin typeface="+mn-ea"/>
            </a:endParaRPr>
          </a:p>
        </p:txBody>
      </p:sp>
      <p:sp>
        <p:nvSpPr>
          <p:cNvPr id="43" name="TextBox 14"/>
          <p:cNvSpPr txBox="1">
            <a:spLocks noChangeAspect="1"/>
          </p:cNvSpPr>
          <p:nvPr/>
        </p:nvSpPr>
        <p:spPr>
          <a:xfrm>
            <a:off x="4595332" y="5369129"/>
            <a:ext cx="4900343" cy="450797"/>
          </a:xfrm>
          <a:prstGeom prst="rect">
            <a:avLst/>
          </a:prstGeom>
          <a:noFill/>
        </p:spPr>
        <p:txBody>
          <a:bodyPr wrap="square" lIns="58828" tIns="29414" rIns="58828" bIns="29414" rtlCol="0">
            <a:spAutoFit/>
          </a:bodyPr>
          <a:lstStyle/>
          <a:p>
            <a:r>
              <a:rPr lang="zh-CN" altLang="zh-CN" sz="2471" b="1" dirty="0">
                <a:solidFill>
                  <a:schemeClr val="accent2"/>
                </a:solidFill>
              </a:rPr>
              <a:t>（</a:t>
            </a:r>
            <a:r>
              <a:rPr lang="zh-CN" altLang="en-US" sz="2471" b="1" dirty="0">
                <a:solidFill>
                  <a:schemeClr val="accent2"/>
                </a:solidFill>
              </a:rPr>
              <a:t>三</a:t>
            </a:r>
            <a:r>
              <a:rPr lang="zh-CN" altLang="zh-CN" sz="2471" b="1" dirty="0">
                <a:solidFill>
                  <a:schemeClr val="accent2"/>
                </a:solidFill>
              </a:rPr>
              <a:t>）</a:t>
            </a:r>
            <a:r>
              <a:rPr lang="zh-CN" altLang="en-US" sz="2471" b="1" dirty="0">
                <a:solidFill>
                  <a:schemeClr val="accent2"/>
                </a:solidFill>
              </a:rPr>
              <a:t>单击填加标题</a:t>
            </a:r>
          </a:p>
        </p:txBody>
      </p:sp>
      <p:grpSp>
        <p:nvGrpSpPr>
          <p:cNvPr id="44" name="Group 4"/>
          <p:cNvGrpSpPr>
            <a:grpSpLocks noChangeAspect="1"/>
          </p:cNvGrpSpPr>
          <p:nvPr/>
        </p:nvGrpSpPr>
        <p:grpSpPr>
          <a:xfrm>
            <a:off x="1933243" y="3795114"/>
            <a:ext cx="2418826" cy="1130568"/>
            <a:chOff x="1372486" y="3793072"/>
            <a:chExt cx="6146978" cy="2804667"/>
          </a:xfrm>
        </p:grpSpPr>
        <p:sp>
          <p:nvSpPr>
            <p:cNvPr id="45" name="Freeform 1"/>
            <p:cNvSpPr>
              <a:spLocks noChangeArrowheads="1"/>
            </p:cNvSpPr>
            <p:nvPr/>
          </p:nvSpPr>
          <p:spPr bwMode="auto">
            <a:xfrm rot="10800000">
              <a:off x="1372486" y="3793072"/>
              <a:ext cx="6146978" cy="2804667"/>
            </a:xfrm>
            <a:custGeom>
              <a:avLst/>
              <a:gdLst>
                <a:gd name="T0" fmla="*/ 5874 w 7875"/>
                <a:gd name="T1" fmla="*/ 1811 h 3594"/>
                <a:gd name="T2" fmla="*/ 7874 w 7875"/>
                <a:gd name="T3" fmla="*/ 0 h 3594"/>
                <a:gd name="T4" fmla="*/ 1969 w 7875"/>
                <a:gd name="T5" fmla="*/ 0 h 3594"/>
                <a:gd name="T6" fmla="*/ 0 w 7875"/>
                <a:gd name="T7" fmla="*/ 1811 h 3594"/>
                <a:gd name="T8" fmla="*/ 1969 w 7875"/>
                <a:gd name="T9" fmla="*/ 3593 h 3594"/>
                <a:gd name="T10" fmla="*/ 7874 w 7875"/>
                <a:gd name="T11" fmla="*/ 3593 h 3594"/>
                <a:gd name="T12" fmla="*/ 5874 w 7875"/>
                <a:gd name="T13" fmla="*/ 1811 h 3594"/>
              </a:gdLst>
              <a:ahLst/>
              <a:cxnLst>
                <a:cxn ang="0">
                  <a:pos x="T0" y="T1"/>
                </a:cxn>
                <a:cxn ang="0">
                  <a:pos x="T2" y="T3"/>
                </a:cxn>
                <a:cxn ang="0">
                  <a:pos x="T4" y="T5"/>
                </a:cxn>
                <a:cxn ang="0">
                  <a:pos x="T6" y="T7"/>
                </a:cxn>
                <a:cxn ang="0">
                  <a:pos x="T8" y="T9"/>
                </a:cxn>
                <a:cxn ang="0">
                  <a:pos x="T10" y="T11"/>
                </a:cxn>
                <a:cxn ang="0">
                  <a:pos x="T12" y="T13"/>
                </a:cxn>
              </a:cxnLst>
              <a:rect l="0" t="0" r="r" b="b"/>
              <a:pathLst>
                <a:path w="7875" h="3594">
                  <a:moveTo>
                    <a:pt x="5874" y="1811"/>
                  </a:moveTo>
                  <a:lnTo>
                    <a:pt x="7874" y="0"/>
                  </a:lnTo>
                  <a:lnTo>
                    <a:pt x="1969" y="0"/>
                  </a:lnTo>
                  <a:lnTo>
                    <a:pt x="0" y="1811"/>
                  </a:lnTo>
                  <a:lnTo>
                    <a:pt x="1969" y="3593"/>
                  </a:lnTo>
                  <a:lnTo>
                    <a:pt x="7874" y="3593"/>
                  </a:lnTo>
                  <a:lnTo>
                    <a:pt x="5874" y="1811"/>
                  </a:lnTo>
                </a:path>
              </a:pathLst>
            </a:custGeom>
            <a:solidFill>
              <a:schemeClr val="accent5"/>
            </a:solidFill>
            <a:ln>
              <a:noFill/>
            </a:ln>
            <a:effectLst/>
          </p:spPr>
          <p:txBody>
            <a:bodyPr wrap="none" anchor="ctr"/>
            <a:lstStyle/>
            <a:p>
              <a:endParaRPr lang="en-US" sz="2471">
                <a:latin typeface="+mn-ea"/>
              </a:endParaRPr>
            </a:p>
          </p:txBody>
        </p:sp>
        <p:grpSp>
          <p:nvGrpSpPr>
            <p:cNvPr id="46" name="Group 2"/>
            <p:cNvGrpSpPr>
              <a:grpSpLocks/>
            </p:cNvGrpSpPr>
            <p:nvPr/>
          </p:nvGrpSpPr>
          <p:grpSpPr bwMode="auto">
            <a:xfrm>
              <a:off x="3531959" y="4060393"/>
              <a:ext cx="1906518" cy="1888205"/>
              <a:chOff x="1569458" y="688424"/>
              <a:chExt cx="334962" cy="331788"/>
            </a:xfrm>
            <a:solidFill>
              <a:schemeClr val="bg1"/>
            </a:solidFill>
          </p:grpSpPr>
          <p:sp>
            <p:nvSpPr>
              <p:cNvPr id="47" name="Freeform 11"/>
              <p:cNvSpPr>
                <a:spLocks noChangeArrowheads="1"/>
              </p:cNvSpPr>
              <p:nvPr/>
            </p:nvSpPr>
            <p:spPr bwMode="auto">
              <a:xfrm>
                <a:off x="1587500" y="901699"/>
                <a:ext cx="42863" cy="77788"/>
              </a:xfrm>
              <a:custGeom>
                <a:avLst/>
                <a:gdLst>
                  <a:gd name="T0" fmla="*/ 0 w 118"/>
                  <a:gd name="T1" fmla="*/ 183 h 218"/>
                  <a:gd name="T2" fmla="*/ 25 w 118"/>
                  <a:gd name="T3" fmla="*/ 217 h 218"/>
                  <a:gd name="T4" fmla="*/ 84 w 118"/>
                  <a:gd name="T5" fmla="*/ 217 h 218"/>
                  <a:gd name="T6" fmla="*/ 117 w 118"/>
                  <a:gd name="T7" fmla="*/ 183 h 218"/>
                  <a:gd name="T8" fmla="*/ 117 w 118"/>
                  <a:gd name="T9" fmla="*/ 0 h 218"/>
                  <a:gd name="T10" fmla="*/ 17 w 118"/>
                  <a:gd name="T11" fmla="*/ 91 h 218"/>
                  <a:gd name="T12" fmla="*/ 0 w 118"/>
                  <a:gd name="T13" fmla="*/ 75 h 218"/>
                  <a:gd name="T14" fmla="*/ 0 w 118"/>
                  <a:gd name="T15" fmla="*/ 183 h 218"/>
                  <a:gd name="T16" fmla="*/ 0 w 118"/>
                  <a:gd name="T17" fmla="*/ 183 h 218"/>
                  <a:gd name="T18" fmla="*/ 0 w 118"/>
                  <a:gd name="T19" fmla="*/ 18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18">
                    <a:moveTo>
                      <a:pt x="0" y="183"/>
                    </a:moveTo>
                    <a:cubicBezTo>
                      <a:pt x="0" y="200"/>
                      <a:pt x="8" y="217"/>
                      <a:pt x="25" y="217"/>
                    </a:cubicBezTo>
                    <a:cubicBezTo>
                      <a:pt x="84" y="217"/>
                      <a:pt x="84" y="217"/>
                      <a:pt x="84" y="217"/>
                    </a:cubicBezTo>
                    <a:cubicBezTo>
                      <a:pt x="100" y="217"/>
                      <a:pt x="117" y="200"/>
                      <a:pt x="117" y="183"/>
                    </a:cubicBezTo>
                    <a:cubicBezTo>
                      <a:pt x="117" y="0"/>
                      <a:pt x="117" y="0"/>
                      <a:pt x="117" y="0"/>
                    </a:cubicBezTo>
                    <a:cubicBezTo>
                      <a:pt x="17" y="91"/>
                      <a:pt x="17" y="91"/>
                      <a:pt x="17" y="91"/>
                    </a:cubicBezTo>
                    <a:cubicBezTo>
                      <a:pt x="0" y="75"/>
                      <a:pt x="0" y="75"/>
                      <a:pt x="0" y="75"/>
                    </a:cubicBezTo>
                    <a:lnTo>
                      <a:pt x="0" y="183"/>
                    </a:lnTo>
                    <a:close/>
                    <a:moveTo>
                      <a:pt x="0" y="183"/>
                    </a:moveTo>
                    <a:lnTo>
                      <a:pt x="0" y="18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71">
                  <a:latin typeface="+mn-ea"/>
                </a:endParaRPr>
              </a:p>
            </p:txBody>
          </p:sp>
          <p:sp>
            <p:nvSpPr>
              <p:cNvPr id="48" name="Freeform 12"/>
              <p:cNvSpPr>
                <a:spLocks noChangeArrowheads="1"/>
              </p:cNvSpPr>
              <p:nvPr/>
            </p:nvSpPr>
            <p:spPr bwMode="auto">
              <a:xfrm>
                <a:off x="1657350" y="858837"/>
                <a:ext cx="42863" cy="120650"/>
              </a:xfrm>
              <a:custGeom>
                <a:avLst/>
                <a:gdLst>
                  <a:gd name="T0" fmla="*/ 0 w 118"/>
                  <a:gd name="T1" fmla="*/ 301 h 336"/>
                  <a:gd name="T2" fmla="*/ 34 w 118"/>
                  <a:gd name="T3" fmla="*/ 335 h 336"/>
                  <a:gd name="T4" fmla="*/ 84 w 118"/>
                  <a:gd name="T5" fmla="*/ 335 h 336"/>
                  <a:gd name="T6" fmla="*/ 117 w 118"/>
                  <a:gd name="T7" fmla="*/ 301 h 336"/>
                  <a:gd name="T8" fmla="*/ 117 w 118"/>
                  <a:gd name="T9" fmla="*/ 76 h 336"/>
                  <a:gd name="T10" fmla="*/ 42 w 118"/>
                  <a:gd name="T11" fmla="*/ 0 h 336"/>
                  <a:gd name="T12" fmla="*/ 0 w 118"/>
                  <a:gd name="T13" fmla="*/ 42 h 336"/>
                  <a:gd name="T14" fmla="*/ 0 w 118"/>
                  <a:gd name="T15" fmla="*/ 301 h 336"/>
                  <a:gd name="T16" fmla="*/ 0 w 118"/>
                  <a:gd name="T17" fmla="*/ 301 h 336"/>
                  <a:gd name="T18" fmla="*/ 0 w 118"/>
                  <a:gd name="T19" fmla="*/ 30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36">
                    <a:moveTo>
                      <a:pt x="0" y="301"/>
                    </a:moveTo>
                    <a:cubicBezTo>
                      <a:pt x="0" y="318"/>
                      <a:pt x="17" y="335"/>
                      <a:pt x="34" y="335"/>
                    </a:cubicBezTo>
                    <a:cubicBezTo>
                      <a:pt x="84" y="335"/>
                      <a:pt x="84" y="335"/>
                      <a:pt x="84" y="335"/>
                    </a:cubicBezTo>
                    <a:cubicBezTo>
                      <a:pt x="101" y="335"/>
                      <a:pt x="117" y="318"/>
                      <a:pt x="117" y="301"/>
                    </a:cubicBezTo>
                    <a:cubicBezTo>
                      <a:pt x="117" y="76"/>
                      <a:pt x="117" y="76"/>
                      <a:pt x="117" y="76"/>
                    </a:cubicBezTo>
                    <a:cubicBezTo>
                      <a:pt x="42" y="0"/>
                      <a:pt x="42" y="0"/>
                      <a:pt x="42" y="0"/>
                    </a:cubicBezTo>
                    <a:cubicBezTo>
                      <a:pt x="0" y="42"/>
                      <a:pt x="0" y="42"/>
                      <a:pt x="0" y="42"/>
                    </a:cubicBezTo>
                    <a:lnTo>
                      <a:pt x="0" y="301"/>
                    </a:lnTo>
                    <a:close/>
                    <a:moveTo>
                      <a:pt x="0" y="301"/>
                    </a:moveTo>
                    <a:lnTo>
                      <a:pt x="0" y="30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71">
                  <a:latin typeface="+mn-ea"/>
                </a:endParaRPr>
              </a:p>
            </p:txBody>
          </p:sp>
          <p:sp>
            <p:nvSpPr>
              <p:cNvPr id="49" name="Freeform 13"/>
              <p:cNvSpPr>
                <a:spLocks noChangeArrowheads="1"/>
              </p:cNvSpPr>
              <p:nvPr/>
            </p:nvSpPr>
            <p:spPr bwMode="auto">
              <a:xfrm>
                <a:off x="1727200" y="858837"/>
                <a:ext cx="42863" cy="120650"/>
              </a:xfrm>
              <a:custGeom>
                <a:avLst/>
                <a:gdLst>
                  <a:gd name="T0" fmla="*/ 92 w 118"/>
                  <a:gd name="T1" fmla="*/ 335 h 336"/>
                  <a:gd name="T2" fmla="*/ 117 w 118"/>
                  <a:gd name="T3" fmla="*/ 301 h 336"/>
                  <a:gd name="T4" fmla="*/ 117 w 118"/>
                  <a:gd name="T5" fmla="*/ 0 h 336"/>
                  <a:gd name="T6" fmla="*/ 0 w 118"/>
                  <a:gd name="T7" fmla="*/ 118 h 336"/>
                  <a:gd name="T8" fmla="*/ 0 w 118"/>
                  <a:gd name="T9" fmla="*/ 301 h 336"/>
                  <a:gd name="T10" fmla="*/ 33 w 118"/>
                  <a:gd name="T11" fmla="*/ 335 h 336"/>
                  <a:gd name="T12" fmla="*/ 92 w 118"/>
                  <a:gd name="T13" fmla="*/ 335 h 336"/>
                  <a:gd name="T14" fmla="*/ 92 w 118"/>
                  <a:gd name="T15" fmla="*/ 335 h 336"/>
                  <a:gd name="T16" fmla="*/ 92 w 118"/>
                  <a:gd name="T17" fmla="*/ 3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336">
                    <a:moveTo>
                      <a:pt x="92" y="335"/>
                    </a:moveTo>
                    <a:cubicBezTo>
                      <a:pt x="108" y="335"/>
                      <a:pt x="117" y="318"/>
                      <a:pt x="117" y="301"/>
                    </a:cubicBezTo>
                    <a:cubicBezTo>
                      <a:pt x="117" y="0"/>
                      <a:pt x="117" y="0"/>
                      <a:pt x="117" y="0"/>
                    </a:cubicBezTo>
                    <a:cubicBezTo>
                      <a:pt x="0" y="118"/>
                      <a:pt x="0" y="118"/>
                      <a:pt x="0" y="118"/>
                    </a:cubicBezTo>
                    <a:cubicBezTo>
                      <a:pt x="0" y="301"/>
                      <a:pt x="0" y="301"/>
                      <a:pt x="0" y="301"/>
                    </a:cubicBezTo>
                    <a:cubicBezTo>
                      <a:pt x="0" y="318"/>
                      <a:pt x="16" y="335"/>
                      <a:pt x="33" y="335"/>
                    </a:cubicBezTo>
                    <a:lnTo>
                      <a:pt x="92" y="335"/>
                    </a:lnTo>
                    <a:close/>
                    <a:moveTo>
                      <a:pt x="92" y="335"/>
                    </a:moveTo>
                    <a:lnTo>
                      <a:pt x="92" y="33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71">
                  <a:latin typeface="+mn-ea"/>
                </a:endParaRPr>
              </a:p>
            </p:txBody>
          </p:sp>
          <p:sp>
            <p:nvSpPr>
              <p:cNvPr id="50" name="Freeform 14"/>
              <p:cNvSpPr>
                <a:spLocks noChangeArrowheads="1"/>
              </p:cNvSpPr>
              <p:nvPr/>
            </p:nvSpPr>
            <p:spPr bwMode="auto">
              <a:xfrm>
                <a:off x="1795463" y="817562"/>
                <a:ext cx="46037" cy="163512"/>
              </a:xfrm>
              <a:custGeom>
                <a:avLst/>
                <a:gdLst>
                  <a:gd name="T0" fmla="*/ 0 w 126"/>
                  <a:gd name="T1" fmla="*/ 41 h 452"/>
                  <a:gd name="T2" fmla="*/ 0 w 126"/>
                  <a:gd name="T3" fmla="*/ 417 h 452"/>
                  <a:gd name="T4" fmla="*/ 33 w 126"/>
                  <a:gd name="T5" fmla="*/ 451 h 452"/>
                  <a:gd name="T6" fmla="*/ 92 w 126"/>
                  <a:gd name="T7" fmla="*/ 451 h 452"/>
                  <a:gd name="T8" fmla="*/ 125 w 126"/>
                  <a:gd name="T9" fmla="*/ 417 h 452"/>
                  <a:gd name="T10" fmla="*/ 125 w 126"/>
                  <a:gd name="T11" fmla="*/ 66 h 452"/>
                  <a:gd name="T12" fmla="*/ 50 w 126"/>
                  <a:gd name="T13" fmla="*/ 0 h 452"/>
                  <a:gd name="T14" fmla="*/ 0 w 126"/>
                  <a:gd name="T15" fmla="*/ 41 h 452"/>
                  <a:gd name="T16" fmla="*/ 0 w 126"/>
                  <a:gd name="T17" fmla="*/ 41 h 452"/>
                  <a:gd name="T18" fmla="*/ 0 w 126"/>
                  <a:gd name="T19" fmla="*/ 4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52">
                    <a:moveTo>
                      <a:pt x="0" y="41"/>
                    </a:moveTo>
                    <a:cubicBezTo>
                      <a:pt x="0" y="417"/>
                      <a:pt x="0" y="417"/>
                      <a:pt x="0" y="417"/>
                    </a:cubicBezTo>
                    <a:cubicBezTo>
                      <a:pt x="0" y="434"/>
                      <a:pt x="17" y="451"/>
                      <a:pt x="33" y="451"/>
                    </a:cubicBezTo>
                    <a:cubicBezTo>
                      <a:pt x="92" y="451"/>
                      <a:pt x="92" y="451"/>
                      <a:pt x="92" y="451"/>
                    </a:cubicBezTo>
                    <a:cubicBezTo>
                      <a:pt x="109" y="451"/>
                      <a:pt x="125" y="434"/>
                      <a:pt x="125" y="417"/>
                    </a:cubicBezTo>
                    <a:cubicBezTo>
                      <a:pt x="125" y="66"/>
                      <a:pt x="125" y="66"/>
                      <a:pt x="125" y="66"/>
                    </a:cubicBezTo>
                    <a:cubicBezTo>
                      <a:pt x="50" y="0"/>
                      <a:pt x="50" y="0"/>
                      <a:pt x="50" y="0"/>
                    </a:cubicBezTo>
                    <a:lnTo>
                      <a:pt x="0" y="41"/>
                    </a:lnTo>
                    <a:close/>
                    <a:moveTo>
                      <a:pt x="0" y="41"/>
                    </a:moveTo>
                    <a:lnTo>
                      <a:pt x="0" y="4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71">
                  <a:latin typeface="+mn-ea"/>
                </a:endParaRPr>
              </a:p>
            </p:txBody>
          </p:sp>
          <p:sp>
            <p:nvSpPr>
              <p:cNvPr id="51" name="Freeform 15"/>
              <p:cNvSpPr>
                <a:spLocks noChangeArrowheads="1"/>
              </p:cNvSpPr>
              <p:nvPr/>
            </p:nvSpPr>
            <p:spPr bwMode="auto">
              <a:xfrm>
                <a:off x="1576388" y="744537"/>
                <a:ext cx="261937" cy="163512"/>
              </a:xfrm>
              <a:custGeom>
                <a:avLst/>
                <a:gdLst>
                  <a:gd name="T0" fmla="*/ 234 w 728"/>
                  <a:gd name="T1" fmla="*/ 284 h 452"/>
                  <a:gd name="T2" fmla="*/ 292 w 728"/>
                  <a:gd name="T3" fmla="*/ 284 h 452"/>
                  <a:gd name="T4" fmla="*/ 359 w 728"/>
                  <a:gd name="T5" fmla="*/ 351 h 452"/>
                  <a:gd name="T6" fmla="*/ 401 w 728"/>
                  <a:gd name="T7" fmla="*/ 368 h 452"/>
                  <a:gd name="T8" fmla="*/ 434 w 728"/>
                  <a:gd name="T9" fmla="*/ 351 h 452"/>
                  <a:gd name="T10" fmla="*/ 660 w 728"/>
                  <a:gd name="T11" fmla="*/ 134 h 452"/>
                  <a:gd name="T12" fmla="*/ 694 w 728"/>
                  <a:gd name="T13" fmla="*/ 167 h 452"/>
                  <a:gd name="T14" fmla="*/ 710 w 728"/>
                  <a:gd name="T15" fmla="*/ 175 h 452"/>
                  <a:gd name="T16" fmla="*/ 727 w 728"/>
                  <a:gd name="T17" fmla="*/ 159 h 452"/>
                  <a:gd name="T18" fmla="*/ 727 w 728"/>
                  <a:gd name="T19" fmla="*/ 33 h 452"/>
                  <a:gd name="T20" fmla="*/ 719 w 728"/>
                  <a:gd name="T21" fmla="*/ 8 h 452"/>
                  <a:gd name="T22" fmla="*/ 694 w 728"/>
                  <a:gd name="T23" fmla="*/ 0 h 452"/>
                  <a:gd name="T24" fmla="*/ 568 w 728"/>
                  <a:gd name="T25" fmla="*/ 0 h 452"/>
                  <a:gd name="T26" fmla="*/ 551 w 728"/>
                  <a:gd name="T27" fmla="*/ 8 h 452"/>
                  <a:gd name="T28" fmla="*/ 551 w 728"/>
                  <a:gd name="T29" fmla="*/ 33 h 452"/>
                  <a:gd name="T30" fmla="*/ 585 w 728"/>
                  <a:gd name="T31" fmla="*/ 58 h 452"/>
                  <a:gd name="T32" fmla="*/ 426 w 728"/>
                  <a:gd name="T33" fmla="*/ 217 h 452"/>
                  <a:gd name="T34" fmla="*/ 401 w 728"/>
                  <a:gd name="T35" fmla="*/ 225 h 452"/>
                  <a:gd name="T36" fmla="*/ 368 w 728"/>
                  <a:gd name="T37" fmla="*/ 217 h 452"/>
                  <a:gd name="T38" fmla="*/ 292 w 728"/>
                  <a:gd name="T39" fmla="*/ 142 h 452"/>
                  <a:gd name="T40" fmla="*/ 234 w 728"/>
                  <a:gd name="T41" fmla="*/ 142 h 452"/>
                  <a:gd name="T42" fmla="*/ 8 w 728"/>
                  <a:gd name="T43" fmla="*/ 359 h 452"/>
                  <a:gd name="T44" fmla="*/ 0 w 728"/>
                  <a:gd name="T45" fmla="*/ 393 h 452"/>
                  <a:gd name="T46" fmla="*/ 8 w 728"/>
                  <a:gd name="T47" fmla="*/ 426 h 452"/>
                  <a:gd name="T48" fmla="*/ 25 w 728"/>
                  <a:gd name="T49" fmla="*/ 435 h 452"/>
                  <a:gd name="T50" fmla="*/ 83 w 728"/>
                  <a:gd name="T51" fmla="*/ 435 h 452"/>
                  <a:gd name="T52" fmla="*/ 234 w 728"/>
                  <a:gd name="T53" fmla="*/ 284 h 452"/>
                  <a:gd name="T54" fmla="*/ 234 w 728"/>
                  <a:gd name="T55" fmla="*/ 284 h 452"/>
                  <a:gd name="T56" fmla="*/ 234 w 728"/>
                  <a:gd name="T57" fmla="*/ 284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452">
                    <a:moveTo>
                      <a:pt x="234" y="284"/>
                    </a:moveTo>
                    <a:cubicBezTo>
                      <a:pt x="250" y="267"/>
                      <a:pt x="276" y="267"/>
                      <a:pt x="292" y="284"/>
                    </a:cubicBezTo>
                    <a:cubicBezTo>
                      <a:pt x="359" y="351"/>
                      <a:pt x="359" y="351"/>
                      <a:pt x="359" y="351"/>
                    </a:cubicBezTo>
                    <a:cubicBezTo>
                      <a:pt x="376" y="368"/>
                      <a:pt x="384" y="368"/>
                      <a:pt x="401" y="368"/>
                    </a:cubicBezTo>
                    <a:cubicBezTo>
                      <a:pt x="418" y="368"/>
                      <a:pt x="426" y="368"/>
                      <a:pt x="434" y="351"/>
                    </a:cubicBezTo>
                    <a:cubicBezTo>
                      <a:pt x="660" y="134"/>
                      <a:pt x="660" y="134"/>
                      <a:pt x="660" y="134"/>
                    </a:cubicBezTo>
                    <a:cubicBezTo>
                      <a:pt x="694" y="167"/>
                      <a:pt x="694" y="167"/>
                      <a:pt x="694" y="167"/>
                    </a:cubicBezTo>
                    <a:cubicBezTo>
                      <a:pt x="702" y="175"/>
                      <a:pt x="710" y="175"/>
                      <a:pt x="710" y="175"/>
                    </a:cubicBezTo>
                    <a:cubicBezTo>
                      <a:pt x="719" y="175"/>
                      <a:pt x="727" y="167"/>
                      <a:pt x="727" y="159"/>
                    </a:cubicBezTo>
                    <a:cubicBezTo>
                      <a:pt x="727" y="33"/>
                      <a:pt x="727" y="33"/>
                      <a:pt x="727" y="33"/>
                    </a:cubicBezTo>
                    <a:cubicBezTo>
                      <a:pt x="727" y="25"/>
                      <a:pt x="727" y="16"/>
                      <a:pt x="719" y="8"/>
                    </a:cubicBezTo>
                    <a:cubicBezTo>
                      <a:pt x="710" y="0"/>
                      <a:pt x="702" y="0"/>
                      <a:pt x="694" y="0"/>
                    </a:cubicBezTo>
                    <a:cubicBezTo>
                      <a:pt x="568" y="0"/>
                      <a:pt x="568" y="0"/>
                      <a:pt x="568" y="0"/>
                    </a:cubicBezTo>
                    <a:cubicBezTo>
                      <a:pt x="560" y="0"/>
                      <a:pt x="551" y="0"/>
                      <a:pt x="551" y="8"/>
                    </a:cubicBezTo>
                    <a:cubicBezTo>
                      <a:pt x="543" y="16"/>
                      <a:pt x="551" y="25"/>
                      <a:pt x="551" y="33"/>
                    </a:cubicBezTo>
                    <a:cubicBezTo>
                      <a:pt x="585" y="58"/>
                      <a:pt x="585" y="58"/>
                      <a:pt x="585" y="58"/>
                    </a:cubicBezTo>
                    <a:cubicBezTo>
                      <a:pt x="426" y="217"/>
                      <a:pt x="426" y="217"/>
                      <a:pt x="426" y="217"/>
                    </a:cubicBezTo>
                    <a:cubicBezTo>
                      <a:pt x="426" y="225"/>
                      <a:pt x="409" y="225"/>
                      <a:pt x="401" y="225"/>
                    </a:cubicBezTo>
                    <a:cubicBezTo>
                      <a:pt x="393" y="225"/>
                      <a:pt x="376" y="225"/>
                      <a:pt x="368" y="217"/>
                    </a:cubicBezTo>
                    <a:cubicBezTo>
                      <a:pt x="292" y="142"/>
                      <a:pt x="292" y="142"/>
                      <a:pt x="292" y="142"/>
                    </a:cubicBezTo>
                    <a:cubicBezTo>
                      <a:pt x="276" y="125"/>
                      <a:pt x="250" y="125"/>
                      <a:pt x="234" y="142"/>
                    </a:cubicBezTo>
                    <a:cubicBezTo>
                      <a:pt x="8" y="359"/>
                      <a:pt x="8" y="359"/>
                      <a:pt x="8" y="359"/>
                    </a:cubicBezTo>
                    <a:cubicBezTo>
                      <a:pt x="0" y="368"/>
                      <a:pt x="0" y="384"/>
                      <a:pt x="0" y="393"/>
                    </a:cubicBezTo>
                    <a:cubicBezTo>
                      <a:pt x="0" y="410"/>
                      <a:pt x="0" y="418"/>
                      <a:pt x="8" y="426"/>
                    </a:cubicBezTo>
                    <a:cubicBezTo>
                      <a:pt x="25" y="435"/>
                      <a:pt x="25" y="435"/>
                      <a:pt x="25" y="435"/>
                    </a:cubicBezTo>
                    <a:cubicBezTo>
                      <a:pt x="41" y="451"/>
                      <a:pt x="67" y="451"/>
                      <a:pt x="83" y="435"/>
                    </a:cubicBezTo>
                    <a:lnTo>
                      <a:pt x="234" y="284"/>
                    </a:lnTo>
                    <a:close/>
                    <a:moveTo>
                      <a:pt x="234" y="284"/>
                    </a:moveTo>
                    <a:lnTo>
                      <a:pt x="234" y="28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71">
                  <a:latin typeface="+mn-ea"/>
                </a:endParaRPr>
              </a:p>
            </p:txBody>
          </p:sp>
          <p:sp>
            <p:nvSpPr>
              <p:cNvPr id="52" name="Freeform 16"/>
              <p:cNvSpPr>
                <a:spLocks noChangeArrowheads="1"/>
              </p:cNvSpPr>
              <p:nvPr/>
            </p:nvSpPr>
            <p:spPr bwMode="auto">
              <a:xfrm>
                <a:off x="1569458" y="688424"/>
                <a:ext cx="334962" cy="331788"/>
              </a:xfrm>
              <a:custGeom>
                <a:avLst/>
                <a:gdLst>
                  <a:gd name="T0" fmla="*/ 887 w 929"/>
                  <a:gd name="T1" fmla="*/ 0 h 921"/>
                  <a:gd name="T2" fmla="*/ 836 w 929"/>
                  <a:gd name="T3" fmla="*/ 50 h 921"/>
                  <a:gd name="T4" fmla="*/ 836 w 929"/>
                  <a:gd name="T5" fmla="*/ 837 h 921"/>
                  <a:gd name="T6" fmla="*/ 51 w 929"/>
                  <a:gd name="T7" fmla="*/ 837 h 921"/>
                  <a:gd name="T8" fmla="*/ 0 w 929"/>
                  <a:gd name="T9" fmla="*/ 878 h 921"/>
                  <a:gd name="T10" fmla="*/ 51 w 929"/>
                  <a:gd name="T11" fmla="*/ 920 h 921"/>
                  <a:gd name="T12" fmla="*/ 887 w 929"/>
                  <a:gd name="T13" fmla="*/ 920 h 921"/>
                  <a:gd name="T14" fmla="*/ 928 w 929"/>
                  <a:gd name="T15" fmla="*/ 878 h 921"/>
                  <a:gd name="T16" fmla="*/ 928 w 929"/>
                  <a:gd name="T17" fmla="*/ 50 h 921"/>
                  <a:gd name="T18" fmla="*/ 887 w 929"/>
                  <a:gd name="T19" fmla="*/ 0 h 921"/>
                  <a:gd name="T20" fmla="*/ 887 w 929"/>
                  <a:gd name="T21" fmla="*/ 0 h 921"/>
                  <a:gd name="T22" fmla="*/ 887 w 929"/>
                  <a:gd name="T23" fmla="*/ 0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9" h="921">
                    <a:moveTo>
                      <a:pt x="887" y="0"/>
                    </a:moveTo>
                    <a:cubicBezTo>
                      <a:pt x="862" y="0"/>
                      <a:pt x="836" y="26"/>
                      <a:pt x="836" y="50"/>
                    </a:cubicBezTo>
                    <a:cubicBezTo>
                      <a:pt x="836" y="837"/>
                      <a:pt x="836" y="837"/>
                      <a:pt x="836" y="837"/>
                    </a:cubicBezTo>
                    <a:cubicBezTo>
                      <a:pt x="51" y="837"/>
                      <a:pt x="51" y="837"/>
                      <a:pt x="51" y="837"/>
                    </a:cubicBezTo>
                    <a:cubicBezTo>
                      <a:pt x="26" y="837"/>
                      <a:pt x="0" y="853"/>
                      <a:pt x="0" y="878"/>
                    </a:cubicBezTo>
                    <a:cubicBezTo>
                      <a:pt x="0" y="903"/>
                      <a:pt x="26" y="920"/>
                      <a:pt x="51" y="920"/>
                    </a:cubicBezTo>
                    <a:cubicBezTo>
                      <a:pt x="887" y="920"/>
                      <a:pt x="887" y="920"/>
                      <a:pt x="887" y="920"/>
                    </a:cubicBezTo>
                    <a:cubicBezTo>
                      <a:pt x="912" y="920"/>
                      <a:pt x="928" y="903"/>
                      <a:pt x="928" y="878"/>
                    </a:cubicBezTo>
                    <a:cubicBezTo>
                      <a:pt x="928" y="50"/>
                      <a:pt x="928" y="50"/>
                      <a:pt x="928" y="50"/>
                    </a:cubicBezTo>
                    <a:cubicBezTo>
                      <a:pt x="928" y="26"/>
                      <a:pt x="903" y="0"/>
                      <a:pt x="887" y="0"/>
                    </a:cubicBezTo>
                    <a:close/>
                    <a:moveTo>
                      <a:pt x="887" y="0"/>
                    </a:moveTo>
                    <a:lnTo>
                      <a:pt x="887" y="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71">
                  <a:latin typeface="+mn-ea"/>
                </a:endParaRPr>
              </a:p>
            </p:txBody>
          </p:sp>
        </p:grpSp>
      </p:grpSp>
    </p:spTree>
    <p:extLst>
      <p:ext uri="{BB962C8B-B14F-4D97-AF65-F5344CB8AC3E}">
        <p14:creationId xmlns:p14="http://schemas.microsoft.com/office/powerpoint/2010/main" val="3851025570"/>
      </p:ext>
    </p:extLst>
  </p:cSld>
  <p:clrMapOvr>
    <a:masterClrMapping/>
  </p:clrMapOvr>
  <mc:AlternateContent xmlns:mc="http://schemas.openxmlformats.org/markup-compatibility/2006" xmlns:p14="http://schemas.microsoft.com/office/powerpoint/2010/main">
    <mc:Choice Requires="p14">
      <p:transition spd="slow" p14:dur="1600" advTm="0">
        <p14:prism dir="u"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2" presetClass="entr" presetSubtype="8" decel="10000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750"/>
                                        <p:tgtEl>
                                          <p:spTgt spid="35"/>
                                        </p:tgtEl>
                                      </p:cBhvr>
                                    </p:animEffect>
                                  </p:childTnLst>
                                </p:cTn>
                              </p:par>
                            </p:childTnLst>
                          </p:cTn>
                        </p:par>
                        <p:par>
                          <p:cTn id="21" fill="hold">
                            <p:stCondLst>
                              <p:cond delay="2250"/>
                            </p:stCondLst>
                            <p:childTnLst>
                              <p:par>
                                <p:cTn id="22" presetID="2" presetClass="entr" presetSubtype="8" decel="10000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0-#ppt_w/2"/>
                                          </p:val>
                                        </p:tav>
                                        <p:tav tm="100000">
                                          <p:val>
                                            <p:strVal val="#ppt_x"/>
                                          </p:val>
                                        </p:tav>
                                      </p:tavLst>
                                    </p:anim>
                                    <p:anim calcmode="lin" valueType="num">
                                      <p:cBhvr additive="base">
                                        <p:cTn id="25" dur="500" fill="hold"/>
                                        <p:tgtEl>
                                          <p:spTgt spid="44"/>
                                        </p:tgtEl>
                                        <p:attrNameLst>
                                          <p:attrName>ppt_y</p:attrName>
                                        </p:attrNameLst>
                                      </p:cBhvr>
                                      <p:tavLst>
                                        <p:tav tm="0">
                                          <p:val>
                                            <p:strVal val="#ppt_y"/>
                                          </p:val>
                                        </p:tav>
                                        <p:tav tm="100000">
                                          <p:val>
                                            <p:strVal val="#ppt_y"/>
                                          </p:val>
                                        </p:tav>
                                      </p:tavLst>
                                    </p:anim>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par>
                          <p:cTn id="30" fill="hold">
                            <p:stCondLst>
                              <p:cond delay="3250"/>
                            </p:stCondLst>
                            <p:childTnLst>
                              <p:par>
                                <p:cTn id="31" presetID="22" presetClass="entr" presetSubtype="8"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left)">
                                      <p:cBhvr>
                                        <p:cTn id="33" dur="750"/>
                                        <p:tgtEl>
                                          <p:spTgt spid="40"/>
                                        </p:tgtEl>
                                      </p:cBhvr>
                                    </p:animEffect>
                                  </p:childTnLst>
                                </p:cTn>
                              </p:par>
                            </p:childTnLst>
                          </p:cTn>
                        </p:par>
                        <p:par>
                          <p:cTn id="34" fill="hold">
                            <p:stCondLst>
                              <p:cond delay="4000"/>
                            </p:stCondLst>
                            <p:childTnLst>
                              <p:par>
                                <p:cTn id="35" presetID="2" presetClass="entr" presetSubtype="8" decel="10000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0-#ppt_w/2"/>
                                          </p:val>
                                        </p:tav>
                                        <p:tav tm="100000">
                                          <p:val>
                                            <p:strVal val="#ppt_x"/>
                                          </p:val>
                                        </p:tav>
                                      </p:tavLst>
                                    </p:anim>
                                    <p:anim calcmode="lin" valueType="num">
                                      <p:cBhvr additive="base">
                                        <p:cTn id="38" dur="500" fill="hold"/>
                                        <p:tgtEl>
                                          <p:spTgt spid="37"/>
                                        </p:tgtEl>
                                        <p:attrNameLst>
                                          <p:attrName>ppt_y</p:attrName>
                                        </p:attrNameLst>
                                      </p:cBhvr>
                                      <p:tavLst>
                                        <p:tav tm="0">
                                          <p:val>
                                            <p:strVal val="#ppt_y"/>
                                          </p:val>
                                        </p:tav>
                                        <p:tav tm="100000">
                                          <p:val>
                                            <p:strVal val="#ppt_y"/>
                                          </p:val>
                                        </p:tav>
                                      </p:tavLst>
                                    </p:anim>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par>
                          <p:cTn id="43" fill="hold">
                            <p:stCondLst>
                              <p:cond delay="5000"/>
                            </p:stCondLst>
                            <p:childTnLst>
                              <p:par>
                                <p:cTn id="44" presetID="22" presetClass="entr" presetSubtype="8" fill="hold" grpId="0"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7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40" grpId="0"/>
      <p:bldP spid="41"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圆角矩形 71"/>
          <p:cNvSpPr/>
          <p:nvPr/>
        </p:nvSpPr>
        <p:spPr>
          <a:xfrm>
            <a:off x="2768566" y="2264169"/>
            <a:ext cx="2864473" cy="522388"/>
          </a:xfrm>
          <a:prstGeom prst="roundRect">
            <a:avLst/>
          </a:prstGeom>
          <a:solidFill>
            <a:schemeClr val="accent1"/>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4" name="圆角矩形 3"/>
          <p:cNvSpPr/>
          <p:nvPr/>
        </p:nvSpPr>
        <p:spPr>
          <a:xfrm>
            <a:off x="8301430" y="2245602"/>
            <a:ext cx="2864473" cy="522388"/>
          </a:xfrm>
          <a:prstGeom prst="roundRect">
            <a:avLst/>
          </a:prstGeom>
          <a:solidFill>
            <a:schemeClr val="accent2"/>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3" name="标题 2"/>
          <p:cNvSpPr>
            <a:spLocks noGrp="1"/>
          </p:cNvSpPr>
          <p:nvPr>
            <p:ph type="title"/>
          </p:nvPr>
        </p:nvSpPr>
        <p:spPr/>
        <p:txBody>
          <a:bodyPr/>
          <a:lstStyle/>
          <a:p>
            <a:pPr algn="l"/>
            <a:r>
              <a:rPr lang="zh-CN" altLang="en-US" dirty="0"/>
              <a:t>去年相比</a:t>
            </a:r>
          </a:p>
        </p:txBody>
      </p:sp>
      <p:cxnSp>
        <p:nvCxnSpPr>
          <p:cNvPr id="54" name="直接连接符 53"/>
          <p:cNvCxnSpPr/>
          <p:nvPr/>
        </p:nvCxnSpPr>
        <p:spPr bwMode="auto">
          <a:xfrm>
            <a:off x="7055563" y="1663031"/>
            <a:ext cx="0" cy="2247052"/>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接连接符 54"/>
          <p:cNvCxnSpPr/>
          <p:nvPr/>
        </p:nvCxnSpPr>
        <p:spPr bwMode="auto">
          <a:xfrm>
            <a:off x="7055563" y="4965623"/>
            <a:ext cx="0" cy="2247052"/>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椭圆 55"/>
          <p:cNvSpPr/>
          <p:nvPr/>
        </p:nvSpPr>
        <p:spPr bwMode="auto">
          <a:xfrm>
            <a:off x="6424912" y="3703298"/>
            <a:ext cx="1261302" cy="1262324"/>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140839" tIns="70419" rIns="140839" bIns="70419" numCol="1" rtlCol="0" anchor="t" anchorCtr="0" compatLnSpc="1">
            <a:prstTxWarp prst="textNoShape">
              <a:avLst/>
            </a:prstTxWarp>
          </a:bodyPr>
          <a:lstStyle/>
          <a:p>
            <a:pPr defTabSz="1408443"/>
            <a:endParaRPr lang="zh-CN" altLang="en-US" sz="1853"/>
          </a:p>
        </p:txBody>
      </p:sp>
      <p:sp>
        <p:nvSpPr>
          <p:cNvPr id="57" name="TextBox 56"/>
          <p:cNvSpPr txBox="1"/>
          <p:nvPr/>
        </p:nvSpPr>
        <p:spPr>
          <a:xfrm>
            <a:off x="2599470" y="2250705"/>
            <a:ext cx="3049934" cy="533608"/>
          </a:xfrm>
          <a:prstGeom prst="rect">
            <a:avLst/>
          </a:prstGeom>
          <a:noFill/>
        </p:spPr>
        <p:txBody>
          <a:bodyPr wrap="none" lIns="140839" tIns="70419" rIns="140839" bIns="70419" rtlCol="0">
            <a:spAutoFit/>
          </a:bodyPr>
          <a:lstStyle/>
          <a:p>
            <a:pPr algn="r"/>
            <a:r>
              <a:rPr lang="en-US" altLang="zh-CN" sz="2471" b="1" dirty="0">
                <a:solidFill>
                  <a:schemeClr val="bg1"/>
                </a:solidFill>
                <a:latin typeface="+mn-ea"/>
              </a:rPr>
              <a:t>2014</a:t>
            </a:r>
            <a:r>
              <a:rPr lang="zh-CN" altLang="en-US" sz="2471" b="1" dirty="0">
                <a:solidFill>
                  <a:schemeClr val="bg1"/>
                </a:solidFill>
                <a:latin typeface="+mn-ea"/>
              </a:rPr>
              <a:t>年上半年情况</a:t>
            </a:r>
          </a:p>
        </p:txBody>
      </p:sp>
      <p:sp>
        <p:nvSpPr>
          <p:cNvPr id="58" name="TextBox 57"/>
          <p:cNvSpPr txBox="1"/>
          <p:nvPr/>
        </p:nvSpPr>
        <p:spPr>
          <a:xfrm>
            <a:off x="8302832" y="2250705"/>
            <a:ext cx="3049933" cy="533608"/>
          </a:xfrm>
          <a:prstGeom prst="rect">
            <a:avLst/>
          </a:prstGeom>
          <a:noFill/>
        </p:spPr>
        <p:txBody>
          <a:bodyPr wrap="none" lIns="140839" tIns="70419" rIns="140839" bIns="70419" rtlCol="0">
            <a:spAutoFit/>
          </a:bodyPr>
          <a:lstStyle/>
          <a:p>
            <a:r>
              <a:rPr lang="en-US" altLang="zh-CN" sz="2471" b="1" dirty="0">
                <a:solidFill>
                  <a:schemeClr val="bg1"/>
                </a:solidFill>
                <a:latin typeface="+mn-ea"/>
              </a:rPr>
              <a:t>2015</a:t>
            </a:r>
            <a:r>
              <a:rPr lang="zh-CN" altLang="en-US" sz="2471" b="1" dirty="0">
                <a:solidFill>
                  <a:schemeClr val="bg1"/>
                </a:solidFill>
                <a:latin typeface="+mn-ea"/>
              </a:rPr>
              <a:t>年上半年情况</a:t>
            </a:r>
          </a:p>
        </p:txBody>
      </p:sp>
      <p:sp>
        <p:nvSpPr>
          <p:cNvPr id="59" name="TextBox 58"/>
          <p:cNvSpPr txBox="1"/>
          <p:nvPr/>
        </p:nvSpPr>
        <p:spPr>
          <a:xfrm>
            <a:off x="1556332" y="2910006"/>
            <a:ext cx="4201381" cy="924938"/>
          </a:xfrm>
          <a:prstGeom prst="rect">
            <a:avLst/>
          </a:prstGeom>
          <a:noFill/>
        </p:spPr>
        <p:txBody>
          <a:bodyPr wrap="square" lIns="140839" tIns="70419" rIns="140839" bIns="70419" rtlCol="0">
            <a:spAutoFit/>
          </a:bodyPr>
          <a:lstStyle/>
          <a:p>
            <a:pPr algn="r"/>
            <a:r>
              <a:rPr lang="zh-CN" altLang="en-US" sz="1647" dirty="0">
                <a:solidFill>
                  <a:schemeClr val="bg2"/>
                </a:solidFill>
                <a:latin typeface="+mn-ea"/>
              </a:rPr>
              <a:t>这里输入简要文字说明这里输入简要文字说明这里输入简要文字说明</a:t>
            </a:r>
          </a:p>
          <a:p>
            <a:pPr algn="r"/>
            <a:r>
              <a:rPr lang="zh-CN" altLang="en-US" sz="1647" dirty="0">
                <a:solidFill>
                  <a:schemeClr val="bg2"/>
                </a:solidFill>
                <a:latin typeface="+mn-ea"/>
              </a:rPr>
              <a:t>这里输入简要文字说明</a:t>
            </a:r>
          </a:p>
        </p:txBody>
      </p:sp>
      <p:sp>
        <p:nvSpPr>
          <p:cNvPr id="60" name="TextBox 59"/>
          <p:cNvSpPr txBox="1"/>
          <p:nvPr/>
        </p:nvSpPr>
        <p:spPr>
          <a:xfrm>
            <a:off x="8153185" y="2910006"/>
            <a:ext cx="4201381" cy="924938"/>
          </a:xfrm>
          <a:prstGeom prst="rect">
            <a:avLst/>
          </a:prstGeom>
          <a:noFill/>
        </p:spPr>
        <p:txBody>
          <a:bodyPr wrap="square" lIns="140839" tIns="70419" rIns="140839" bIns="70419" rtlCol="0">
            <a:spAutoFit/>
          </a:bodyPr>
          <a:lstStyle/>
          <a:p>
            <a:r>
              <a:rPr lang="zh-CN" altLang="en-US" sz="1647" dirty="0">
                <a:solidFill>
                  <a:schemeClr val="bg2"/>
                </a:solidFill>
                <a:latin typeface="+mn-ea"/>
              </a:rPr>
              <a:t>这里输入简要文字说明这里输入简要文字说明这里输入简要文字说明</a:t>
            </a:r>
          </a:p>
          <a:p>
            <a:r>
              <a:rPr lang="zh-CN" altLang="en-US" sz="1647" dirty="0">
                <a:solidFill>
                  <a:schemeClr val="bg2"/>
                </a:solidFill>
                <a:latin typeface="+mn-ea"/>
              </a:rPr>
              <a:t>这里输入简要文字说明</a:t>
            </a:r>
          </a:p>
        </p:txBody>
      </p:sp>
      <p:sp>
        <p:nvSpPr>
          <p:cNvPr id="61" name="矩形 60"/>
          <p:cNvSpPr/>
          <p:nvPr/>
        </p:nvSpPr>
        <p:spPr bwMode="auto">
          <a:xfrm>
            <a:off x="3103334" y="4334461"/>
            <a:ext cx="2482669" cy="407864"/>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pPr algn="r"/>
            <a:r>
              <a:rPr lang="zh-CN" altLang="en-US" sz="2059" dirty="0"/>
              <a:t>计划完成：</a:t>
            </a:r>
            <a:r>
              <a:rPr lang="en-US" altLang="zh-CN" sz="2059" dirty="0"/>
              <a:t>60%</a:t>
            </a:r>
            <a:endParaRPr lang="zh-CN" altLang="en-US" sz="2059" dirty="0"/>
          </a:p>
        </p:txBody>
      </p:sp>
      <p:sp>
        <p:nvSpPr>
          <p:cNvPr id="62" name="矩形 61"/>
          <p:cNvSpPr/>
          <p:nvPr/>
        </p:nvSpPr>
        <p:spPr bwMode="auto">
          <a:xfrm>
            <a:off x="2098810" y="4848197"/>
            <a:ext cx="3487193" cy="407864"/>
          </a:xfrm>
          <a:prstGeom prst="rect">
            <a:avLst/>
          </a:prstGeom>
          <a:solidFill>
            <a:schemeClr val="accent3"/>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pPr algn="r"/>
            <a:r>
              <a:rPr lang="zh-CN" altLang="en-US" sz="2059" dirty="0"/>
              <a:t>实际完成数：</a:t>
            </a:r>
            <a:r>
              <a:rPr lang="en-US" altLang="zh-CN" sz="2059" dirty="0"/>
              <a:t>555</a:t>
            </a:r>
            <a:r>
              <a:rPr lang="zh-CN" altLang="en-US" sz="2059" dirty="0"/>
              <a:t>万</a:t>
            </a:r>
          </a:p>
        </p:txBody>
      </p:sp>
      <p:sp>
        <p:nvSpPr>
          <p:cNvPr id="63" name="矩形 62"/>
          <p:cNvSpPr/>
          <p:nvPr/>
        </p:nvSpPr>
        <p:spPr bwMode="auto">
          <a:xfrm>
            <a:off x="2597753" y="5420645"/>
            <a:ext cx="2988254" cy="407864"/>
          </a:xfrm>
          <a:prstGeom prst="rect">
            <a:avLst/>
          </a:prstGeom>
          <a:solidFill>
            <a:schemeClr val="accent4"/>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pPr algn="r"/>
            <a:r>
              <a:rPr lang="zh-CN" altLang="en-US" sz="2059" dirty="0"/>
              <a:t>回款数：</a:t>
            </a:r>
            <a:r>
              <a:rPr lang="en-US" altLang="zh-CN" sz="2059" dirty="0"/>
              <a:t>400</a:t>
            </a:r>
            <a:r>
              <a:rPr lang="zh-CN" altLang="en-US" sz="2059" dirty="0"/>
              <a:t>万</a:t>
            </a:r>
          </a:p>
        </p:txBody>
      </p:sp>
      <p:sp>
        <p:nvSpPr>
          <p:cNvPr id="64" name="矩形 63"/>
          <p:cNvSpPr/>
          <p:nvPr/>
        </p:nvSpPr>
        <p:spPr bwMode="auto">
          <a:xfrm>
            <a:off x="3179851" y="5990687"/>
            <a:ext cx="2406155" cy="407864"/>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pPr algn="r"/>
            <a:r>
              <a:rPr lang="zh-CN" altLang="en-US" sz="2059" dirty="0"/>
              <a:t>您的文字</a:t>
            </a:r>
          </a:p>
        </p:txBody>
      </p:sp>
      <p:sp>
        <p:nvSpPr>
          <p:cNvPr id="65" name="矩形 64"/>
          <p:cNvSpPr/>
          <p:nvPr/>
        </p:nvSpPr>
        <p:spPr bwMode="auto">
          <a:xfrm>
            <a:off x="8464746" y="4334461"/>
            <a:ext cx="2698159" cy="407864"/>
          </a:xfrm>
          <a:prstGeom prst="rect">
            <a:avLst/>
          </a:prstGeom>
          <a:solidFill>
            <a:schemeClr val="accent1"/>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r>
              <a:rPr lang="zh-CN" altLang="en-US" sz="2059" dirty="0"/>
              <a:t>计划完成：</a:t>
            </a:r>
            <a:r>
              <a:rPr lang="en-US" altLang="zh-CN" sz="2059" dirty="0"/>
              <a:t>80%</a:t>
            </a:r>
            <a:endParaRPr lang="zh-CN" altLang="en-US" sz="2059" dirty="0"/>
          </a:p>
        </p:txBody>
      </p:sp>
      <p:sp>
        <p:nvSpPr>
          <p:cNvPr id="66" name="矩形 65"/>
          <p:cNvSpPr/>
          <p:nvPr/>
        </p:nvSpPr>
        <p:spPr bwMode="auto">
          <a:xfrm>
            <a:off x="8478655" y="4848197"/>
            <a:ext cx="4025559" cy="407864"/>
          </a:xfrm>
          <a:prstGeom prst="rect">
            <a:avLst/>
          </a:prstGeom>
          <a:solidFill>
            <a:schemeClr val="accent3"/>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r>
              <a:rPr lang="zh-CN" altLang="en-US" sz="2059" dirty="0"/>
              <a:t>实际完成数：</a:t>
            </a:r>
            <a:r>
              <a:rPr lang="en-US" altLang="zh-CN" sz="2059" dirty="0"/>
              <a:t>800</a:t>
            </a:r>
            <a:r>
              <a:rPr lang="zh-CN" altLang="en-US" sz="2059" dirty="0"/>
              <a:t>万</a:t>
            </a:r>
          </a:p>
        </p:txBody>
      </p:sp>
      <p:sp>
        <p:nvSpPr>
          <p:cNvPr id="67" name="矩形 66"/>
          <p:cNvSpPr/>
          <p:nvPr/>
        </p:nvSpPr>
        <p:spPr bwMode="auto">
          <a:xfrm>
            <a:off x="8478658" y="5420645"/>
            <a:ext cx="2102151" cy="407864"/>
          </a:xfrm>
          <a:prstGeom prst="rect">
            <a:avLst/>
          </a:prstGeom>
          <a:solidFill>
            <a:schemeClr val="accent4"/>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r>
              <a:rPr lang="zh-CN" altLang="en-US" sz="2059" dirty="0"/>
              <a:t>回款数：</a:t>
            </a:r>
            <a:r>
              <a:rPr lang="en-US" altLang="zh-CN" sz="2059" dirty="0"/>
              <a:t>500</a:t>
            </a:r>
            <a:r>
              <a:rPr lang="zh-CN" altLang="en-US" sz="2059" dirty="0"/>
              <a:t>万</a:t>
            </a:r>
          </a:p>
        </p:txBody>
      </p:sp>
      <p:sp>
        <p:nvSpPr>
          <p:cNvPr id="68" name="矩形 67"/>
          <p:cNvSpPr/>
          <p:nvPr/>
        </p:nvSpPr>
        <p:spPr bwMode="auto">
          <a:xfrm>
            <a:off x="8464745" y="5990687"/>
            <a:ext cx="2864473" cy="407864"/>
          </a:xfrm>
          <a:prstGeom prst="rect">
            <a:avLst/>
          </a:prstGeom>
          <a:solidFill>
            <a:schemeClr val="accent2"/>
          </a:solidFill>
          <a:ln w="34925">
            <a:solidFill>
              <a:schemeClr val="bg1"/>
            </a:solidFill>
          </a:ln>
          <a:effectLst>
            <a:outerShdw blurRad="63500" dist="38100" dir="16500000" algn="tl" rotWithShape="0">
              <a:prstClr val="black">
                <a:alpha val="22000"/>
              </a:prstClr>
            </a:outerShdw>
          </a:effectLst>
        </p:spPr>
        <p:style>
          <a:lnRef idx="1">
            <a:schemeClr val="accent5"/>
          </a:lnRef>
          <a:fillRef idx="3">
            <a:schemeClr val="accent5"/>
          </a:fillRef>
          <a:effectRef idx="2">
            <a:schemeClr val="accent5"/>
          </a:effectRef>
          <a:fontRef idx="minor">
            <a:schemeClr val="lt1"/>
          </a:fontRef>
        </p:style>
        <p:txBody>
          <a:bodyPr lIns="142249" tIns="71124" rIns="142249" bIns="71124" spcCol="0" rtlCol="0" anchor="ctr"/>
          <a:lstStyle/>
          <a:p>
            <a:r>
              <a:rPr lang="zh-CN" altLang="en-US" sz="2059" dirty="0"/>
              <a:t>您的文字</a:t>
            </a:r>
          </a:p>
        </p:txBody>
      </p:sp>
      <p:sp>
        <p:nvSpPr>
          <p:cNvPr id="69" name="TextBox 68"/>
          <p:cNvSpPr txBox="1"/>
          <p:nvPr/>
        </p:nvSpPr>
        <p:spPr>
          <a:xfrm>
            <a:off x="6670747" y="3989556"/>
            <a:ext cx="783210" cy="729240"/>
          </a:xfrm>
          <a:prstGeom prst="rect">
            <a:avLst/>
          </a:prstGeom>
          <a:noFill/>
        </p:spPr>
        <p:txBody>
          <a:bodyPr wrap="none" lIns="140839" tIns="70419" rIns="140839" bIns="70419" rtlCol="0">
            <a:spAutoFit/>
          </a:bodyPr>
          <a:lstStyle/>
          <a:p>
            <a:r>
              <a:rPr lang="en-US" altLang="zh-CN" sz="3706" dirty="0">
                <a:solidFill>
                  <a:srgbClr val="F8F8F8"/>
                </a:solidFill>
              </a:rPr>
              <a:t>VS</a:t>
            </a:r>
            <a:endParaRPr lang="zh-CN" altLang="en-US" sz="3706" dirty="0">
              <a:solidFill>
                <a:srgbClr val="F8F8F8"/>
              </a:solidFill>
            </a:endParaRPr>
          </a:p>
        </p:txBody>
      </p:sp>
      <p:sp>
        <p:nvSpPr>
          <p:cNvPr id="21" name="TextBox 20"/>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364322315"/>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4"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down)">
                                          <p:cBhvr>
                                            <p:cTn id="10" dur="500"/>
                                            <p:tgtEl>
                                              <p:spTgt spid="5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1000"/>
                                            <p:tgtEl>
                                              <p:spTgt spid="72"/>
                                            </p:tgtEl>
                                          </p:cBhvr>
                                        </p:animEffect>
                                        <p:anim calcmode="lin" valueType="num">
                                          <p:cBhvr>
                                            <p:cTn id="26" dur="1000" fill="hold"/>
                                            <p:tgtEl>
                                              <p:spTgt spid="72"/>
                                            </p:tgtEl>
                                            <p:attrNameLst>
                                              <p:attrName>ppt_x</p:attrName>
                                            </p:attrNameLst>
                                          </p:cBhvr>
                                          <p:tavLst>
                                            <p:tav tm="0">
                                              <p:val>
                                                <p:strVal val="#ppt_x"/>
                                              </p:val>
                                            </p:tav>
                                            <p:tav tm="100000">
                                              <p:val>
                                                <p:strVal val="#ppt_x"/>
                                              </p:val>
                                            </p:tav>
                                          </p:tavLst>
                                        </p:anim>
                                        <p:anim calcmode="lin" valueType="num">
                                          <p:cBhvr>
                                            <p:cTn id="27" dur="1000" fill="hold"/>
                                            <p:tgtEl>
                                              <p:spTgt spid="7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14:presetBounceEnd="20000">
                                      <p:stCondLst>
                                        <p:cond delay="0"/>
                                      </p:stCondLst>
                                      <p:iterate type="lt">
                                        <p:tmPct val="10000"/>
                                      </p:iterate>
                                      <p:childTnLst>
                                        <p:set>
                                          <p:cBhvr>
                                            <p:cTn id="36" dur="1" fill="hold">
                                              <p:stCondLst>
                                                <p:cond delay="0"/>
                                              </p:stCondLst>
                                            </p:cTn>
                                            <p:tgtEl>
                                              <p:spTgt spid="57"/>
                                            </p:tgtEl>
                                            <p:attrNameLst>
                                              <p:attrName>style.visibility</p:attrName>
                                            </p:attrNameLst>
                                          </p:cBhvr>
                                          <p:to>
                                            <p:strVal val="visible"/>
                                          </p:to>
                                        </p:set>
                                        <p:anim calcmode="lin" valueType="num" p14:bounceEnd="20000">
                                          <p:cBhvr additive="base">
                                            <p:cTn id="37" dur="500" fill="hold"/>
                                            <p:tgtEl>
                                              <p:spTgt spid="57"/>
                                            </p:tgtEl>
                                            <p:attrNameLst>
                                              <p:attrName>ppt_x</p:attrName>
                                            </p:attrNameLst>
                                          </p:cBhvr>
                                          <p:tavLst>
                                            <p:tav tm="0">
                                              <p:val>
                                                <p:strVal val="#ppt_x"/>
                                              </p:val>
                                            </p:tav>
                                            <p:tav tm="100000">
                                              <p:val>
                                                <p:strVal val="#ppt_x"/>
                                              </p:val>
                                            </p:tav>
                                          </p:tavLst>
                                        </p:anim>
                                        <p:anim calcmode="lin" valueType="num" p14:bounceEnd="20000">
                                          <p:cBhvr additive="base">
                                            <p:cTn id="38" dur="500" fill="hold"/>
                                            <p:tgtEl>
                                              <p:spTgt spid="5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14:presetBounceEnd="20000">
                                      <p:stCondLst>
                                        <p:cond delay="0"/>
                                      </p:stCondLst>
                                      <p:iterate type="lt">
                                        <p:tmPct val="10000"/>
                                      </p:iterate>
                                      <p:childTnLst>
                                        <p:set>
                                          <p:cBhvr>
                                            <p:cTn id="40" dur="1" fill="hold">
                                              <p:stCondLst>
                                                <p:cond delay="0"/>
                                              </p:stCondLst>
                                            </p:cTn>
                                            <p:tgtEl>
                                              <p:spTgt spid="58"/>
                                            </p:tgtEl>
                                            <p:attrNameLst>
                                              <p:attrName>style.visibility</p:attrName>
                                            </p:attrNameLst>
                                          </p:cBhvr>
                                          <p:to>
                                            <p:strVal val="visible"/>
                                          </p:to>
                                        </p:set>
                                        <p:anim calcmode="lin" valueType="num" p14:bounceEnd="20000">
                                          <p:cBhvr additive="base">
                                            <p:cTn id="41" dur="500" fill="hold"/>
                                            <p:tgtEl>
                                              <p:spTgt spid="58"/>
                                            </p:tgtEl>
                                            <p:attrNameLst>
                                              <p:attrName>ppt_x</p:attrName>
                                            </p:attrNameLst>
                                          </p:cBhvr>
                                          <p:tavLst>
                                            <p:tav tm="0">
                                              <p:val>
                                                <p:strVal val="#ppt_x"/>
                                              </p:val>
                                            </p:tav>
                                            <p:tav tm="100000">
                                              <p:val>
                                                <p:strVal val="#ppt_x"/>
                                              </p:val>
                                            </p:tav>
                                          </p:tavLst>
                                        </p:anim>
                                        <p:anim calcmode="lin" valueType="num" p14:bounceEnd="20000">
                                          <p:cBhvr additive="base">
                                            <p:cTn id="42" dur="500" fill="hold"/>
                                            <p:tgtEl>
                                              <p:spTgt spid="5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up)">
                                          <p:cBhvr>
                                            <p:cTn id="46" dur="500"/>
                                            <p:tgtEl>
                                              <p:spTgt spid="5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up)">
                                          <p:cBhvr>
                                            <p:cTn id="49" dur="500"/>
                                            <p:tgtEl>
                                              <p:spTgt spid="6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righ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500"/>
                                            <p:tgtEl>
                                              <p:spTgt spid="6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wipe(right)">
                                          <p:cBhvr>
                                            <p:cTn id="60" dur="500"/>
                                            <p:tgtEl>
                                              <p:spTgt spid="6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left)">
                                          <p:cBhvr>
                                            <p:cTn id="63" dur="500"/>
                                            <p:tgtEl>
                                              <p:spTgt spid="6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right)">
                                          <p:cBhvr>
                                            <p:cTn id="67" dur="500"/>
                                            <p:tgtEl>
                                              <p:spTgt spid="6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left)">
                                          <p:cBhvr>
                                            <p:cTn id="70" dur="500"/>
                                            <p:tgtEl>
                                              <p:spTgt spid="6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wipe(right)">
                                          <p:cBhvr>
                                            <p:cTn id="74" dur="500"/>
                                            <p:tgtEl>
                                              <p:spTgt spid="6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4" grpId="0" animBg="1"/>
          <p:bldP spid="56" grpId="0" animBg="1"/>
          <p:bldP spid="57" grpId="0"/>
          <p:bldP spid="58" grpId="0"/>
          <p:bldP spid="59" grpId="0"/>
          <p:bldP spid="60" grpId="0"/>
          <p:bldP spid="61" grpId="0" animBg="1"/>
          <p:bldP spid="62" grpId="0" animBg="1"/>
          <p:bldP spid="63" grpId="0" animBg="1"/>
          <p:bldP spid="64" grpId="0" animBg="1"/>
          <p:bldP spid="65" grpId="0" animBg="1"/>
          <p:bldP spid="66" grpId="0" animBg="1"/>
          <p:bldP spid="67" grpId="0" animBg="1"/>
          <p:bldP spid="68" grpId="0" animBg="1"/>
          <p:bldP spid="69"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4"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down)">
                                          <p:cBhvr>
                                            <p:cTn id="10" dur="500"/>
                                            <p:tgtEl>
                                              <p:spTgt spid="5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1000"/>
                                            <p:tgtEl>
                                              <p:spTgt spid="72"/>
                                            </p:tgtEl>
                                          </p:cBhvr>
                                        </p:animEffect>
                                        <p:anim calcmode="lin" valueType="num">
                                          <p:cBhvr>
                                            <p:cTn id="26" dur="1000" fill="hold"/>
                                            <p:tgtEl>
                                              <p:spTgt spid="72"/>
                                            </p:tgtEl>
                                            <p:attrNameLst>
                                              <p:attrName>ppt_x</p:attrName>
                                            </p:attrNameLst>
                                          </p:cBhvr>
                                          <p:tavLst>
                                            <p:tav tm="0">
                                              <p:val>
                                                <p:strVal val="#ppt_x"/>
                                              </p:val>
                                            </p:tav>
                                            <p:tav tm="100000">
                                              <p:val>
                                                <p:strVal val="#ppt_x"/>
                                              </p:val>
                                            </p:tav>
                                          </p:tavLst>
                                        </p:anim>
                                        <p:anim calcmode="lin" valueType="num">
                                          <p:cBhvr>
                                            <p:cTn id="27" dur="1000" fill="hold"/>
                                            <p:tgtEl>
                                              <p:spTgt spid="7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 presetClass="entr" presetSubtype="1" accel="68000" fill="hold" grpId="0" nodeType="afterEffect">
                                      <p:stCondLst>
                                        <p:cond delay="0"/>
                                      </p:stCondLst>
                                      <p:iterate type="lt">
                                        <p:tmPct val="10000"/>
                                      </p:iterate>
                                      <p:childTnLst>
                                        <p:set>
                                          <p:cBhvr>
                                            <p:cTn id="36" dur="1" fill="hold">
                                              <p:stCondLst>
                                                <p:cond delay="0"/>
                                              </p:stCondLst>
                                            </p:cTn>
                                            <p:tgtEl>
                                              <p:spTgt spid="57"/>
                                            </p:tgtEl>
                                            <p:attrNameLst>
                                              <p:attrName>style.visibility</p:attrName>
                                            </p:attrNameLst>
                                          </p:cBhvr>
                                          <p:to>
                                            <p:strVal val="visible"/>
                                          </p:to>
                                        </p:set>
                                        <p:anim calcmode="lin" valueType="num">
                                          <p:cBhvr additive="base">
                                            <p:cTn id="37" dur="500" fill="hold"/>
                                            <p:tgtEl>
                                              <p:spTgt spid="57"/>
                                            </p:tgtEl>
                                            <p:attrNameLst>
                                              <p:attrName>ppt_x</p:attrName>
                                            </p:attrNameLst>
                                          </p:cBhvr>
                                          <p:tavLst>
                                            <p:tav tm="0">
                                              <p:val>
                                                <p:strVal val="#ppt_x"/>
                                              </p:val>
                                            </p:tav>
                                            <p:tav tm="100000">
                                              <p:val>
                                                <p:strVal val="#ppt_x"/>
                                              </p:val>
                                            </p:tav>
                                          </p:tavLst>
                                        </p:anim>
                                        <p:anim calcmode="lin" valueType="num">
                                          <p:cBhvr additive="base">
                                            <p:cTn id="38" dur="500" fill="hold"/>
                                            <p:tgtEl>
                                              <p:spTgt spid="57"/>
                                            </p:tgtEl>
                                            <p:attrNameLst>
                                              <p:attrName>ppt_y</p:attrName>
                                            </p:attrNameLst>
                                          </p:cBhvr>
                                          <p:tavLst>
                                            <p:tav tm="0">
                                              <p:val>
                                                <p:strVal val="0-#ppt_h/2"/>
                                              </p:val>
                                            </p:tav>
                                            <p:tav tm="100000">
                                              <p:val>
                                                <p:strVal val="#ppt_y"/>
                                              </p:val>
                                            </p:tav>
                                          </p:tavLst>
                                        </p:anim>
                                      </p:childTnLst>
                                    </p:cTn>
                                  </p:par>
                                  <p:par>
                                    <p:cTn id="39" presetID="2" presetClass="entr" presetSubtype="1" accel="68000" fill="hold" grpId="0" nodeType="withEffect">
                                      <p:stCondLst>
                                        <p:cond delay="0"/>
                                      </p:stCondLst>
                                      <p:iterate type="lt">
                                        <p:tmPct val="10000"/>
                                      </p:iterate>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ppt_x"/>
                                              </p:val>
                                            </p:tav>
                                            <p:tav tm="100000">
                                              <p:val>
                                                <p:strVal val="#ppt_x"/>
                                              </p:val>
                                            </p:tav>
                                          </p:tavLst>
                                        </p:anim>
                                        <p:anim calcmode="lin" valueType="num">
                                          <p:cBhvr additive="base">
                                            <p:cTn id="42" dur="500" fill="hold"/>
                                            <p:tgtEl>
                                              <p:spTgt spid="58"/>
                                            </p:tgtEl>
                                            <p:attrNameLst>
                                              <p:attrName>ppt_y</p:attrName>
                                            </p:attrNameLst>
                                          </p:cBhvr>
                                          <p:tavLst>
                                            <p:tav tm="0">
                                              <p:val>
                                                <p:strVal val="0-#ppt_h/2"/>
                                              </p:val>
                                            </p:tav>
                                            <p:tav tm="100000">
                                              <p:val>
                                                <p:strVal val="#ppt_y"/>
                                              </p:val>
                                            </p:tav>
                                          </p:tavLst>
                                        </p:anim>
                                      </p:childTnLst>
                                    </p:cTn>
                                  </p:par>
                                </p:childTnLst>
                              </p:cTn>
                            </p:par>
                            <p:par>
                              <p:cTn id="43" fill="hold">
                                <p:stCondLst>
                                  <p:cond delay="3950"/>
                                </p:stCondLst>
                                <p:childTnLst>
                                  <p:par>
                                    <p:cTn id="44" presetID="22" presetClass="entr" presetSubtype="1"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up)">
                                          <p:cBhvr>
                                            <p:cTn id="46" dur="500"/>
                                            <p:tgtEl>
                                              <p:spTgt spid="5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up)">
                                          <p:cBhvr>
                                            <p:cTn id="49" dur="500"/>
                                            <p:tgtEl>
                                              <p:spTgt spid="60"/>
                                            </p:tgtEl>
                                          </p:cBhvr>
                                        </p:animEffect>
                                      </p:childTnLst>
                                    </p:cTn>
                                  </p:par>
                                </p:childTnLst>
                              </p:cTn>
                            </p:par>
                            <p:par>
                              <p:cTn id="50" fill="hold">
                                <p:stCondLst>
                                  <p:cond delay="4450"/>
                                </p:stCondLst>
                                <p:childTnLst>
                                  <p:par>
                                    <p:cTn id="51" presetID="22" presetClass="entr" presetSubtype="2"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righ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500"/>
                                            <p:tgtEl>
                                              <p:spTgt spid="65"/>
                                            </p:tgtEl>
                                          </p:cBhvr>
                                        </p:animEffect>
                                      </p:childTnLst>
                                    </p:cTn>
                                  </p:par>
                                </p:childTnLst>
                              </p:cTn>
                            </p:par>
                            <p:par>
                              <p:cTn id="57" fill="hold">
                                <p:stCondLst>
                                  <p:cond delay="4950"/>
                                </p:stCondLst>
                                <p:childTnLst>
                                  <p:par>
                                    <p:cTn id="58" presetID="22" presetClass="entr" presetSubtype="2" fill="hold" grpId="0"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wipe(right)">
                                          <p:cBhvr>
                                            <p:cTn id="60" dur="500"/>
                                            <p:tgtEl>
                                              <p:spTgt spid="6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left)">
                                          <p:cBhvr>
                                            <p:cTn id="63" dur="500"/>
                                            <p:tgtEl>
                                              <p:spTgt spid="66"/>
                                            </p:tgtEl>
                                          </p:cBhvr>
                                        </p:animEffect>
                                      </p:childTnLst>
                                    </p:cTn>
                                  </p:par>
                                </p:childTnLst>
                              </p:cTn>
                            </p:par>
                            <p:par>
                              <p:cTn id="64" fill="hold">
                                <p:stCondLst>
                                  <p:cond delay="5450"/>
                                </p:stCondLst>
                                <p:childTnLst>
                                  <p:par>
                                    <p:cTn id="65" presetID="22" presetClass="entr" presetSubtype="2"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right)">
                                          <p:cBhvr>
                                            <p:cTn id="67" dur="500"/>
                                            <p:tgtEl>
                                              <p:spTgt spid="6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left)">
                                          <p:cBhvr>
                                            <p:cTn id="70" dur="500"/>
                                            <p:tgtEl>
                                              <p:spTgt spid="67"/>
                                            </p:tgtEl>
                                          </p:cBhvr>
                                        </p:animEffect>
                                      </p:childTnLst>
                                    </p:cTn>
                                  </p:par>
                                </p:childTnLst>
                              </p:cTn>
                            </p:par>
                            <p:par>
                              <p:cTn id="71" fill="hold">
                                <p:stCondLst>
                                  <p:cond delay="5950"/>
                                </p:stCondLst>
                                <p:childTnLst>
                                  <p:par>
                                    <p:cTn id="72" presetID="22" presetClass="entr" presetSubtype="2" fill="hold" grpId="0" nodeType="after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wipe(right)">
                                          <p:cBhvr>
                                            <p:cTn id="74" dur="500"/>
                                            <p:tgtEl>
                                              <p:spTgt spid="6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par>
                              <p:cTn id="78" fill="hold">
                                <p:stCondLst>
                                  <p:cond delay="6450"/>
                                </p:stCondLst>
                                <p:childTnLst>
                                  <p:par>
                                    <p:cTn id="79" presetID="10" presetClass="entr" presetSubtype="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4" grpId="0" animBg="1"/>
          <p:bldP spid="56" grpId="0" animBg="1"/>
          <p:bldP spid="57" grpId="0"/>
          <p:bldP spid="58" grpId="0"/>
          <p:bldP spid="59" grpId="0"/>
          <p:bldP spid="60" grpId="0"/>
          <p:bldP spid="61" grpId="0" animBg="1"/>
          <p:bldP spid="62" grpId="0" animBg="1"/>
          <p:bldP spid="63" grpId="0" animBg="1"/>
          <p:bldP spid="64" grpId="0" animBg="1"/>
          <p:bldP spid="65" grpId="0" animBg="1"/>
          <p:bldP spid="66" grpId="0" animBg="1"/>
          <p:bldP spid="67" grpId="0" animBg="1"/>
          <p:bldP spid="68" grpId="0" animBg="1"/>
          <p:bldP spid="69" grpId="0"/>
          <p:bldP spid="2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 y="2439624"/>
            <a:ext cx="14082713" cy="1492372"/>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37" name="TextBox 36"/>
          <p:cNvSpPr txBox="1"/>
          <p:nvPr/>
        </p:nvSpPr>
        <p:spPr>
          <a:xfrm>
            <a:off x="6789113" y="4191698"/>
            <a:ext cx="15830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完成概述</a:t>
            </a:r>
          </a:p>
        </p:txBody>
      </p:sp>
      <p:sp>
        <p:nvSpPr>
          <p:cNvPr id="41" name="TextBox 40"/>
          <p:cNvSpPr txBox="1"/>
          <p:nvPr/>
        </p:nvSpPr>
        <p:spPr>
          <a:xfrm>
            <a:off x="8449856" y="4191698"/>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rgbClr val="D00000"/>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完成阶段</a:t>
            </a:r>
          </a:p>
        </p:txBody>
      </p:sp>
      <p:sp>
        <p:nvSpPr>
          <p:cNvPr id="42" name="TextBox 41"/>
          <p:cNvSpPr txBox="1"/>
          <p:nvPr/>
        </p:nvSpPr>
        <p:spPr>
          <a:xfrm>
            <a:off x="6789113" y="4828916"/>
            <a:ext cx="15830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rgbClr val="D00000"/>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团队完成</a:t>
            </a:r>
          </a:p>
        </p:txBody>
      </p:sp>
      <p:sp>
        <p:nvSpPr>
          <p:cNvPr id="43" name="TextBox 42"/>
          <p:cNvSpPr txBox="1"/>
          <p:nvPr/>
        </p:nvSpPr>
        <p:spPr>
          <a:xfrm>
            <a:off x="8449856" y="4828916"/>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完成比例</a:t>
            </a:r>
          </a:p>
        </p:txBody>
      </p:sp>
      <p:sp>
        <p:nvSpPr>
          <p:cNvPr id="44" name="TextBox 43"/>
          <p:cNvSpPr txBox="1"/>
          <p:nvPr/>
        </p:nvSpPr>
        <p:spPr>
          <a:xfrm>
            <a:off x="6821952" y="5451771"/>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rgbClr val="D00000"/>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季度完成</a:t>
            </a:r>
          </a:p>
        </p:txBody>
      </p:sp>
      <p:sp>
        <p:nvSpPr>
          <p:cNvPr id="45" name="TextBox 44"/>
          <p:cNvSpPr txBox="1"/>
          <p:nvPr/>
        </p:nvSpPr>
        <p:spPr>
          <a:xfrm>
            <a:off x="8449856" y="5427598"/>
            <a:ext cx="17787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月计划完成</a:t>
            </a:r>
          </a:p>
        </p:txBody>
      </p:sp>
      <p:grpSp>
        <p:nvGrpSpPr>
          <p:cNvPr id="46" name="组合 45"/>
          <p:cNvGrpSpPr/>
          <p:nvPr/>
        </p:nvGrpSpPr>
        <p:grpSpPr>
          <a:xfrm>
            <a:off x="2696796" y="6227262"/>
            <a:ext cx="452009" cy="452172"/>
            <a:chOff x="1463339" y="1072758"/>
            <a:chExt cx="1546058" cy="1546058"/>
          </a:xfrm>
          <a:effectLst>
            <a:outerShdw blurRad="330200" dist="215900" dir="6900000" sx="71000" sy="71000" algn="t" rotWithShape="0">
              <a:prstClr val="black">
                <a:alpha val="54000"/>
              </a:prstClr>
            </a:outerShdw>
          </a:effectLst>
        </p:grpSpPr>
        <p:sp>
          <p:nvSpPr>
            <p:cNvPr id="47" name="同心圆 4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48" name="椭圆 47"/>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49" name="矩形 48"/>
          <p:cNvSpPr/>
          <p:nvPr/>
        </p:nvSpPr>
        <p:spPr>
          <a:xfrm>
            <a:off x="-2499" y="7518665"/>
            <a:ext cx="14082713" cy="51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50" name="组合 49"/>
          <p:cNvGrpSpPr/>
          <p:nvPr/>
        </p:nvGrpSpPr>
        <p:grpSpPr>
          <a:xfrm>
            <a:off x="4230609" y="1922705"/>
            <a:ext cx="2268993" cy="2268993"/>
            <a:chOff x="4508674" y="2118116"/>
            <a:chExt cx="2204282" cy="2204282"/>
          </a:xfrm>
        </p:grpSpPr>
        <p:grpSp>
          <p:nvGrpSpPr>
            <p:cNvPr id="63" name="组合 62"/>
            <p:cNvGrpSpPr/>
            <p:nvPr/>
          </p:nvGrpSpPr>
          <p:grpSpPr>
            <a:xfrm>
              <a:off x="4508674" y="2118116"/>
              <a:ext cx="2204282" cy="2204282"/>
              <a:chOff x="1517331" y="1125257"/>
              <a:chExt cx="2204282" cy="2204282"/>
            </a:xfrm>
          </p:grpSpPr>
          <p:sp>
            <p:nvSpPr>
              <p:cNvPr id="65" name="椭圆 64"/>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6" name="椭圆 65"/>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sp>
          <p:nvSpPr>
            <p:cNvPr id="64" name="TextBox 63"/>
            <p:cNvSpPr txBox="1"/>
            <p:nvPr/>
          </p:nvSpPr>
          <p:spPr>
            <a:xfrm>
              <a:off x="5044082" y="2653915"/>
              <a:ext cx="1133465" cy="1137876"/>
            </a:xfrm>
            <a:prstGeom prst="rect">
              <a:avLst/>
            </a:prstGeom>
            <a:noFill/>
          </p:spPr>
          <p:txBody>
            <a:bodyPr wrap="square" rtlCol="0">
              <a:spAutoFit/>
            </a:bodyPr>
            <a:lstStyle/>
            <a:p>
              <a:r>
                <a:rPr lang="en-US" altLang="zh-CN" sz="6794" dirty="0">
                  <a:solidFill>
                    <a:schemeClr val="bg1"/>
                  </a:solidFill>
                  <a:latin typeface="DFGothic-EB" panose="02010609010101010101" pitchFamily="1" charset="-128"/>
                  <a:ea typeface="DFGothic-EB" panose="02010609010101010101" pitchFamily="1" charset="-128"/>
                </a:rPr>
                <a:t>02</a:t>
              </a:r>
              <a:endParaRPr lang="zh-CN" altLang="en-US" sz="6794" dirty="0">
                <a:solidFill>
                  <a:schemeClr val="bg1"/>
                </a:solidFill>
                <a:latin typeface="DFGothic-EB" panose="02010609010101010101" pitchFamily="1" charset="-128"/>
                <a:ea typeface="DFGothic-EB" panose="02010609010101010101" pitchFamily="1" charset="-128"/>
              </a:endParaRPr>
            </a:p>
          </p:txBody>
        </p:sp>
      </p:grpSp>
      <p:grpSp>
        <p:nvGrpSpPr>
          <p:cNvPr id="67" name="组合 66"/>
          <p:cNvGrpSpPr/>
          <p:nvPr/>
        </p:nvGrpSpPr>
        <p:grpSpPr>
          <a:xfrm>
            <a:off x="643361" y="5370105"/>
            <a:ext cx="655637" cy="655637"/>
            <a:chOff x="1517331" y="1125257"/>
            <a:chExt cx="2204282" cy="2204282"/>
          </a:xfrm>
        </p:grpSpPr>
        <p:sp>
          <p:nvSpPr>
            <p:cNvPr id="68" name="椭圆 67"/>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9" name="椭圆 68"/>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70" name="组合 69"/>
          <p:cNvGrpSpPr/>
          <p:nvPr/>
        </p:nvGrpSpPr>
        <p:grpSpPr>
          <a:xfrm>
            <a:off x="315542" y="6453348"/>
            <a:ext cx="655637" cy="655637"/>
            <a:chOff x="1517331" y="1125257"/>
            <a:chExt cx="2204282" cy="2204282"/>
          </a:xfrm>
        </p:grpSpPr>
        <p:sp>
          <p:nvSpPr>
            <p:cNvPr id="71" name="椭圆 70"/>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2" name="椭圆 71"/>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73" name="组合 72"/>
          <p:cNvGrpSpPr/>
          <p:nvPr/>
        </p:nvGrpSpPr>
        <p:grpSpPr>
          <a:xfrm>
            <a:off x="1376527" y="6025742"/>
            <a:ext cx="535449" cy="535449"/>
            <a:chOff x="1517331" y="1125257"/>
            <a:chExt cx="2204282" cy="2204282"/>
          </a:xfrm>
        </p:grpSpPr>
        <p:sp>
          <p:nvSpPr>
            <p:cNvPr id="74" name="椭圆 7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5" name="椭圆 74"/>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sp>
        <p:nvSpPr>
          <p:cNvPr id="76" name="TextBox 75"/>
          <p:cNvSpPr txBox="1"/>
          <p:nvPr/>
        </p:nvSpPr>
        <p:spPr>
          <a:xfrm>
            <a:off x="6864894" y="2869200"/>
            <a:ext cx="3014526" cy="662617"/>
          </a:xfrm>
          <a:prstGeom prst="rect">
            <a:avLst/>
          </a:prstGeom>
          <a:noFill/>
        </p:spPr>
        <p:txBody>
          <a:bodyPr wrap="square" rtlCol="0">
            <a:spAutoFit/>
          </a:bodyPr>
          <a:lstStyle/>
          <a:p>
            <a:r>
              <a:rPr lang="zh-CN" altLang="en-US" sz="3706" b="1" spc="-154" dirty="0">
                <a:solidFill>
                  <a:schemeClr val="accent2"/>
                </a:solidFill>
                <a:latin typeface="思源黑体 CN Bold" pitchFamily="34" charset="-122"/>
                <a:ea typeface="思源黑体 CN Bold" pitchFamily="34" charset="-122"/>
              </a:rPr>
              <a:t>工作完成情况</a:t>
            </a:r>
          </a:p>
        </p:txBody>
      </p:sp>
      <p:grpSp>
        <p:nvGrpSpPr>
          <p:cNvPr id="77" name="组合 76"/>
          <p:cNvGrpSpPr/>
          <p:nvPr/>
        </p:nvGrpSpPr>
        <p:grpSpPr>
          <a:xfrm>
            <a:off x="12028831" y="120416"/>
            <a:ext cx="655637" cy="655637"/>
            <a:chOff x="1517331" y="1125257"/>
            <a:chExt cx="2204282" cy="2204282"/>
          </a:xfrm>
        </p:grpSpPr>
        <p:sp>
          <p:nvSpPr>
            <p:cNvPr id="78" name="椭圆 77"/>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9" name="椭圆 78"/>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80" name="组合 79"/>
          <p:cNvGrpSpPr/>
          <p:nvPr/>
        </p:nvGrpSpPr>
        <p:grpSpPr>
          <a:xfrm>
            <a:off x="13187539" y="204731"/>
            <a:ext cx="655637" cy="655637"/>
            <a:chOff x="1517331" y="1125257"/>
            <a:chExt cx="2204282" cy="2204282"/>
          </a:xfrm>
        </p:grpSpPr>
        <p:sp>
          <p:nvSpPr>
            <p:cNvPr id="83" name="椭圆 82"/>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4" name="椭圆 83"/>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85" name="组合 84"/>
          <p:cNvGrpSpPr/>
          <p:nvPr/>
        </p:nvGrpSpPr>
        <p:grpSpPr>
          <a:xfrm>
            <a:off x="12371064" y="769537"/>
            <a:ext cx="935391" cy="935391"/>
            <a:chOff x="1517331" y="1125257"/>
            <a:chExt cx="2204282" cy="2204282"/>
          </a:xfrm>
        </p:grpSpPr>
        <p:sp>
          <p:nvSpPr>
            <p:cNvPr id="86" name="椭圆 85"/>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7" name="椭圆 86"/>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88" name="组合 87"/>
          <p:cNvGrpSpPr/>
          <p:nvPr/>
        </p:nvGrpSpPr>
        <p:grpSpPr>
          <a:xfrm>
            <a:off x="11636917" y="1284982"/>
            <a:ext cx="452009" cy="452172"/>
            <a:chOff x="1463339" y="1072758"/>
            <a:chExt cx="1546058" cy="1546058"/>
          </a:xfrm>
          <a:effectLst>
            <a:outerShdw blurRad="330200" dist="215900" dir="6900000" sx="71000" sy="71000" algn="t" rotWithShape="0">
              <a:prstClr val="black">
                <a:alpha val="54000"/>
              </a:prstClr>
            </a:outerShdw>
          </a:effectLst>
        </p:grpSpPr>
        <p:sp>
          <p:nvSpPr>
            <p:cNvPr id="89" name="同心圆 8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90" name="椭圆 89"/>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51" name="TextBox 50"/>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308944693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14:presetBounceEnd="52000">
                                      <p:stCondLst>
                                        <p:cond delay="300"/>
                                      </p:stCondLst>
                                      <p:childTnLst>
                                        <p:set>
                                          <p:cBhvr>
                                            <p:cTn id="15" dur="1" fill="hold">
                                              <p:stCondLst>
                                                <p:cond delay="0"/>
                                              </p:stCondLst>
                                            </p:cTn>
                                            <p:tgtEl>
                                              <p:spTgt spid="73"/>
                                            </p:tgtEl>
                                            <p:attrNameLst>
                                              <p:attrName>style.visibility</p:attrName>
                                            </p:attrNameLst>
                                          </p:cBhvr>
                                          <p:to>
                                            <p:strVal val="visible"/>
                                          </p:to>
                                        </p:set>
                                        <p:anim calcmode="lin" valueType="num" p14:bounceEnd="52000">
                                          <p:cBhvr additive="base">
                                            <p:cTn id="16" dur="500" fill="hold"/>
                                            <p:tgtEl>
                                              <p:spTgt spid="73"/>
                                            </p:tgtEl>
                                            <p:attrNameLst>
                                              <p:attrName>ppt_x</p:attrName>
                                            </p:attrNameLst>
                                          </p:cBhvr>
                                          <p:tavLst>
                                            <p:tav tm="0">
                                              <p:val>
                                                <p:strVal val="0-#ppt_w/2"/>
                                              </p:val>
                                            </p:tav>
                                            <p:tav tm="100000">
                                              <p:val>
                                                <p:strVal val="#ppt_x"/>
                                              </p:val>
                                            </p:tav>
                                          </p:tavLst>
                                        </p:anim>
                                        <p:anim calcmode="lin" valueType="num" p14:bounceEnd="52000">
                                          <p:cBhvr additive="base">
                                            <p:cTn id="17" dur="500" fill="hold"/>
                                            <p:tgtEl>
                                              <p:spTgt spid="73"/>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14:presetBounceEnd="52000">
                                      <p:stCondLst>
                                        <p:cond delay="600"/>
                                      </p:stCondLst>
                                      <p:childTnLst>
                                        <p:set>
                                          <p:cBhvr>
                                            <p:cTn id="19" dur="1" fill="hold">
                                              <p:stCondLst>
                                                <p:cond delay="0"/>
                                              </p:stCondLst>
                                            </p:cTn>
                                            <p:tgtEl>
                                              <p:spTgt spid="67"/>
                                            </p:tgtEl>
                                            <p:attrNameLst>
                                              <p:attrName>style.visibility</p:attrName>
                                            </p:attrNameLst>
                                          </p:cBhvr>
                                          <p:to>
                                            <p:strVal val="visible"/>
                                          </p:to>
                                        </p:set>
                                        <p:anim calcmode="lin" valueType="num" p14:bounceEnd="52000">
                                          <p:cBhvr additive="base">
                                            <p:cTn id="20" dur="500" fill="hold"/>
                                            <p:tgtEl>
                                              <p:spTgt spid="67"/>
                                            </p:tgtEl>
                                            <p:attrNameLst>
                                              <p:attrName>ppt_x</p:attrName>
                                            </p:attrNameLst>
                                          </p:cBhvr>
                                          <p:tavLst>
                                            <p:tav tm="0">
                                              <p:val>
                                                <p:strVal val="0-#ppt_w/2"/>
                                              </p:val>
                                            </p:tav>
                                            <p:tav tm="100000">
                                              <p:val>
                                                <p:strVal val="#ppt_x"/>
                                              </p:val>
                                            </p:tav>
                                          </p:tavLst>
                                        </p:anim>
                                        <p:anim calcmode="lin" valueType="num" p14:bounceEnd="52000">
                                          <p:cBhvr additive="base">
                                            <p:cTn id="21" dur="500" fill="hold"/>
                                            <p:tgtEl>
                                              <p:spTgt spid="67"/>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14:presetBounceEnd="52000">
                                      <p:stCondLst>
                                        <p:cond delay="900"/>
                                      </p:stCondLst>
                                      <p:childTnLst>
                                        <p:set>
                                          <p:cBhvr>
                                            <p:cTn id="23" dur="1" fill="hold">
                                              <p:stCondLst>
                                                <p:cond delay="0"/>
                                              </p:stCondLst>
                                            </p:cTn>
                                            <p:tgtEl>
                                              <p:spTgt spid="70"/>
                                            </p:tgtEl>
                                            <p:attrNameLst>
                                              <p:attrName>style.visibility</p:attrName>
                                            </p:attrNameLst>
                                          </p:cBhvr>
                                          <p:to>
                                            <p:strVal val="visible"/>
                                          </p:to>
                                        </p:set>
                                        <p:anim calcmode="lin" valueType="num" p14:bounceEnd="52000">
                                          <p:cBhvr additive="base">
                                            <p:cTn id="24" dur="500" fill="hold"/>
                                            <p:tgtEl>
                                              <p:spTgt spid="70"/>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70"/>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14:presetBounceEnd="52000">
                                      <p:stCondLst>
                                        <p:cond delay="0"/>
                                      </p:stCondLst>
                                      <p:childTnLst>
                                        <p:set>
                                          <p:cBhvr>
                                            <p:cTn id="27" dur="1" fill="hold">
                                              <p:stCondLst>
                                                <p:cond delay="0"/>
                                              </p:stCondLst>
                                            </p:cTn>
                                            <p:tgtEl>
                                              <p:spTgt spid="85"/>
                                            </p:tgtEl>
                                            <p:attrNameLst>
                                              <p:attrName>style.visibility</p:attrName>
                                            </p:attrNameLst>
                                          </p:cBhvr>
                                          <p:to>
                                            <p:strVal val="visible"/>
                                          </p:to>
                                        </p:set>
                                        <p:anim calcmode="lin" valueType="num" p14:bounceEnd="52000">
                                          <p:cBhvr additive="base">
                                            <p:cTn id="28" dur="500" fill="hold"/>
                                            <p:tgtEl>
                                              <p:spTgt spid="85"/>
                                            </p:tgtEl>
                                            <p:attrNameLst>
                                              <p:attrName>ppt_x</p:attrName>
                                            </p:attrNameLst>
                                          </p:cBhvr>
                                          <p:tavLst>
                                            <p:tav tm="0">
                                              <p:val>
                                                <p:strVal val="1+#ppt_w/2"/>
                                              </p:val>
                                            </p:tav>
                                            <p:tav tm="100000">
                                              <p:val>
                                                <p:strVal val="#ppt_x"/>
                                              </p:val>
                                            </p:tav>
                                          </p:tavLst>
                                        </p:anim>
                                        <p:anim calcmode="lin" valueType="num" p14:bounceEnd="52000">
                                          <p:cBhvr additive="base">
                                            <p:cTn id="29" dur="500" fill="hold"/>
                                            <p:tgtEl>
                                              <p:spTgt spid="85"/>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14:presetBounceEnd="52000">
                                      <p:stCondLst>
                                        <p:cond delay="300"/>
                                      </p:stCondLst>
                                      <p:childTnLst>
                                        <p:set>
                                          <p:cBhvr>
                                            <p:cTn id="31" dur="1" fill="hold">
                                              <p:stCondLst>
                                                <p:cond delay="0"/>
                                              </p:stCondLst>
                                            </p:cTn>
                                            <p:tgtEl>
                                              <p:spTgt spid="77"/>
                                            </p:tgtEl>
                                            <p:attrNameLst>
                                              <p:attrName>style.visibility</p:attrName>
                                            </p:attrNameLst>
                                          </p:cBhvr>
                                          <p:to>
                                            <p:strVal val="visible"/>
                                          </p:to>
                                        </p:set>
                                        <p:anim calcmode="lin" valueType="num" p14:bounceEnd="52000">
                                          <p:cBhvr additive="base">
                                            <p:cTn id="32" dur="500" fill="hold"/>
                                            <p:tgtEl>
                                              <p:spTgt spid="77"/>
                                            </p:tgtEl>
                                            <p:attrNameLst>
                                              <p:attrName>ppt_x</p:attrName>
                                            </p:attrNameLst>
                                          </p:cBhvr>
                                          <p:tavLst>
                                            <p:tav tm="0">
                                              <p:val>
                                                <p:strVal val="1+#ppt_w/2"/>
                                              </p:val>
                                            </p:tav>
                                            <p:tav tm="100000">
                                              <p:val>
                                                <p:strVal val="#ppt_x"/>
                                              </p:val>
                                            </p:tav>
                                          </p:tavLst>
                                        </p:anim>
                                        <p:anim calcmode="lin" valueType="num" p14:bounceEnd="52000">
                                          <p:cBhvr additive="base">
                                            <p:cTn id="33" dur="500" fill="hold"/>
                                            <p:tgtEl>
                                              <p:spTgt spid="77"/>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14:presetBounceEnd="52000">
                                      <p:stCondLst>
                                        <p:cond delay="600"/>
                                      </p:stCondLst>
                                      <p:childTnLst>
                                        <p:set>
                                          <p:cBhvr>
                                            <p:cTn id="35" dur="1" fill="hold">
                                              <p:stCondLst>
                                                <p:cond delay="0"/>
                                              </p:stCondLst>
                                            </p:cTn>
                                            <p:tgtEl>
                                              <p:spTgt spid="80"/>
                                            </p:tgtEl>
                                            <p:attrNameLst>
                                              <p:attrName>style.visibility</p:attrName>
                                            </p:attrNameLst>
                                          </p:cBhvr>
                                          <p:to>
                                            <p:strVal val="visible"/>
                                          </p:to>
                                        </p:set>
                                        <p:anim calcmode="lin" valueType="num" p14:bounceEnd="52000">
                                          <p:cBhvr additive="base">
                                            <p:cTn id="36" dur="500" fill="hold"/>
                                            <p:tgtEl>
                                              <p:spTgt spid="80"/>
                                            </p:tgtEl>
                                            <p:attrNameLst>
                                              <p:attrName>ppt_x</p:attrName>
                                            </p:attrNameLst>
                                          </p:cBhvr>
                                          <p:tavLst>
                                            <p:tav tm="0">
                                              <p:val>
                                                <p:strVal val="1+#ppt_w/2"/>
                                              </p:val>
                                            </p:tav>
                                            <p:tav tm="100000">
                                              <p:val>
                                                <p:strVal val="#ppt_x"/>
                                              </p:val>
                                            </p:tav>
                                          </p:tavLst>
                                        </p:anim>
                                        <p:anim calcmode="lin" valueType="num" p14:bounceEnd="52000">
                                          <p:cBhvr additive="base">
                                            <p:cTn id="37" dur="500" fill="hold"/>
                                            <p:tgtEl>
                                              <p:spTgt spid="80"/>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14:presetBounceEnd="52000">
                                      <p:stCondLst>
                                        <p:cond delay="900"/>
                                      </p:stCondLst>
                                      <p:childTnLst>
                                        <p:set>
                                          <p:cBhvr>
                                            <p:cTn id="39" dur="1" fill="hold">
                                              <p:stCondLst>
                                                <p:cond delay="0"/>
                                              </p:stCondLst>
                                            </p:cTn>
                                            <p:tgtEl>
                                              <p:spTgt spid="88"/>
                                            </p:tgtEl>
                                            <p:attrNameLst>
                                              <p:attrName>style.visibility</p:attrName>
                                            </p:attrNameLst>
                                          </p:cBhvr>
                                          <p:to>
                                            <p:strVal val="visible"/>
                                          </p:to>
                                        </p:set>
                                        <p:anim calcmode="lin" valueType="num" p14:bounceEnd="52000">
                                          <p:cBhvr additive="base">
                                            <p:cTn id="40" dur="500" fill="hold"/>
                                            <p:tgtEl>
                                              <p:spTgt spid="88"/>
                                            </p:tgtEl>
                                            <p:attrNameLst>
                                              <p:attrName>ppt_x</p:attrName>
                                            </p:attrNameLst>
                                          </p:cBhvr>
                                          <p:tavLst>
                                            <p:tav tm="0">
                                              <p:val>
                                                <p:strVal val="1+#ppt_w/2"/>
                                              </p:val>
                                            </p:tav>
                                            <p:tav tm="100000">
                                              <p:val>
                                                <p:strVal val="#ppt_x"/>
                                              </p:val>
                                            </p:tav>
                                          </p:tavLst>
                                        </p:anim>
                                        <p:anim calcmode="lin" valueType="num" p14:bounceEnd="52000">
                                          <p:cBhvr additive="base">
                                            <p:cTn id="41" dur="500" fill="hold"/>
                                            <p:tgtEl>
                                              <p:spTgt spid="88"/>
                                            </p:tgtEl>
                                            <p:attrNameLst>
                                              <p:attrName>ppt_y</p:attrName>
                                            </p:attrNameLst>
                                          </p:cBhvr>
                                          <p:tavLst>
                                            <p:tav tm="0">
                                              <p:val>
                                                <p:strVal val="0-#ppt_h/2"/>
                                              </p:val>
                                            </p:tav>
                                            <p:tav tm="100000">
                                              <p:val>
                                                <p:strVal val="#ppt_y"/>
                                              </p:val>
                                            </p:tav>
                                          </p:tavLst>
                                        </p:anim>
                                      </p:childTnLst>
                                    </p:cTn>
                                  </p:par>
                                </p:childTnLst>
                              </p:cTn>
                            </p:par>
                            <p:par>
                              <p:cTn id="42" fill="hold">
                                <p:stCondLst>
                                  <p:cond delay="1900"/>
                                </p:stCondLst>
                                <p:childTnLst>
                                  <p:par>
                                    <p:cTn id="43" presetID="23" presetClass="entr" presetSubtype="16"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900"/>
                                            <p:tgtEl>
                                              <p:spTgt spid="49"/>
                                            </p:tgtEl>
                                          </p:cBhvr>
                                        </p:animEffect>
                                      </p:childTnLst>
                                    </p:cTn>
                                  </p:par>
                                </p:childTnLst>
                              </p:cTn>
                            </p:par>
                            <p:par>
                              <p:cTn id="50" fill="hold">
                                <p:stCondLst>
                                  <p:cond delay="3000"/>
                                </p:stCondLst>
                                <p:childTnLst>
                                  <p:par>
                                    <p:cTn id="51" presetID="47" presetClass="entr" presetSubtype="0" fill="hold" grpId="0"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anim calcmode="lin" valueType="num">
                                          <p:cBhvr>
                                            <p:cTn id="54" dur="500" fill="hold"/>
                                            <p:tgtEl>
                                              <p:spTgt spid="76"/>
                                            </p:tgtEl>
                                            <p:attrNameLst>
                                              <p:attrName>ppt_x</p:attrName>
                                            </p:attrNameLst>
                                          </p:cBhvr>
                                          <p:tavLst>
                                            <p:tav tm="0">
                                              <p:val>
                                                <p:strVal val="#ppt_x"/>
                                              </p:val>
                                            </p:tav>
                                            <p:tav tm="100000">
                                              <p:val>
                                                <p:strVal val="#ppt_x"/>
                                              </p:val>
                                            </p:tav>
                                          </p:tavLst>
                                        </p:anim>
                                        <p:anim calcmode="lin" valueType="num">
                                          <p:cBhvr>
                                            <p:cTn id="55" dur="500" fill="hold"/>
                                            <p:tgtEl>
                                              <p:spTgt spid="76"/>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 presetClass="entr" presetSubtype="4"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20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40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60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800"/>
                                      </p:stCondLs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500" fill="hold"/>
                                            <p:tgtEl>
                                              <p:spTgt spid="44"/>
                                            </p:tgtEl>
                                            <p:attrNameLst>
                                              <p:attrName>ppt_x</p:attrName>
                                            </p:attrNameLst>
                                          </p:cBhvr>
                                          <p:tavLst>
                                            <p:tav tm="0">
                                              <p:val>
                                                <p:strVal val="#ppt_x"/>
                                              </p:val>
                                            </p:tav>
                                            <p:tav tm="100000">
                                              <p:val>
                                                <p:strVal val="#ppt_x"/>
                                              </p:val>
                                            </p:tav>
                                          </p:tavLst>
                                        </p:anim>
                                        <p:anim calcmode="lin" valueType="num">
                                          <p:cBhvr additive="base">
                                            <p:cTn id="76" dur="500" fill="hold"/>
                                            <p:tgtEl>
                                              <p:spTgt spid="4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100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500" fill="hold"/>
                                            <p:tgtEl>
                                              <p:spTgt spid="45"/>
                                            </p:tgtEl>
                                            <p:attrNameLst>
                                              <p:attrName>ppt_x</p:attrName>
                                            </p:attrNameLst>
                                          </p:cBhvr>
                                          <p:tavLst>
                                            <p:tav tm="0">
                                              <p:val>
                                                <p:strVal val="#ppt_x"/>
                                              </p:val>
                                            </p:tav>
                                            <p:tav tm="100000">
                                              <p:val>
                                                <p:strVal val="#ppt_x"/>
                                              </p:val>
                                            </p:tav>
                                          </p:tavLst>
                                        </p:anim>
                                        <p:anim calcmode="lin" valueType="num">
                                          <p:cBhvr additive="base">
                                            <p:cTn id="80" dur="500" fill="hold"/>
                                            <p:tgtEl>
                                              <p:spTgt spid="45"/>
                                            </p:tgtEl>
                                            <p:attrNameLst>
                                              <p:attrName>ppt_y</p:attrName>
                                            </p:attrNameLst>
                                          </p:cBhvr>
                                          <p:tavLst>
                                            <p:tav tm="0">
                                              <p:val>
                                                <p:strVal val="1+#ppt_h/2"/>
                                              </p:val>
                                            </p:tav>
                                            <p:tav tm="100000">
                                              <p:val>
                                                <p:strVal val="#ppt_y"/>
                                              </p:val>
                                            </p:tav>
                                          </p:tavLst>
                                        </p:anim>
                                      </p:childTnLst>
                                    </p:cTn>
                                  </p:par>
                                </p:childTnLst>
                              </p:cTn>
                            </p:par>
                            <p:par>
                              <p:cTn id="81" fill="hold">
                                <p:stCondLst>
                                  <p:cond delay="5000"/>
                                </p:stCondLst>
                                <p:childTnLst>
                                  <p:par>
                                    <p:cTn id="82" presetID="10" presetClass="entr" presetSubtype="0" fill="hold" grpId="0" nodeType="after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41" grpId="0"/>
          <p:bldP spid="42" grpId="0"/>
          <p:bldP spid="43" grpId="0"/>
          <p:bldP spid="44" grpId="0"/>
          <p:bldP spid="45" grpId="0"/>
          <p:bldP spid="49" grpId="0" animBg="1"/>
          <p:bldP spid="76" grpId="0"/>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stCondLst>
                                        <p:cond delay="300"/>
                                      </p:stCondLst>
                                      <p:childTnLst>
                                        <p:set>
                                          <p:cBhvr>
                                            <p:cTn id="15" dur="1" fill="hold">
                                              <p:stCondLst>
                                                <p:cond delay="0"/>
                                              </p:stCondLst>
                                            </p:cTn>
                                            <p:tgtEl>
                                              <p:spTgt spid="73"/>
                                            </p:tgtEl>
                                            <p:attrNameLst>
                                              <p:attrName>style.visibility</p:attrName>
                                            </p:attrNameLst>
                                          </p:cBhvr>
                                          <p:to>
                                            <p:strVal val="visible"/>
                                          </p:to>
                                        </p:set>
                                        <p:anim calcmode="lin" valueType="num">
                                          <p:cBhvr additive="base">
                                            <p:cTn id="16" dur="500" fill="hold"/>
                                            <p:tgtEl>
                                              <p:spTgt spid="73"/>
                                            </p:tgtEl>
                                            <p:attrNameLst>
                                              <p:attrName>ppt_x</p:attrName>
                                            </p:attrNameLst>
                                          </p:cBhvr>
                                          <p:tavLst>
                                            <p:tav tm="0">
                                              <p:val>
                                                <p:strVal val="0-#ppt_w/2"/>
                                              </p:val>
                                            </p:tav>
                                            <p:tav tm="100000">
                                              <p:val>
                                                <p:strVal val="#ppt_x"/>
                                              </p:val>
                                            </p:tav>
                                          </p:tavLst>
                                        </p:anim>
                                        <p:anim calcmode="lin" valueType="num">
                                          <p:cBhvr additive="base">
                                            <p:cTn id="17" dur="500" fill="hold"/>
                                            <p:tgtEl>
                                              <p:spTgt spid="73"/>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stCondLst>
                                        <p:cond delay="600"/>
                                      </p:stCondLst>
                                      <p:childTnLst>
                                        <p:set>
                                          <p:cBhvr>
                                            <p:cTn id="19" dur="1" fill="hold">
                                              <p:stCondLst>
                                                <p:cond delay="0"/>
                                              </p:stCondLst>
                                            </p:cTn>
                                            <p:tgtEl>
                                              <p:spTgt spid="67"/>
                                            </p:tgtEl>
                                            <p:attrNameLst>
                                              <p:attrName>style.visibility</p:attrName>
                                            </p:attrNameLst>
                                          </p:cBhvr>
                                          <p:to>
                                            <p:strVal val="visible"/>
                                          </p:to>
                                        </p:set>
                                        <p:anim calcmode="lin" valueType="num">
                                          <p:cBhvr additive="base">
                                            <p:cTn id="20" dur="500" fill="hold"/>
                                            <p:tgtEl>
                                              <p:spTgt spid="67"/>
                                            </p:tgtEl>
                                            <p:attrNameLst>
                                              <p:attrName>ppt_x</p:attrName>
                                            </p:attrNameLst>
                                          </p:cBhvr>
                                          <p:tavLst>
                                            <p:tav tm="0">
                                              <p:val>
                                                <p:strVal val="0-#ppt_w/2"/>
                                              </p:val>
                                            </p:tav>
                                            <p:tav tm="100000">
                                              <p:val>
                                                <p:strVal val="#ppt_x"/>
                                              </p:val>
                                            </p:tav>
                                          </p:tavLst>
                                        </p:anim>
                                        <p:anim calcmode="lin" valueType="num">
                                          <p:cBhvr additive="base">
                                            <p:cTn id="21" dur="500" fill="hold"/>
                                            <p:tgtEl>
                                              <p:spTgt spid="67"/>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stCondLst>
                                        <p:cond delay="900"/>
                                      </p:stCondLst>
                                      <p:childTnLst>
                                        <p:set>
                                          <p:cBhvr>
                                            <p:cTn id="23" dur="1" fill="hold">
                                              <p:stCondLst>
                                                <p:cond delay="0"/>
                                              </p:stCondLst>
                                            </p:cTn>
                                            <p:tgtEl>
                                              <p:spTgt spid="70"/>
                                            </p:tgtEl>
                                            <p:attrNameLst>
                                              <p:attrName>style.visibility</p:attrName>
                                            </p:attrNameLst>
                                          </p:cBhvr>
                                          <p:to>
                                            <p:strVal val="visible"/>
                                          </p:to>
                                        </p:set>
                                        <p:anim calcmode="lin" valueType="num">
                                          <p:cBhvr additive="base">
                                            <p:cTn id="24" dur="500" fill="hold"/>
                                            <p:tgtEl>
                                              <p:spTgt spid="70"/>
                                            </p:tgtEl>
                                            <p:attrNameLst>
                                              <p:attrName>ppt_x</p:attrName>
                                            </p:attrNameLst>
                                          </p:cBhvr>
                                          <p:tavLst>
                                            <p:tav tm="0">
                                              <p:val>
                                                <p:strVal val="0-#ppt_w/2"/>
                                              </p:val>
                                            </p:tav>
                                            <p:tav tm="100000">
                                              <p:val>
                                                <p:strVal val="#ppt_x"/>
                                              </p:val>
                                            </p:tav>
                                          </p:tavLst>
                                        </p:anim>
                                        <p:anim calcmode="lin" valueType="num">
                                          <p:cBhvr additive="base">
                                            <p:cTn id="25" dur="500" fill="hold"/>
                                            <p:tgtEl>
                                              <p:spTgt spid="70"/>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stCondLst>
                                        <p:cond delay="0"/>
                                      </p:stCondLst>
                                      <p:childTnLst>
                                        <p:set>
                                          <p:cBhvr>
                                            <p:cTn id="27" dur="1" fill="hold">
                                              <p:stCondLst>
                                                <p:cond delay="0"/>
                                              </p:stCondLst>
                                            </p:cTn>
                                            <p:tgtEl>
                                              <p:spTgt spid="85"/>
                                            </p:tgtEl>
                                            <p:attrNameLst>
                                              <p:attrName>style.visibility</p:attrName>
                                            </p:attrNameLst>
                                          </p:cBhvr>
                                          <p:to>
                                            <p:strVal val="visible"/>
                                          </p:to>
                                        </p:set>
                                        <p:anim calcmode="lin" valueType="num">
                                          <p:cBhvr additive="base">
                                            <p:cTn id="28" dur="500" fill="hold"/>
                                            <p:tgtEl>
                                              <p:spTgt spid="85"/>
                                            </p:tgtEl>
                                            <p:attrNameLst>
                                              <p:attrName>ppt_x</p:attrName>
                                            </p:attrNameLst>
                                          </p:cBhvr>
                                          <p:tavLst>
                                            <p:tav tm="0">
                                              <p:val>
                                                <p:strVal val="1+#ppt_w/2"/>
                                              </p:val>
                                            </p:tav>
                                            <p:tav tm="100000">
                                              <p:val>
                                                <p:strVal val="#ppt_x"/>
                                              </p:val>
                                            </p:tav>
                                          </p:tavLst>
                                        </p:anim>
                                        <p:anim calcmode="lin" valueType="num">
                                          <p:cBhvr additive="base">
                                            <p:cTn id="29" dur="500" fill="hold"/>
                                            <p:tgtEl>
                                              <p:spTgt spid="85"/>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stCondLst>
                                        <p:cond delay="300"/>
                                      </p:stCondLst>
                                      <p:childTnLst>
                                        <p:set>
                                          <p:cBhvr>
                                            <p:cTn id="31" dur="1" fill="hold">
                                              <p:stCondLst>
                                                <p:cond delay="0"/>
                                              </p:stCondLst>
                                            </p:cTn>
                                            <p:tgtEl>
                                              <p:spTgt spid="77"/>
                                            </p:tgtEl>
                                            <p:attrNameLst>
                                              <p:attrName>style.visibility</p:attrName>
                                            </p:attrNameLst>
                                          </p:cBhvr>
                                          <p:to>
                                            <p:strVal val="visible"/>
                                          </p:to>
                                        </p:set>
                                        <p:anim calcmode="lin" valueType="num">
                                          <p:cBhvr additive="base">
                                            <p:cTn id="32" dur="500" fill="hold"/>
                                            <p:tgtEl>
                                              <p:spTgt spid="77"/>
                                            </p:tgtEl>
                                            <p:attrNameLst>
                                              <p:attrName>ppt_x</p:attrName>
                                            </p:attrNameLst>
                                          </p:cBhvr>
                                          <p:tavLst>
                                            <p:tav tm="0">
                                              <p:val>
                                                <p:strVal val="1+#ppt_w/2"/>
                                              </p:val>
                                            </p:tav>
                                            <p:tav tm="100000">
                                              <p:val>
                                                <p:strVal val="#ppt_x"/>
                                              </p:val>
                                            </p:tav>
                                          </p:tavLst>
                                        </p:anim>
                                        <p:anim calcmode="lin" valueType="num">
                                          <p:cBhvr additive="base">
                                            <p:cTn id="33" dur="500" fill="hold"/>
                                            <p:tgtEl>
                                              <p:spTgt spid="77"/>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stCondLst>
                                        <p:cond delay="60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fill="hold"/>
                                            <p:tgtEl>
                                              <p:spTgt spid="80"/>
                                            </p:tgtEl>
                                            <p:attrNameLst>
                                              <p:attrName>ppt_x</p:attrName>
                                            </p:attrNameLst>
                                          </p:cBhvr>
                                          <p:tavLst>
                                            <p:tav tm="0">
                                              <p:val>
                                                <p:strVal val="1+#ppt_w/2"/>
                                              </p:val>
                                            </p:tav>
                                            <p:tav tm="100000">
                                              <p:val>
                                                <p:strVal val="#ppt_x"/>
                                              </p:val>
                                            </p:tav>
                                          </p:tavLst>
                                        </p:anim>
                                        <p:anim calcmode="lin" valueType="num">
                                          <p:cBhvr additive="base">
                                            <p:cTn id="37" dur="500" fill="hold"/>
                                            <p:tgtEl>
                                              <p:spTgt spid="80"/>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stCondLst>
                                        <p:cond delay="900"/>
                                      </p:stCondLst>
                                      <p:childTnLst>
                                        <p:set>
                                          <p:cBhvr>
                                            <p:cTn id="39" dur="1" fill="hold">
                                              <p:stCondLst>
                                                <p:cond delay="0"/>
                                              </p:stCondLst>
                                            </p:cTn>
                                            <p:tgtEl>
                                              <p:spTgt spid="88"/>
                                            </p:tgtEl>
                                            <p:attrNameLst>
                                              <p:attrName>style.visibility</p:attrName>
                                            </p:attrNameLst>
                                          </p:cBhvr>
                                          <p:to>
                                            <p:strVal val="visible"/>
                                          </p:to>
                                        </p:set>
                                        <p:anim calcmode="lin" valueType="num">
                                          <p:cBhvr additive="base">
                                            <p:cTn id="40" dur="500" fill="hold"/>
                                            <p:tgtEl>
                                              <p:spTgt spid="88"/>
                                            </p:tgtEl>
                                            <p:attrNameLst>
                                              <p:attrName>ppt_x</p:attrName>
                                            </p:attrNameLst>
                                          </p:cBhvr>
                                          <p:tavLst>
                                            <p:tav tm="0">
                                              <p:val>
                                                <p:strVal val="1+#ppt_w/2"/>
                                              </p:val>
                                            </p:tav>
                                            <p:tav tm="100000">
                                              <p:val>
                                                <p:strVal val="#ppt_x"/>
                                              </p:val>
                                            </p:tav>
                                          </p:tavLst>
                                        </p:anim>
                                        <p:anim calcmode="lin" valueType="num">
                                          <p:cBhvr additive="base">
                                            <p:cTn id="41" dur="500" fill="hold"/>
                                            <p:tgtEl>
                                              <p:spTgt spid="88"/>
                                            </p:tgtEl>
                                            <p:attrNameLst>
                                              <p:attrName>ppt_y</p:attrName>
                                            </p:attrNameLst>
                                          </p:cBhvr>
                                          <p:tavLst>
                                            <p:tav tm="0">
                                              <p:val>
                                                <p:strVal val="0-#ppt_h/2"/>
                                              </p:val>
                                            </p:tav>
                                            <p:tav tm="100000">
                                              <p:val>
                                                <p:strVal val="#ppt_y"/>
                                              </p:val>
                                            </p:tav>
                                          </p:tavLst>
                                        </p:anim>
                                      </p:childTnLst>
                                    </p:cTn>
                                  </p:par>
                                </p:childTnLst>
                              </p:cTn>
                            </p:par>
                            <p:par>
                              <p:cTn id="42" fill="hold">
                                <p:stCondLst>
                                  <p:cond delay="1900"/>
                                </p:stCondLst>
                                <p:childTnLst>
                                  <p:par>
                                    <p:cTn id="43" presetID="23" presetClass="entr" presetSubtype="16"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900"/>
                                            <p:tgtEl>
                                              <p:spTgt spid="49"/>
                                            </p:tgtEl>
                                          </p:cBhvr>
                                        </p:animEffect>
                                      </p:childTnLst>
                                    </p:cTn>
                                  </p:par>
                                </p:childTnLst>
                              </p:cTn>
                            </p:par>
                            <p:par>
                              <p:cTn id="50" fill="hold">
                                <p:stCondLst>
                                  <p:cond delay="3000"/>
                                </p:stCondLst>
                                <p:childTnLst>
                                  <p:par>
                                    <p:cTn id="51" presetID="47" presetClass="entr" presetSubtype="0" fill="hold" grpId="0"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anim calcmode="lin" valueType="num">
                                          <p:cBhvr>
                                            <p:cTn id="54" dur="500" fill="hold"/>
                                            <p:tgtEl>
                                              <p:spTgt spid="76"/>
                                            </p:tgtEl>
                                            <p:attrNameLst>
                                              <p:attrName>ppt_x</p:attrName>
                                            </p:attrNameLst>
                                          </p:cBhvr>
                                          <p:tavLst>
                                            <p:tav tm="0">
                                              <p:val>
                                                <p:strVal val="#ppt_x"/>
                                              </p:val>
                                            </p:tav>
                                            <p:tav tm="100000">
                                              <p:val>
                                                <p:strVal val="#ppt_x"/>
                                              </p:val>
                                            </p:tav>
                                          </p:tavLst>
                                        </p:anim>
                                        <p:anim calcmode="lin" valueType="num">
                                          <p:cBhvr>
                                            <p:cTn id="55" dur="500" fill="hold"/>
                                            <p:tgtEl>
                                              <p:spTgt spid="76"/>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 presetClass="entr" presetSubtype="4"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20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40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60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800"/>
                                      </p:stCondLs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500" fill="hold"/>
                                            <p:tgtEl>
                                              <p:spTgt spid="44"/>
                                            </p:tgtEl>
                                            <p:attrNameLst>
                                              <p:attrName>ppt_x</p:attrName>
                                            </p:attrNameLst>
                                          </p:cBhvr>
                                          <p:tavLst>
                                            <p:tav tm="0">
                                              <p:val>
                                                <p:strVal val="#ppt_x"/>
                                              </p:val>
                                            </p:tav>
                                            <p:tav tm="100000">
                                              <p:val>
                                                <p:strVal val="#ppt_x"/>
                                              </p:val>
                                            </p:tav>
                                          </p:tavLst>
                                        </p:anim>
                                        <p:anim calcmode="lin" valueType="num">
                                          <p:cBhvr additive="base">
                                            <p:cTn id="76" dur="500" fill="hold"/>
                                            <p:tgtEl>
                                              <p:spTgt spid="4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100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500" fill="hold"/>
                                            <p:tgtEl>
                                              <p:spTgt spid="45"/>
                                            </p:tgtEl>
                                            <p:attrNameLst>
                                              <p:attrName>ppt_x</p:attrName>
                                            </p:attrNameLst>
                                          </p:cBhvr>
                                          <p:tavLst>
                                            <p:tav tm="0">
                                              <p:val>
                                                <p:strVal val="#ppt_x"/>
                                              </p:val>
                                            </p:tav>
                                            <p:tav tm="100000">
                                              <p:val>
                                                <p:strVal val="#ppt_x"/>
                                              </p:val>
                                            </p:tav>
                                          </p:tavLst>
                                        </p:anim>
                                        <p:anim calcmode="lin" valueType="num">
                                          <p:cBhvr additive="base">
                                            <p:cTn id="80" dur="500" fill="hold"/>
                                            <p:tgtEl>
                                              <p:spTgt spid="45"/>
                                            </p:tgtEl>
                                            <p:attrNameLst>
                                              <p:attrName>ppt_y</p:attrName>
                                            </p:attrNameLst>
                                          </p:cBhvr>
                                          <p:tavLst>
                                            <p:tav tm="0">
                                              <p:val>
                                                <p:strVal val="1+#ppt_h/2"/>
                                              </p:val>
                                            </p:tav>
                                            <p:tav tm="100000">
                                              <p:val>
                                                <p:strVal val="#ppt_y"/>
                                              </p:val>
                                            </p:tav>
                                          </p:tavLst>
                                        </p:anim>
                                      </p:childTnLst>
                                    </p:cTn>
                                  </p:par>
                                </p:childTnLst>
                              </p:cTn>
                            </p:par>
                            <p:par>
                              <p:cTn id="81" fill="hold">
                                <p:stCondLst>
                                  <p:cond delay="5000"/>
                                </p:stCondLst>
                                <p:childTnLst>
                                  <p:par>
                                    <p:cTn id="82" presetID="10" presetClass="entr" presetSubtype="0" fill="hold" grpId="0" nodeType="after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41" grpId="0"/>
          <p:bldP spid="42" grpId="0"/>
          <p:bldP spid="43" grpId="0"/>
          <p:bldP spid="44" grpId="0"/>
          <p:bldP spid="45" grpId="0"/>
          <p:bldP spid="49" grpId="0" animBg="1"/>
          <p:bldP spid="76" grpId="0"/>
          <p:bldP spid="5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完成概述</a:t>
            </a:r>
          </a:p>
        </p:txBody>
      </p:sp>
      <p:cxnSp>
        <p:nvCxnSpPr>
          <p:cNvPr id="44" name="直接连接符 43"/>
          <p:cNvCxnSpPr/>
          <p:nvPr/>
        </p:nvCxnSpPr>
        <p:spPr>
          <a:xfrm>
            <a:off x="3121232" y="2505651"/>
            <a:ext cx="558838" cy="4122476"/>
          </a:xfrm>
          <a:prstGeom prst="line">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直接连接符 46"/>
          <p:cNvCxnSpPr/>
          <p:nvPr/>
        </p:nvCxnSpPr>
        <p:spPr>
          <a:xfrm flipV="1">
            <a:off x="1578840" y="2885769"/>
            <a:ext cx="4873066" cy="2370144"/>
          </a:xfrm>
          <a:prstGeom prst="line">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8" name="任意多边形 47"/>
          <p:cNvSpPr/>
          <p:nvPr/>
        </p:nvSpPr>
        <p:spPr>
          <a:xfrm>
            <a:off x="1564748" y="2468891"/>
            <a:ext cx="5208369" cy="3935334"/>
          </a:xfrm>
          <a:custGeom>
            <a:avLst/>
            <a:gdLst>
              <a:gd name="connsiteX0" fmla="*/ 0 w 3381829"/>
              <a:gd name="connsiteY0" fmla="*/ 1814286 h 2554514"/>
              <a:gd name="connsiteX1" fmla="*/ 1059543 w 3381829"/>
              <a:gd name="connsiteY1" fmla="*/ 0 h 2554514"/>
              <a:gd name="connsiteX2" fmla="*/ 3251200 w 3381829"/>
              <a:gd name="connsiteY2" fmla="*/ 246743 h 2554514"/>
              <a:gd name="connsiteX3" fmla="*/ 3381829 w 3381829"/>
              <a:gd name="connsiteY3" fmla="*/ 2148114 h 2554514"/>
              <a:gd name="connsiteX4" fmla="*/ 1335315 w 3381829"/>
              <a:gd name="connsiteY4" fmla="*/ 2554514 h 2554514"/>
              <a:gd name="connsiteX5" fmla="*/ 0 w 3381829"/>
              <a:gd name="connsiteY5" fmla="*/ 1814286 h 255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1829" h="2554514">
                <a:moveTo>
                  <a:pt x="0" y="1814286"/>
                </a:moveTo>
                <a:lnTo>
                  <a:pt x="1059543" y="0"/>
                </a:lnTo>
                <a:lnTo>
                  <a:pt x="3251200" y="246743"/>
                </a:lnTo>
                <a:lnTo>
                  <a:pt x="3381829" y="2148114"/>
                </a:lnTo>
                <a:lnTo>
                  <a:pt x="1335315" y="2554514"/>
                </a:lnTo>
                <a:lnTo>
                  <a:pt x="0" y="1814286"/>
                </a:lnTo>
                <a:close/>
              </a:path>
            </a:pathLst>
          </a:cu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mn-ea"/>
            </a:endParaRPr>
          </a:p>
        </p:txBody>
      </p:sp>
      <p:sp>
        <p:nvSpPr>
          <p:cNvPr id="75" name="TextBox 74"/>
          <p:cNvSpPr txBox="1"/>
          <p:nvPr/>
        </p:nvSpPr>
        <p:spPr>
          <a:xfrm>
            <a:off x="8205317" y="1885397"/>
            <a:ext cx="3541652" cy="794518"/>
          </a:xfrm>
          <a:prstGeom prst="rect">
            <a:avLst/>
          </a:prstGeom>
          <a:noFill/>
        </p:spPr>
        <p:txBody>
          <a:bodyPr wrap="none" lIns="140839" tIns="70419" rIns="140839" bIns="70419" rtlCol="0">
            <a:spAutoFit/>
          </a:bodyPr>
          <a:lstStyle/>
          <a:p>
            <a:r>
              <a:rPr lang="zh-CN" altLang="en-US" sz="4118" dirty="0">
                <a:solidFill>
                  <a:schemeClr val="accent2"/>
                </a:solidFill>
                <a:latin typeface="+mn-ea"/>
              </a:rPr>
              <a:t>完成概述介绍</a:t>
            </a:r>
          </a:p>
        </p:txBody>
      </p:sp>
      <p:sp>
        <p:nvSpPr>
          <p:cNvPr id="76" name="矩形 75"/>
          <p:cNvSpPr>
            <a:spLocks noChangeArrowheads="1"/>
          </p:cNvSpPr>
          <p:nvPr/>
        </p:nvSpPr>
        <p:spPr bwMode="auto">
          <a:xfrm>
            <a:off x="8237717" y="2602283"/>
            <a:ext cx="5289971" cy="209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0839" tIns="70419" rIns="140839" bIns="70419">
            <a:spAutoFit/>
          </a:bodyPr>
          <a:lstStyle/>
          <a:p>
            <a:pPr>
              <a:lnSpc>
                <a:spcPct val="125000"/>
              </a:lnSpc>
            </a:pPr>
            <a:r>
              <a:rPr lang="zh-CN" altLang="en-US" sz="1647" dirty="0">
                <a:solidFill>
                  <a:schemeClr val="bg2"/>
                </a:solidFill>
                <a:latin typeface="微软雅黑"/>
                <a:ea typeface="微软雅黑"/>
                <a:sym typeface="Gill Sans" charset="0"/>
              </a:rPr>
              <a:t>此处添加详细文本描述，建议与标题相关并符合整体语言风格，语言描述尽量简洁生动。尽量将每页幻灯片的字数控制在  </a:t>
            </a:r>
            <a:r>
              <a:rPr lang="en-US" altLang="zh-CN" sz="1647" dirty="0">
                <a:solidFill>
                  <a:schemeClr val="bg2"/>
                </a:solidFill>
                <a:latin typeface="微软雅黑"/>
                <a:ea typeface="微软雅黑"/>
                <a:sym typeface="Gill Sans" charset="0"/>
              </a:rPr>
              <a:t>200</a:t>
            </a:r>
            <a:r>
              <a:rPr lang="zh-CN" altLang="en-US" sz="1647" dirty="0">
                <a:solidFill>
                  <a:schemeClr val="bg2"/>
                </a:solidFill>
                <a:latin typeface="微软雅黑"/>
                <a:ea typeface="微软雅黑"/>
                <a:sym typeface="Gill Sans" charset="0"/>
              </a:rPr>
              <a:t>字以内，据统计每页幻灯片的最好控制在  </a:t>
            </a:r>
            <a:r>
              <a:rPr lang="en-US" altLang="zh-CN" sz="1647" dirty="0">
                <a:solidFill>
                  <a:schemeClr val="bg2"/>
                </a:solidFill>
                <a:latin typeface="微软雅黑"/>
                <a:ea typeface="微软雅黑"/>
                <a:sym typeface="Gill Sans" charset="0"/>
              </a:rPr>
              <a:t>5</a:t>
            </a:r>
            <a:r>
              <a:rPr lang="zh-CN" altLang="en-US" sz="1647" dirty="0">
                <a:solidFill>
                  <a:schemeClr val="bg2"/>
                </a:solidFill>
                <a:latin typeface="微软雅黑"/>
                <a:ea typeface="微软雅黑"/>
                <a:sym typeface="Gill Sans" charset="0"/>
              </a:rPr>
              <a:t>分钟之内。此处添加详细文本描述</a:t>
            </a:r>
            <a:r>
              <a:rPr lang="en-US" altLang="zh-CN" sz="1647" dirty="0">
                <a:solidFill>
                  <a:schemeClr val="bg2"/>
                </a:solidFill>
                <a:latin typeface="微软雅黑"/>
                <a:ea typeface="微软雅黑"/>
                <a:sym typeface="Gill Sans" charset="0"/>
              </a:rPr>
              <a:t> </a:t>
            </a:r>
            <a:r>
              <a:rPr lang="zh-CN" altLang="en-US" sz="1647" dirty="0">
                <a:solidFill>
                  <a:schemeClr val="bg2"/>
                </a:solidFill>
                <a:latin typeface="微软雅黑"/>
                <a:ea typeface="微软雅黑"/>
                <a:sym typeface="Gill Sans" charset="0"/>
              </a:rPr>
              <a:t>，建议与标题相关并符合整体语言风格，语言描述尽量简洁生动。</a:t>
            </a:r>
            <a:endParaRPr lang="en-US" altLang="zh-CN" sz="1647" dirty="0">
              <a:solidFill>
                <a:schemeClr val="bg2"/>
              </a:solidFill>
              <a:latin typeface="微软雅黑"/>
              <a:ea typeface="微软雅黑"/>
              <a:cs typeface="Lato Light" charset="0"/>
              <a:sym typeface="Lato Light" charset="0"/>
            </a:endParaRPr>
          </a:p>
        </p:txBody>
      </p:sp>
      <p:sp>
        <p:nvSpPr>
          <p:cNvPr id="77" name="矩形 76"/>
          <p:cNvSpPr/>
          <p:nvPr/>
        </p:nvSpPr>
        <p:spPr>
          <a:xfrm>
            <a:off x="8246897" y="4649875"/>
            <a:ext cx="5262738" cy="2129937"/>
          </a:xfrm>
          <a:prstGeom prst="rect">
            <a:avLst/>
          </a:prstGeom>
        </p:spPr>
        <p:txBody>
          <a:bodyPr wrap="square" lIns="140839" tIns="70419" rIns="140839" bIns="70419">
            <a:spAutoFit/>
          </a:bodyPr>
          <a:lstStyle/>
          <a:p>
            <a:pPr>
              <a:lnSpc>
                <a:spcPts val="3081"/>
              </a:lnSpc>
            </a:pPr>
            <a:r>
              <a:rPr lang="en-US" altLang="zh-CN" sz="1235" dirty="0">
                <a:solidFill>
                  <a:schemeClr val="bg2"/>
                </a:solidFill>
                <a:latin typeface="+mn-ea"/>
              </a:rPr>
              <a:t>To add a detailed text description, it is recommended to be related to the title and in line with the overall language style, language description as concise and vivid as possible. As the number of words per slide control in less than 200 words, according to the best statistical control of each slide in 5 minutes. </a:t>
            </a:r>
          </a:p>
        </p:txBody>
      </p:sp>
      <p:grpSp>
        <p:nvGrpSpPr>
          <p:cNvPr id="6" name="组合 5"/>
          <p:cNvGrpSpPr/>
          <p:nvPr/>
        </p:nvGrpSpPr>
        <p:grpSpPr>
          <a:xfrm>
            <a:off x="474943" y="4182205"/>
            <a:ext cx="2177654" cy="2177879"/>
            <a:chOff x="461397" y="4175891"/>
            <a:chExt cx="2115548" cy="2115766"/>
          </a:xfrm>
        </p:grpSpPr>
        <p:grpSp>
          <p:nvGrpSpPr>
            <p:cNvPr id="90" name="组合 89"/>
            <p:cNvGrpSpPr/>
            <p:nvPr/>
          </p:nvGrpSpPr>
          <p:grpSpPr>
            <a:xfrm>
              <a:off x="461397" y="4175891"/>
              <a:ext cx="2115548" cy="2115766"/>
              <a:chOff x="1636453" y="2263092"/>
              <a:chExt cx="2903849" cy="2904148"/>
            </a:xfrm>
          </p:grpSpPr>
          <p:sp>
            <p:nvSpPr>
              <p:cNvPr id="91" name="椭圆 90"/>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92" name="椭圆 91"/>
              <p:cNvSpPr/>
              <p:nvPr/>
            </p:nvSpPr>
            <p:spPr>
              <a:xfrm>
                <a:off x="1821704" y="2448363"/>
                <a:ext cx="2533351" cy="2533608"/>
              </a:xfrm>
              <a:prstGeom prst="ellipse">
                <a:avLst/>
              </a:prstGeom>
              <a:solidFill>
                <a:schemeClr val="accent4"/>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54" name="TextBox 53"/>
            <p:cNvSpPr txBox="1"/>
            <p:nvPr/>
          </p:nvSpPr>
          <p:spPr>
            <a:xfrm>
              <a:off x="1050673" y="4918982"/>
              <a:ext cx="976549" cy="567528"/>
            </a:xfrm>
            <a:prstGeom prst="rect">
              <a:avLst/>
            </a:prstGeom>
            <a:noFill/>
          </p:spPr>
          <p:txBody>
            <a:bodyPr wrap="none" rtlCol="0">
              <a:spAutoFit/>
            </a:bodyPr>
            <a:lstStyle/>
            <a:p>
              <a:pPr algn="ctr"/>
              <a:r>
                <a:rPr lang="zh-CN" altLang="en-US" sz="3088" dirty="0">
                  <a:solidFill>
                    <a:schemeClr val="bg1"/>
                  </a:solidFill>
                  <a:latin typeface="+mn-ea"/>
                </a:rPr>
                <a:t>文字</a:t>
              </a:r>
            </a:p>
          </p:txBody>
        </p:sp>
      </p:grpSp>
      <p:grpSp>
        <p:nvGrpSpPr>
          <p:cNvPr id="3" name="组合 2"/>
          <p:cNvGrpSpPr/>
          <p:nvPr/>
        </p:nvGrpSpPr>
        <p:grpSpPr>
          <a:xfrm>
            <a:off x="5151382" y="1567470"/>
            <a:ext cx="2601048" cy="2601315"/>
            <a:chOff x="5004465" y="1635728"/>
            <a:chExt cx="2526866" cy="2527126"/>
          </a:xfrm>
        </p:grpSpPr>
        <p:grpSp>
          <p:nvGrpSpPr>
            <p:cNvPr id="87" name="组合 86"/>
            <p:cNvGrpSpPr/>
            <p:nvPr/>
          </p:nvGrpSpPr>
          <p:grpSpPr>
            <a:xfrm>
              <a:off x="5004465" y="1635728"/>
              <a:ext cx="2526866" cy="2527126"/>
              <a:chOff x="1636453" y="2263092"/>
              <a:chExt cx="2903849" cy="2904148"/>
            </a:xfrm>
          </p:grpSpPr>
          <p:sp>
            <p:nvSpPr>
              <p:cNvPr id="88" name="椭圆 87"/>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89" name="椭圆 88"/>
              <p:cNvSpPr/>
              <p:nvPr/>
            </p:nvSpPr>
            <p:spPr>
              <a:xfrm>
                <a:off x="1821704" y="2448363"/>
                <a:ext cx="2533351" cy="2533608"/>
              </a:xfrm>
              <a:prstGeom prst="ellipse">
                <a:avLst/>
              </a:prstGeom>
              <a:solidFill>
                <a:schemeClr val="accent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55" name="TextBox 54"/>
            <p:cNvSpPr txBox="1"/>
            <p:nvPr/>
          </p:nvSpPr>
          <p:spPr>
            <a:xfrm>
              <a:off x="5803201" y="2622292"/>
              <a:ext cx="976549" cy="567528"/>
            </a:xfrm>
            <a:prstGeom prst="rect">
              <a:avLst/>
            </a:prstGeom>
            <a:noFill/>
          </p:spPr>
          <p:txBody>
            <a:bodyPr wrap="none" rtlCol="0">
              <a:spAutoFit/>
            </a:bodyPr>
            <a:lstStyle/>
            <a:p>
              <a:pPr algn="ctr"/>
              <a:r>
                <a:rPr lang="zh-CN" altLang="en-US" sz="3088" dirty="0">
                  <a:solidFill>
                    <a:schemeClr val="bg1"/>
                  </a:solidFill>
                  <a:latin typeface="+mn-ea"/>
                </a:rPr>
                <a:t>文字</a:t>
              </a:r>
            </a:p>
          </p:txBody>
        </p:sp>
      </p:grpSp>
      <p:grpSp>
        <p:nvGrpSpPr>
          <p:cNvPr id="4" name="组合 3"/>
          <p:cNvGrpSpPr/>
          <p:nvPr/>
        </p:nvGrpSpPr>
        <p:grpSpPr>
          <a:xfrm>
            <a:off x="5745936" y="4649875"/>
            <a:ext cx="2037839" cy="2038049"/>
            <a:chOff x="5582062" y="4630223"/>
            <a:chExt cx="1979720" cy="1979924"/>
          </a:xfrm>
        </p:grpSpPr>
        <p:grpSp>
          <p:nvGrpSpPr>
            <p:cNvPr id="78" name="组合 77"/>
            <p:cNvGrpSpPr/>
            <p:nvPr/>
          </p:nvGrpSpPr>
          <p:grpSpPr>
            <a:xfrm>
              <a:off x="5582062" y="4630223"/>
              <a:ext cx="1979720" cy="1979924"/>
              <a:chOff x="1636453" y="2263092"/>
              <a:chExt cx="2903849" cy="2904148"/>
            </a:xfrm>
          </p:grpSpPr>
          <p:sp>
            <p:nvSpPr>
              <p:cNvPr id="79" name="椭圆 78"/>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80" name="椭圆 79"/>
              <p:cNvSpPr/>
              <p:nvPr/>
            </p:nvSpPr>
            <p:spPr>
              <a:xfrm>
                <a:off x="1821704" y="2448363"/>
                <a:ext cx="2533351" cy="2533608"/>
              </a:xfrm>
              <a:prstGeom prst="ellipse">
                <a:avLst/>
              </a:prstGeom>
              <a:solidFill>
                <a:schemeClr val="accent3"/>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56" name="TextBox 55"/>
            <p:cNvSpPr txBox="1"/>
            <p:nvPr/>
          </p:nvSpPr>
          <p:spPr>
            <a:xfrm>
              <a:off x="6091233" y="5351030"/>
              <a:ext cx="976549" cy="567528"/>
            </a:xfrm>
            <a:prstGeom prst="rect">
              <a:avLst/>
            </a:prstGeom>
            <a:noFill/>
          </p:spPr>
          <p:txBody>
            <a:bodyPr wrap="none" rtlCol="0">
              <a:spAutoFit/>
            </a:bodyPr>
            <a:lstStyle/>
            <a:p>
              <a:pPr algn="ctr"/>
              <a:r>
                <a:rPr lang="zh-CN" altLang="en-US" sz="3088" dirty="0">
                  <a:solidFill>
                    <a:schemeClr val="bg1"/>
                  </a:solidFill>
                  <a:latin typeface="+mn-ea"/>
                </a:rPr>
                <a:t>文字</a:t>
              </a:r>
            </a:p>
          </p:txBody>
        </p:sp>
      </p:grpSp>
      <p:grpSp>
        <p:nvGrpSpPr>
          <p:cNvPr id="5" name="组合 4"/>
          <p:cNvGrpSpPr/>
          <p:nvPr/>
        </p:nvGrpSpPr>
        <p:grpSpPr>
          <a:xfrm>
            <a:off x="2807941" y="5480065"/>
            <a:ext cx="1744258" cy="1744437"/>
            <a:chOff x="2727859" y="5436736"/>
            <a:chExt cx="1694512" cy="1694686"/>
          </a:xfrm>
        </p:grpSpPr>
        <p:grpSp>
          <p:nvGrpSpPr>
            <p:cNvPr id="81" name="组合 80"/>
            <p:cNvGrpSpPr/>
            <p:nvPr/>
          </p:nvGrpSpPr>
          <p:grpSpPr>
            <a:xfrm>
              <a:off x="2727859" y="5436736"/>
              <a:ext cx="1694512" cy="1694686"/>
              <a:chOff x="1636453" y="2263092"/>
              <a:chExt cx="2903849" cy="2904148"/>
            </a:xfrm>
          </p:grpSpPr>
          <p:sp>
            <p:nvSpPr>
              <p:cNvPr id="82" name="椭圆 81"/>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83" name="椭圆 82"/>
              <p:cNvSpPr/>
              <p:nvPr/>
            </p:nvSpPr>
            <p:spPr>
              <a:xfrm>
                <a:off x="1821704" y="2448363"/>
                <a:ext cx="2533351" cy="2533608"/>
              </a:xfrm>
              <a:prstGeom prst="ellipse">
                <a:avLst/>
              </a:prstGeom>
              <a:solidFill>
                <a:schemeClr val="accent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73" name="TextBox 72"/>
            <p:cNvSpPr txBox="1"/>
            <p:nvPr/>
          </p:nvSpPr>
          <p:spPr>
            <a:xfrm>
              <a:off x="3083084" y="5989225"/>
              <a:ext cx="976549" cy="567528"/>
            </a:xfrm>
            <a:prstGeom prst="rect">
              <a:avLst/>
            </a:prstGeom>
            <a:noFill/>
          </p:spPr>
          <p:txBody>
            <a:bodyPr wrap="none" rtlCol="0">
              <a:spAutoFit/>
            </a:bodyPr>
            <a:lstStyle/>
            <a:p>
              <a:pPr algn="ctr"/>
              <a:r>
                <a:rPr lang="zh-CN" altLang="en-US" sz="3088" dirty="0">
                  <a:solidFill>
                    <a:schemeClr val="bg1"/>
                  </a:solidFill>
                  <a:latin typeface="+mn-ea"/>
                </a:rPr>
                <a:t>文字</a:t>
              </a:r>
            </a:p>
          </p:txBody>
        </p:sp>
      </p:grpSp>
      <p:grpSp>
        <p:nvGrpSpPr>
          <p:cNvPr id="7" name="组合 6"/>
          <p:cNvGrpSpPr/>
          <p:nvPr/>
        </p:nvGrpSpPr>
        <p:grpSpPr>
          <a:xfrm>
            <a:off x="2460373" y="1844724"/>
            <a:ext cx="1321717" cy="1321853"/>
            <a:chOff x="2390203" y="1905075"/>
            <a:chExt cx="1284022" cy="1284154"/>
          </a:xfrm>
        </p:grpSpPr>
        <p:grpSp>
          <p:nvGrpSpPr>
            <p:cNvPr id="84" name="组合 83"/>
            <p:cNvGrpSpPr/>
            <p:nvPr/>
          </p:nvGrpSpPr>
          <p:grpSpPr>
            <a:xfrm>
              <a:off x="2390203" y="1905075"/>
              <a:ext cx="1284022" cy="1284154"/>
              <a:chOff x="1636453" y="2263092"/>
              <a:chExt cx="2903849" cy="2904148"/>
            </a:xfrm>
          </p:grpSpPr>
          <p:sp>
            <p:nvSpPr>
              <p:cNvPr id="85" name="椭圆 84"/>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86" name="椭圆 85"/>
              <p:cNvSpPr/>
              <p:nvPr/>
            </p:nvSpPr>
            <p:spPr>
              <a:xfrm>
                <a:off x="1821704" y="2448363"/>
                <a:ext cx="2533351" cy="2533608"/>
              </a:xfrm>
              <a:prstGeom prst="ellipse">
                <a:avLst/>
              </a:prstGeom>
              <a:solidFill>
                <a:schemeClr val="accent2"/>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74" name="TextBox 73"/>
            <p:cNvSpPr txBox="1"/>
            <p:nvPr/>
          </p:nvSpPr>
          <p:spPr>
            <a:xfrm>
              <a:off x="2618010" y="2297035"/>
              <a:ext cx="819455" cy="472565"/>
            </a:xfrm>
            <a:prstGeom prst="rect">
              <a:avLst/>
            </a:prstGeom>
            <a:noFill/>
          </p:spPr>
          <p:txBody>
            <a:bodyPr wrap="none" rtlCol="0">
              <a:spAutoFit/>
            </a:bodyPr>
            <a:lstStyle/>
            <a:p>
              <a:pPr algn="ctr"/>
              <a:r>
                <a:rPr lang="zh-CN" altLang="en-US" sz="2471" dirty="0">
                  <a:solidFill>
                    <a:schemeClr val="bg1"/>
                  </a:solidFill>
                  <a:latin typeface="+mn-ea"/>
                </a:rPr>
                <a:t>文字</a:t>
              </a:r>
            </a:p>
          </p:txBody>
        </p:sp>
      </p:grpSp>
      <p:sp>
        <p:nvSpPr>
          <p:cNvPr id="34" name="TextBox 33"/>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3623195635"/>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3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6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90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120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1700"/>
                            </p:stCondLst>
                            <p:childTnLst>
                              <p:par>
                                <p:cTn id="31" presetID="16" presetClass="entr" presetSubtype="21"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childTnLst>
                          </p:cTn>
                        </p:par>
                        <p:par>
                          <p:cTn id="34" fill="hold">
                            <p:stCondLst>
                              <p:cond delay="2200"/>
                            </p:stCondLst>
                            <p:childTnLst>
                              <p:par>
                                <p:cTn id="35" presetID="16" presetClass="entr" presetSubtype="21"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par>
                                <p:cTn id="41" presetID="38" presetClass="entr" presetSubtype="0" accel="50000" fill="hold" grpId="0" nodeType="withEffect">
                                  <p:stCondLst>
                                    <p:cond delay="600"/>
                                  </p:stCondLst>
                                  <p:iterate type="lt">
                                    <p:tmPct val="3000"/>
                                  </p:iterate>
                                  <p:childTnLst>
                                    <p:set>
                                      <p:cBhvr>
                                        <p:cTn id="42" dur="1" fill="hold">
                                          <p:stCondLst>
                                            <p:cond delay="0"/>
                                          </p:stCondLst>
                                        </p:cTn>
                                        <p:tgtEl>
                                          <p:spTgt spid="75"/>
                                        </p:tgtEl>
                                        <p:attrNameLst>
                                          <p:attrName>style.visibility</p:attrName>
                                        </p:attrNameLst>
                                      </p:cBhvr>
                                      <p:to>
                                        <p:strVal val="visible"/>
                                      </p:to>
                                    </p:set>
                                    <p:set>
                                      <p:cBhvr>
                                        <p:cTn id="43" dur="455" fill="hold">
                                          <p:stCondLst>
                                            <p:cond delay="0"/>
                                          </p:stCondLst>
                                        </p:cTn>
                                        <p:tgtEl>
                                          <p:spTgt spid="75"/>
                                        </p:tgtEl>
                                        <p:attrNameLst>
                                          <p:attrName>style.rotation</p:attrName>
                                        </p:attrNameLst>
                                      </p:cBhvr>
                                      <p:to>
                                        <p:strVal val="-45.0"/>
                                      </p:to>
                                    </p:set>
                                    <p:anim calcmode="lin" valueType="num">
                                      <p:cBhvr>
                                        <p:cTn id="44" dur="455" fill="hold">
                                          <p:stCondLst>
                                            <p:cond delay="455"/>
                                          </p:stCondLst>
                                        </p:cTn>
                                        <p:tgtEl>
                                          <p:spTgt spid="75"/>
                                        </p:tgtEl>
                                        <p:attrNameLst>
                                          <p:attrName>style.rotation</p:attrName>
                                        </p:attrNameLst>
                                      </p:cBhvr>
                                      <p:tavLst>
                                        <p:tav tm="0">
                                          <p:val>
                                            <p:fltVal val="-45"/>
                                          </p:val>
                                        </p:tav>
                                        <p:tav tm="69900">
                                          <p:val>
                                            <p:fltVal val="45"/>
                                          </p:val>
                                        </p:tav>
                                        <p:tav tm="100000">
                                          <p:val>
                                            <p:fltVal val="0"/>
                                          </p:val>
                                        </p:tav>
                                      </p:tavLst>
                                    </p:anim>
                                    <p:anim calcmode="lin" valueType="num">
                                      <p:cBhvr>
                                        <p:cTn id="45" dur="455" fill="hold">
                                          <p:stCondLst>
                                            <p:cond delay="0"/>
                                          </p:stCondLst>
                                        </p:cTn>
                                        <p:tgtEl>
                                          <p:spTgt spid="75"/>
                                        </p:tgtEl>
                                        <p:attrNameLst>
                                          <p:attrName>ppt_y</p:attrName>
                                        </p:attrNameLst>
                                      </p:cBhvr>
                                      <p:tavLst>
                                        <p:tav tm="0">
                                          <p:val>
                                            <p:strVal val="#ppt_y-1"/>
                                          </p:val>
                                        </p:tav>
                                        <p:tav tm="100000">
                                          <p:val>
                                            <p:strVal val="#ppt_y-(0.354*#ppt_w-0.172*#ppt_h)"/>
                                          </p:val>
                                        </p:tav>
                                      </p:tavLst>
                                    </p:anim>
                                    <p:anim calcmode="lin" valueType="num">
                                      <p:cBhvr>
                                        <p:cTn id="46" dur="156" decel="50000" autoRev="1" fill="hold">
                                          <p:stCondLst>
                                            <p:cond delay="455"/>
                                          </p:stCondLst>
                                        </p:cTn>
                                        <p:tgtEl>
                                          <p:spTgt spid="75"/>
                                        </p:tgtEl>
                                        <p:attrNameLst>
                                          <p:attrName>ppt_y</p:attrName>
                                        </p:attrNameLst>
                                      </p:cBhvr>
                                      <p:tavLst>
                                        <p:tav tm="0">
                                          <p:val>
                                            <p:strVal val="#ppt_y-(0.354*#ppt_w-0.172*#ppt_h)"/>
                                          </p:val>
                                        </p:tav>
                                        <p:tav tm="100000">
                                          <p:val>
                                            <p:strVal val="#ppt_y-(0.354*#ppt_w-0.172*#ppt_h)-#ppt_h/2"/>
                                          </p:val>
                                        </p:tav>
                                      </p:tavLst>
                                    </p:anim>
                                    <p:anim calcmode="lin" valueType="num">
                                      <p:cBhvr>
                                        <p:cTn id="47" dur="136" fill="hold">
                                          <p:stCondLst>
                                            <p:cond delay="864"/>
                                          </p:stCondLst>
                                        </p:cTn>
                                        <p:tgtEl>
                                          <p:spTgt spid="75"/>
                                        </p:tgtEl>
                                        <p:attrNameLst>
                                          <p:attrName>ppt_y</p:attrName>
                                        </p:attrNameLst>
                                      </p:cBhvr>
                                      <p:tavLst>
                                        <p:tav tm="0">
                                          <p:val>
                                            <p:strVal val="#ppt_y-(0.354*#ppt_w-0.172*#ppt_h)"/>
                                          </p:val>
                                        </p:tav>
                                        <p:tav tm="100000">
                                          <p:val>
                                            <p:strVal val="#ppt_y"/>
                                          </p:val>
                                        </p:tav>
                                      </p:tavLst>
                                    </p:anim>
                                  </p:childTnLst>
                                </p:cTn>
                              </p:par>
                              <p:par>
                                <p:cTn id="48" presetID="18" presetClass="entr" presetSubtype="6" fill="hold" grpId="0" nodeType="withEffect">
                                  <p:stCondLst>
                                    <p:cond delay="1300"/>
                                  </p:stCondLst>
                                  <p:childTnLst>
                                    <p:set>
                                      <p:cBhvr>
                                        <p:cTn id="49" dur="1" fill="hold">
                                          <p:stCondLst>
                                            <p:cond delay="0"/>
                                          </p:stCondLst>
                                        </p:cTn>
                                        <p:tgtEl>
                                          <p:spTgt spid="76"/>
                                        </p:tgtEl>
                                        <p:attrNameLst>
                                          <p:attrName>style.visibility</p:attrName>
                                        </p:attrNameLst>
                                      </p:cBhvr>
                                      <p:to>
                                        <p:strVal val="visible"/>
                                      </p:to>
                                    </p:set>
                                    <p:animEffect transition="in" filter="strips(downRight)">
                                      <p:cBhvr>
                                        <p:cTn id="50" dur="2000"/>
                                        <p:tgtEl>
                                          <p:spTgt spid="76"/>
                                        </p:tgtEl>
                                      </p:cBhvr>
                                    </p:animEffect>
                                  </p:childTnLst>
                                </p:cTn>
                              </p:par>
                              <p:par>
                                <p:cTn id="51" presetID="18" presetClass="entr" presetSubtype="6" fill="hold" grpId="0" nodeType="withEffect">
                                  <p:stCondLst>
                                    <p:cond delay="2500"/>
                                  </p:stCondLst>
                                  <p:childTnLst>
                                    <p:set>
                                      <p:cBhvr>
                                        <p:cTn id="52" dur="1" fill="hold">
                                          <p:stCondLst>
                                            <p:cond delay="0"/>
                                          </p:stCondLst>
                                        </p:cTn>
                                        <p:tgtEl>
                                          <p:spTgt spid="77"/>
                                        </p:tgtEl>
                                        <p:attrNameLst>
                                          <p:attrName>style.visibility</p:attrName>
                                        </p:attrNameLst>
                                      </p:cBhvr>
                                      <p:to>
                                        <p:strVal val="visible"/>
                                      </p:to>
                                    </p:set>
                                    <p:animEffect transition="in" filter="strips(downRight)">
                                      <p:cBhvr>
                                        <p:cTn id="53" dur="2000"/>
                                        <p:tgtEl>
                                          <p:spTgt spid="77"/>
                                        </p:tgtEl>
                                      </p:cBhvr>
                                    </p:animEffect>
                                  </p:childTnLst>
                                </p:cTn>
                              </p:par>
                            </p:childTnLst>
                          </p:cTn>
                        </p:par>
                        <p:par>
                          <p:cTn id="54" fill="hold">
                            <p:stCondLst>
                              <p:cond delay="67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75" grpId="0"/>
      <p:bldP spid="76" grpId="0"/>
      <p:bldP spid="77"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558917" y="2107763"/>
            <a:ext cx="3335488" cy="4595561"/>
          </a:xfrm>
          <a:prstGeom prst="rec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grpSp>
        <p:nvGrpSpPr>
          <p:cNvPr id="44" name="组合 43"/>
          <p:cNvGrpSpPr/>
          <p:nvPr/>
        </p:nvGrpSpPr>
        <p:grpSpPr>
          <a:xfrm>
            <a:off x="4348246" y="2302077"/>
            <a:ext cx="963348" cy="991637"/>
            <a:chOff x="1463339" y="1072758"/>
            <a:chExt cx="1546058" cy="1546058"/>
          </a:xfrm>
          <a:effectLst>
            <a:outerShdw blurRad="330200" dist="215900" dir="6900000" sx="81000" sy="81000" algn="t" rotWithShape="0">
              <a:prstClr val="black">
                <a:alpha val="49000"/>
              </a:prstClr>
            </a:outerShdw>
          </a:effectLst>
        </p:grpSpPr>
        <p:sp>
          <p:nvSpPr>
            <p:cNvPr id="45" name="同心圆 4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46" name="椭圆 45"/>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47" name="椭圆 46"/>
          <p:cNvSpPr/>
          <p:nvPr/>
        </p:nvSpPr>
        <p:spPr>
          <a:xfrm>
            <a:off x="4465372" y="2422642"/>
            <a:ext cx="729101" cy="75051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rtlCol="0" anchor="ctr"/>
          <a:lstStyle/>
          <a:p>
            <a:pPr algn="ctr"/>
            <a:endParaRPr lang="zh-CN" altLang="en-US" sz="2471" dirty="0"/>
          </a:p>
        </p:txBody>
      </p:sp>
      <p:grpSp>
        <p:nvGrpSpPr>
          <p:cNvPr id="48" name="组合 47"/>
          <p:cNvGrpSpPr/>
          <p:nvPr/>
        </p:nvGrpSpPr>
        <p:grpSpPr>
          <a:xfrm>
            <a:off x="4331046" y="3948191"/>
            <a:ext cx="963348" cy="991637"/>
            <a:chOff x="1463339" y="1072758"/>
            <a:chExt cx="1546058" cy="1546058"/>
          </a:xfrm>
          <a:effectLst>
            <a:outerShdw blurRad="330200" dist="215900" dir="6900000" sx="81000" sy="81000" algn="t" rotWithShape="0">
              <a:prstClr val="black">
                <a:alpha val="49000"/>
              </a:prstClr>
            </a:outerShdw>
          </a:effectLst>
        </p:grpSpPr>
        <p:sp>
          <p:nvSpPr>
            <p:cNvPr id="49" name="同心圆 4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50" name="椭圆 49"/>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51" name="椭圆 50"/>
          <p:cNvSpPr/>
          <p:nvPr/>
        </p:nvSpPr>
        <p:spPr>
          <a:xfrm>
            <a:off x="4448171" y="4068756"/>
            <a:ext cx="729101" cy="75051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rtlCol="0" anchor="ctr"/>
          <a:lstStyle/>
          <a:p>
            <a:pPr algn="ctr"/>
            <a:endParaRPr lang="zh-CN" altLang="en-US" sz="2471"/>
          </a:p>
        </p:txBody>
      </p:sp>
      <p:grpSp>
        <p:nvGrpSpPr>
          <p:cNvPr id="52" name="组合 51"/>
          <p:cNvGrpSpPr/>
          <p:nvPr/>
        </p:nvGrpSpPr>
        <p:grpSpPr>
          <a:xfrm>
            <a:off x="4331046" y="5517373"/>
            <a:ext cx="963348" cy="991637"/>
            <a:chOff x="1463339" y="1072758"/>
            <a:chExt cx="1546058" cy="1546058"/>
          </a:xfrm>
          <a:effectLst>
            <a:outerShdw blurRad="330200" dist="215900" dir="6900000" sx="81000" sy="81000" algn="t" rotWithShape="0">
              <a:prstClr val="black">
                <a:alpha val="49000"/>
              </a:prstClr>
            </a:outerShdw>
          </a:effectLst>
        </p:grpSpPr>
        <p:sp>
          <p:nvSpPr>
            <p:cNvPr id="53" name="同心圆 5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54" name="椭圆 53"/>
            <p:cNvSpPr/>
            <p:nvPr/>
          </p:nvSpPr>
          <p:spPr>
            <a:xfrm>
              <a:off x="1484232" y="1093652"/>
              <a:ext cx="1504272" cy="1504274"/>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55" name="椭圆 54"/>
          <p:cNvSpPr/>
          <p:nvPr/>
        </p:nvSpPr>
        <p:spPr>
          <a:xfrm>
            <a:off x="4448171" y="5637938"/>
            <a:ext cx="729101" cy="75051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rtlCol="0" anchor="ctr"/>
          <a:lstStyle/>
          <a:p>
            <a:pPr algn="ctr"/>
            <a:endParaRPr lang="zh-CN" altLang="en-US" sz="2471"/>
          </a:p>
        </p:txBody>
      </p:sp>
      <p:grpSp>
        <p:nvGrpSpPr>
          <p:cNvPr id="56" name="组合 55"/>
          <p:cNvGrpSpPr/>
          <p:nvPr/>
        </p:nvGrpSpPr>
        <p:grpSpPr>
          <a:xfrm>
            <a:off x="9204259" y="2302077"/>
            <a:ext cx="963348" cy="991637"/>
            <a:chOff x="1463339" y="1072758"/>
            <a:chExt cx="1546058" cy="1546058"/>
          </a:xfrm>
          <a:effectLst>
            <a:outerShdw blurRad="330200" dist="215900" dir="6900000" sx="81000" sy="81000" algn="t" rotWithShape="0">
              <a:prstClr val="black">
                <a:alpha val="49000"/>
              </a:prstClr>
            </a:outerShdw>
          </a:effectLst>
        </p:grpSpPr>
        <p:sp>
          <p:nvSpPr>
            <p:cNvPr id="57" name="同心圆 5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58" name="椭圆 57"/>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59" name="椭圆 58"/>
          <p:cNvSpPr/>
          <p:nvPr/>
        </p:nvSpPr>
        <p:spPr>
          <a:xfrm>
            <a:off x="9321383" y="2422642"/>
            <a:ext cx="729101" cy="75051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rtlCol="0" anchor="ctr"/>
          <a:lstStyle/>
          <a:p>
            <a:pPr algn="ctr"/>
            <a:endParaRPr lang="zh-CN" altLang="en-US" sz="2471"/>
          </a:p>
        </p:txBody>
      </p:sp>
      <p:grpSp>
        <p:nvGrpSpPr>
          <p:cNvPr id="60" name="组合 59"/>
          <p:cNvGrpSpPr/>
          <p:nvPr/>
        </p:nvGrpSpPr>
        <p:grpSpPr>
          <a:xfrm>
            <a:off x="9187059" y="3948191"/>
            <a:ext cx="963348" cy="991637"/>
            <a:chOff x="1463339" y="1072758"/>
            <a:chExt cx="1546058" cy="1546058"/>
          </a:xfrm>
          <a:effectLst>
            <a:outerShdw blurRad="330200" dist="215900" dir="6900000" sx="81000" sy="81000" algn="t" rotWithShape="0">
              <a:prstClr val="black">
                <a:alpha val="49000"/>
              </a:prstClr>
            </a:outerShdw>
          </a:effectLst>
        </p:grpSpPr>
        <p:sp>
          <p:nvSpPr>
            <p:cNvPr id="61" name="同心圆 6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62" name="椭圆 61"/>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63" name="椭圆 62"/>
          <p:cNvSpPr/>
          <p:nvPr/>
        </p:nvSpPr>
        <p:spPr>
          <a:xfrm>
            <a:off x="9304182" y="4068756"/>
            <a:ext cx="729101" cy="75051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rtlCol="0" anchor="ctr"/>
          <a:lstStyle/>
          <a:p>
            <a:pPr algn="ctr"/>
            <a:endParaRPr lang="zh-CN" altLang="en-US" sz="2471"/>
          </a:p>
        </p:txBody>
      </p:sp>
      <p:grpSp>
        <p:nvGrpSpPr>
          <p:cNvPr id="64" name="组合 63"/>
          <p:cNvGrpSpPr/>
          <p:nvPr/>
        </p:nvGrpSpPr>
        <p:grpSpPr>
          <a:xfrm>
            <a:off x="9187059" y="5517373"/>
            <a:ext cx="963348" cy="991637"/>
            <a:chOff x="1463339" y="1072758"/>
            <a:chExt cx="1546058" cy="1546058"/>
          </a:xfrm>
          <a:effectLst>
            <a:outerShdw blurRad="330200" dist="215900" dir="6900000" sx="81000" sy="81000" algn="t" rotWithShape="0">
              <a:prstClr val="black">
                <a:alpha val="49000"/>
              </a:prstClr>
            </a:outerShdw>
          </a:effectLst>
        </p:grpSpPr>
        <p:sp>
          <p:nvSpPr>
            <p:cNvPr id="65" name="同心圆 6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66" name="椭圆 65"/>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67" name="椭圆 66"/>
          <p:cNvSpPr/>
          <p:nvPr/>
        </p:nvSpPr>
        <p:spPr>
          <a:xfrm>
            <a:off x="9304182" y="5637938"/>
            <a:ext cx="729101" cy="75051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rtlCol="0" anchor="ctr"/>
          <a:lstStyle/>
          <a:p>
            <a:pPr algn="ctr"/>
            <a:endParaRPr lang="zh-CN" altLang="en-US" sz="2471"/>
          </a:p>
        </p:txBody>
      </p:sp>
      <p:grpSp>
        <p:nvGrpSpPr>
          <p:cNvPr id="2049" name="组合 2048"/>
          <p:cNvGrpSpPr/>
          <p:nvPr/>
        </p:nvGrpSpPr>
        <p:grpSpPr>
          <a:xfrm>
            <a:off x="10360689" y="2132711"/>
            <a:ext cx="2610423" cy="4425170"/>
            <a:chOff x="6713191" y="1434186"/>
            <a:chExt cx="1311127" cy="2791315"/>
          </a:xfrm>
        </p:grpSpPr>
        <p:sp>
          <p:nvSpPr>
            <p:cNvPr id="80" name="TextBox 79"/>
            <p:cNvSpPr txBox="1"/>
            <p:nvPr/>
          </p:nvSpPr>
          <p:spPr>
            <a:xfrm>
              <a:off x="6713191" y="1749682"/>
              <a:ext cx="1311127" cy="380770"/>
            </a:xfrm>
            <a:prstGeom prst="rect">
              <a:avLst/>
            </a:prstGeom>
            <a:noFill/>
          </p:spPr>
          <p:txBody>
            <a:bodyPr wrap="square" lIns="94115" tIns="47057" rIns="94115" bIns="47057" rtlCol="0">
              <a:spAutoFit/>
            </a:bodyPr>
            <a:lstStyle/>
            <a:p>
              <a:pPr>
                <a:lnSpc>
                  <a:spcPct val="130000"/>
                </a:lnSpc>
              </a:pPr>
              <a:r>
                <a:rPr lang="zh-CN" altLang="en-US" sz="1235" dirty="0">
                  <a:solidFill>
                    <a:schemeClr val="bg2"/>
                  </a:solidFill>
                  <a:latin typeface="微软雅黑" pitchFamily="34" charset="-122"/>
                  <a:ea typeface="微软雅黑" pitchFamily="34" charset="-122"/>
                </a:rPr>
                <a:t>您的内容打在这里，或者通过您的内容打在这里，或者</a:t>
              </a:r>
            </a:p>
          </p:txBody>
        </p:sp>
        <p:sp>
          <p:nvSpPr>
            <p:cNvPr id="81" name="TextBox 80"/>
            <p:cNvSpPr txBox="1"/>
            <p:nvPr/>
          </p:nvSpPr>
          <p:spPr>
            <a:xfrm>
              <a:off x="6727614" y="1434186"/>
              <a:ext cx="1008112" cy="370327"/>
            </a:xfrm>
            <a:prstGeom prst="rect">
              <a:avLst/>
            </a:prstGeom>
            <a:noFill/>
          </p:spPr>
          <p:txBody>
            <a:bodyPr wrap="square" lIns="94115" tIns="0" rIns="94115" bIns="0" rtlCol="0" anchor="t">
              <a:spAutoFit/>
            </a:bodyPr>
            <a:lstStyle/>
            <a:p>
              <a:pPr>
                <a:lnSpc>
                  <a:spcPct val="150000"/>
                </a:lnSpc>
              </a:pPr>
              <a:r>
                <a:rPr lang="zh-CN" altLang="en-US" sz="2471" dirty="0">
                  <a:solidFill>
                    <a:schemeClr val="bg2"/>
                  </a:solidFill>
                  <a:latin typeface="微软雅黑" pitchFamily="34" charset="-122"/>
                  <a:ea typeface="微软雅黑" pitchFamily="34" charset="-122"/>
                  <a:cs typeface="华文黑体" pitchFamily="2" charset="-122"/>
                </a:rPr>
                <a:t>添加标题</a:t>
              </a:r>
            </a:p>
          </p:txBody>
        </p:sp>
        <p:sp>
          <p:nvSpPr>
            <p:cNvPr id="82" name="TextBox 81"/>
            <p:cNvSpPr txBox="1"/>
            <p:nvPr/>
          </p:nvSpPr>
          <p:spPr>
            <a:xfrm>
              <a:off x="6713191" y="2804363"/>
              <a:ext cx="1311127" cy="380770"/>
            </a:xfrm>
            <a:prstGeom prst="rect">
              <a:avLst/>
            </a:prstGeom>
            <a:noFill/>
          </p:spPr>
          <p:txBody>
            <a:bodyPr wrap="square" lIns="94115" tIns="47057" rIns="94115" bIns="47057" rtlCol="0">
              <a:spAutoFit/>
            </a:bodyPr>
            <a:lstStyle/>
            <a:p>
              <a:pPr>
                <a:lnSpc>
                  <a:spcPct val="130000"/>
                </a:lnSpc>
              </a:pPr>
              <a:r>
                <a:rPr lang="zh-CN" altLang="en-US" sz="1235" dirty="0">
                  <a:solidFill>
                    <a:schemeClr val="bg2"/>
                  </a:solidFill>
                  <a:latin typeface="微软雅黑" pitchFamily="34" charset="-122"/>
                  <a:ea typeface="微软雅黑" pitchFamily="34" charset="-122"/>
                </a:rPr>
                <a:t>您的内容打在这里，或者通过您的内容打在这里，或者</a:t>
              </a:r>
            </a:p>
          </p:txBody>
        </p:sp>
        <p:sp>
          <p:nvSpPr>
            <p:cNvPr id="83" name="TextBox 82"/>
            <p:cNvSpPr txBox="1"/>
            <p:nvPr/>
          </p:nvSpPr>
          <p:spPr>
            <a:xfrm>
              <a:off x="6727615" y="2496374"/>
              <a:ext cx="1008112" cy="370327"/>
            </a:xfrm>
            <a:prstGeom prst="rect">
              <a:avLst/>
            </a:prstGeom>
            <a:noFill/>
          </p:spPr>
          <p:txBody>
            <a:bodyPr wrap="square" lIns="94115" tIns="0" rIns="94115" bIns="0" rtlCol="0" anchor="t">
              <a:spAutoFit/>
            </a:bodyPr>
            <a:lstStyle/>
            <a:p>
              <a:pPr>
                <a:lnSpc>
                  <a:spcPct val="150000"/>
                </a:lnSpc>
              </a:pPr>
              <a:r>
                <a:rPr lang="zh-CN" altLang="en-US" sz="2471" dirty="0">
                  <a:solidFill>
                    <a:schemeClr val="bg2"/>
                  </a:solidFill>
                  <a:latin typeface="微软雅黑" pitchFamily="34" charset="-122"/>
                  <a:ea typeface="微软雅黑" pitchFamily="34" charset="-122"/>
                  <a:cs typeface="华文黑体" pitchFamily="2" charset="-122"/>
                </a:rPr>
                <a:t>添加标题</a:t>
              </a:r>
            </a:p>
          </p:txBody>
        </p:sp>
        <p:sp>
          <p:nvSpPr>
            <p:cNvPr id="84" name="TextBox 83"/>
            <p:cNvSpPr txBox="1"/>
            <p:nvPr/>
          </p:nvSpPr>
          <p:spPr>
            <a:xfrm>
              <a:off x="6713191" y="3844731"/>
              <a:ext cx="1311127" cy="380770"/>
            </a:xfrm>
            <a:prstGeom prst="rect">
              <a:avLst/>
            </a:prstGeom>
            <a:noFill/>
          </p:spPr>
          <p:txBody>
            <a:bodyPr wrap="square" lIns="94115" tIns="47057" rIns="94115" bIns="47057" rtlCol="0">
              <a:spAutoFit/>
            </a:bodyPr>
            <a:lstStyle/>
            <a:p>
              <a:pPr>
                <a:lnSpc>
                  <a:spcPct val="130000"/>
                </a:lnSpc>
              </a:pPr>
              <a:r>
                <a:rPr lang="zh-CN" altLang="en-US" sz="1235" dirty="0">
                  <a:solidFill>
                    <a:schemeClr val="bg2"/>
                  </a:solidFill>
                  <a:latin typeface="微软雅黑" pitchFamily="34" charset="-122"/>
                  <a:ea typeface="微软雅黑" pitchFamily="34" charset="-122"/>
                </a:rPr>
                <a:t>您的内容打在这里，或者通过您的内容打在这里，或者</a:t>
              </a:r>
            </a:p>
          </p:txBody>
        </p:sp>
        <p:sp>
          <p:nvSpPr>
            <p:cNvPr id="85" name="TextBox 84"/>
            <p:cNvSpPr txBox="1"/>
            <p:nvPr/>
          </p:nvSpPr>
          <p:spPr>
            <a:xfrm>
              <a:off x="6727615" y="3536741"/>
              <a:ext cx="1008112" cy="370327"/>
            </a:xfrm>
            <a:prstGeom prst="rect">
              <a:avLst/>
            </a:prstGeom>
            <a:noFill/>
          </p:spPr>
          <p:txBody>
            <a:bodyPr wrap="square" lIns="94115" tIns="0" rIns="94115" bIns="0" rtlCol="0" anchor="t">
              <a:spAutoFit/>
            </a:bodyPr>
            <a:lstStyle/>
            <a:p>
              <a:pPr>
                <a:lnSpc>
                  <a:spcPct val="150000"/>
                </a:lnSpc>
              </a:pPr>
              <a:r>
                <a:rPr lang="zh-CN" altLang="en-US" sz="2471" dirty="0">
                  <a:solidFill>
                    <a:schemeClr val="bg2"/>
                  </a:solidFill>
                  <a:latin typeface="微软雅黑" pitchFamily="34" charset="-122"/>
                  <a:ea typeface="微软雅黑" pitchFamily="34" charset="-122"/>
                  <a:cs typeface="华文黑体" pitchFamily="2" charset="-122"/>
                </a:rPr>
                <a:t>添加标题</a:t>
              </a:r>
            </a:p>
          </p:txBody>
        </p:sp>
      </p:grpSp>
      <p:grpSp>
        <p:nvGrpSpPr>
          <p:cNvPr id="2048" name="组合 2047"/>
          <p:cNvGrpSpPr/>
          <p:nvPr/>
        </p:nvGrpSpPr>
        <p:grpSpPr>
          <a:xfrm>
            <a:off x="1069276" y="2181886"/>
            <a:ext cx="2933080" cy="4411966"/>
            <a:chOff x="824932" y="1465204"/>
            <a:chExt cx="1519446" cy="2782988"/>
          </a:xfrm>
        </p:grpSpPr>
        <p:sp>
          <p:nvSpPr>
            <p:cNvPr id="86" name="TextBox 85"/>
            <p:cNvSpPr txBox="1"/>
            <p:nvPr/>
          </p:nvSpPr>
          <p:spPr>
            <a:xfrm>
              <a:off x="824932" y="1833186"/>
              <a:ext cx="1519446" cy="380770"/>
            </a:xfrm>
            <a:prstGeom prst="rect">
              <a:avLst/>
            </a:prstGeom>
            <a:noFill/>
          </p:spPr>
          <p:txBody>
            <a:bodyPr wrap="square" lIns="94115" tIns="47057" rIns="94115" bIns="47057" rtlCol="0">
              <a:spAutoFit/>
            </a:bodyPr>
            <a:lstStyle/>
            <a:p>
              <a:pPr algn="r">
                <a:lnSpc>
                  <a:spcPct val="130000"/>
                </a:lnSpc>
              </a:pPr>
              <a:r>
                <a:rPr lang="zh-CN" altLang="en-US" sz="1235" dirty="0">
                  <a:solidFill>
                    <a:schemeClr val="bg2"/>
                  </a:solidFill>
                  <a:latin typeface="微软雅黑" pitchFamily="34" charset="-122"/>
                  <a:ea typeface="微软雅黑" pitchFamily="34" charset="-122"/>
                </a:rPr>
                <a:t>您的内容打在这里，或者通过您的内容打在这里，或者</a:t>
              </a:r>
            </a:p>
          </p:txBody>
        </p:sp>
        <p:sp>
          <p:nvSpPr>
            <p:cNvPr id="87" name="TextBox 86"/>
            <p:cNvSpPr txBox="1"/>
            <p:nvPr/>
          </p:nvSpPr>
          <p:spPr>
            <a:xfrm>
              <a:off x="1331640" y="1465204"/>
              <a:ext cx="1008112" cy="370327"/>
            </a:xfrm>
            <a:prstGeom prst="rect">
              <a:avLst/>
            </a:prstGeom>
            <a:noFill/>
          </p:spPr>
          <p:txBody>
            <a:bodyPr wrap="square" lIns="94115" tIns="0" rIns="94115" bIns="0" rtlCol="0" anchor="t">
              <a:spAutoFit/>
            </a:bodyPr>
            <a:lstStyle/>
            <a:p>
              <a:pPr algn="r">
                <a:lnSpc>
                  <a:spcPct val="150000"/>
                </a:lnSpc>
              </a:pPr>
              <a:r>
                <a:rPr lang="zh-CN" altLang="en-US" sz="2471" dirty="0">
                  <a:solidFill>
                    <a:schemeClr val="bg2"/>
                  </a:solidFill>
                  <a:latin typeface="微软雅黑" pitchFamily="34" charset="-122"/>
                  <a:ea typeface="微软雅黑" pitchFamily="34" charset="-122"/>
                  <a:cs typeface="华文黑体" pitchFamily="2" charset="-122"/>
                </a:rPr>
                <a:t>添加标题</a:t>
              </a:r>
            </a:p>
          </p:txBody>
        </p:sp>
        <p:sp>
          <p:nvSpPr>
            <p:cNvPr id="88" name="TextBox 87"/>
            <p:cNvSpPr txBox="1"/>
            <p:nvPr/>
          </p:nvSpPr>
          <p:spPr>
            <a:xfrm>
              <a:off x="896940" y="2805428"/>
              <a:ext cx="1447438" cy="380770"/>
            </a:xfrm>
            <a:prstGeom prst="rect">
              <a:avLst/>
            </a:prstGeom>
            <a:noFill/>
          </p:spPr>
          <p:txBody>
            <a:bodyPr wrap="square" lIns="94115" tIns="47057" rIns="94115" bIns="47057" rtlCol="0">
              <a:spAutoFit/>
            </a:bodyPr>
            <a:lstStyle/>
            <a:p>
              <a:pPr algn="r">
                <a:lnSpc>
                  <a:spcPct val="130000"/>
                </a:lnSpc>
              </a:pPr>
              <a:r>
                <a:rPr lang="zh-CN" altLang="en-US" sz="1235" dirty="0">
                  <a:solidFill>
                    <a:schemeClr val="bg2"/>
                  </a:solidFill>
                  <a:latin typeface="微软雅黑" pitchFamily="34" charset="-122"/>
                  <a:ea typeface="微软雅黑" pitchFamily="34" charset="-122"/>
                </a:rPr>
                <a:t>您的内容打在这里，或者通过您的内容打在这里，或者</a:t>
              </a:r>
            </a:p>
          </p:txBody>
        </p:sp>
        <p:sp>
          <p:nvSpPr>
            <p:cNvPr id="89" name="TextBox 88"/>
            <p:cNvSpPr txBox="1"/>
            <p:nvPr/>
          </p:nvSpPr>
          <p:spPr>
            <a:xfrm>
              <a:off x="1331640" y="2482465"/>
              <a:ext cx="1008112" cy="370327"/>
            </a:xfrm>
            <a:prstGeom prst="rect">
              <a:avLst/>
            </a:prstGeom>
            <a:noFill/>
          </p:spPr>
          <p:txBody>
            <a:bodyPr wrap="square" lIns="94115" tIns="0" rIns="94115" bIns="0" rtlCol="0" anchor="t">
              <a:spAutoFit/>
            </a:bodyPr>
            <a:lstStyle/>
            <a:p>
              <a:pPr algn="r">
                <a:lnSpc>
                  <a:spcPct val="150000"/>
                </a:lnSpc>
              </a:pPr>
              <a:r>
                <a:rPr lang="zh-CN" altLang="en-US" sz="2471" dirty="0">
                  <a:solidFill>
                    <a:schemeClr val="bg2"/>
                  </a:solidFill>
                  <a:latin typeface="微软雅黑" pitchFamily="34" charset="-122"/>
                  <a:ea typeface="微软雅黑" pitchFamily="34" charset="-122"/>
                  <a:cs typeface="华文黑体" pitchFamily="2" charset="-122"/>
                </a:rPr>
                <a:t>添加标题</a:t>
              </a:r>
            </a:p>
          </p:txBody>
        </p:sp>
        <p:sp>
          <p:nvSpPr>
            <p:cNvPr id="90" name="TextBox 89"/>
            <p:cNvSpPr txBox="1"/>
            <p:nvPr/>
          </p:nvSpPr>
          <p:spPr>
            <a:xfrm>
              <a:off x="1000462" y="3867422"/>
              <a:ext cx="1343916" cy="380770"/>
            </a:xfrm>
            <a:prstGeom prst="rect">
              <a:avLst/>
            </a:prstGeom>
            <a:noFill/>
          </p:spPr>
          <p:txBody>
            <a:bodyPr wrap="square" lIns="94115" tIns="47057" rIns="94115" bIns="47057" rtlCol="0">
              <a:spAutoFit/>
            </a:bodyPr>
            <a:lstStyle/>
            <a:p>
              <a:pPr algn="r">
                <a:lnSpc>
                  <a:spcPct val="130000"/>
                </a:lnSpc>
              </a:pPr>
              <a:r>
                <a:rPr lang="zh-CN" altLang="en-US" sz="1235" dirty="0">
                  <a:solidFill>
                    <a:schemeClr val="bg2"/>
                  </a:solidFill>
                  <a:latin typeface="微软雅黑" pitchFamily="34" charset="-122"/>
                  <a:ea typeface="微软雅黑" pitchFamily="34" charset="-122"/>
                </a:rPr>
                <a:t>您的内容打在这里，或者通过您的内容打在这里，或者</a:t>
              </a:r>
            </a:p>
          </p:txBody>
        </p:sp>
        <p:sp>
          <p:nvSpPr>
            <p:cNvPr id="91" name="TextBox 90"/>
            <p:cNvSpPr txBox="1"/>
            <p:nvPr/>
          </p:nvSpPr>
          <p:spPr>
            <a:xfrm>
              <a:off x="1331640" y="3529470"/>
              <a:ext cx="1008112" cy="370328"/>
            </a:xfrm>
            <a:prstGeom prst="rect">
              <a:avLst/>
            </a:prstGeom>
            <a:noFill/>
          </p:spPr>
          <p:txBody>
            <a:bodyPr wrap="square" lIns="94115" tIns="0" rIns="94115" bIns="0" rtlCol="0" anchor="t">
              <a:spAutoFit/>
            </a:bodyPr>
            <a:lstStyle/>
            <a:p>
              <a:pPr algn="r">
                <a:lnSpc>
                  <a:spcPct val="150000"/>
                </a:lnSpc>
              </a:pPr>
              <a:r>
                <a:rPr lang="zh-CN" altLang="en-US" sz="2471" dirty="0">
                  <a:solidFill>
                    <a:schemeClr val="bg2"/>
                  </a:solidFill>
                  <a:latin typeface="微软雅黑" pitchFamily="34" charset="-122"/>
                  <a:ea typeface="微软雅黑" pitchFamily="34" charset="-122"/>
                  <a:cs typeface="华文黑体" pitchFamily="2" charset="-122"/>
                </a:rPr>
                <a:t>添加标题</a:t>
              </a:r>
            </a:p>
          </p:txBody>
        </p:sp>
      </p:grpSp>
      <p:sp>
        <p:nvSpPr>
          <p:cNvPr id="2054" name="TextBox 2053"/>
          <p:cNvSpPr txBox="1"/>
          <p:nvPr/>
        </p:nvSpPr>
        <p:spPr>
          <a:xfrm>
            <a:off x="4469705" y="2496216"/>
            <a:ext cx="729101" cy="649085"/>
          </a:xfrm>
          <a:prstGeom prst="rect">
            <a:avLst/>
          </a:prstGeom>
          <a:noFill/>
        </p:spPr>
        <p:txBody>
          <a:bodyPr wrap="square" lIns="142249" tIns="71124" rIns="142249" bIns="71124" rtlCol="0">
            <a:spAutoFit/>
          </a:bodyPr>
          <a:lstStyle/>
          <a:p>
            <a:r>
              <a:rPr lang="en-US" altLang="zh-CN" sz="3191" dirty="0">
                <a:solidFill>
                  <a:schemeClr val="bg1"/>
                </a:solidFill>
                <a:latin typeface="Humnst777 BlkCn BT" panose="020B0803030504020204" pitchFamily="34" charset="0"/>
              </a:rPr>
              <a:t>01</a:t>
            </a:r>
            <a:endParaRPr lang="zh-CN" altLang="en-US" sz="3191" dirty="0">
              <a:solidFill>
                <a:schemeClr val="bg1"/>
              </a:solidFill>
              <a:latin typeface="Humnst777 BlkCn BT" panose="020B0803030504020204" pitchFamily="34" charset="0"/>
            </a:endParaRPr>
          </a:p>
        </p:txBody>
      </p:sp>
      <p:sp>
        <p:nvSpPr>
          <p:cNvPr id="101" name="TextBox 100"/>
          <p:cNvSpPr txBox="1"/>
          <p:nvPr/>
        </p:nvSpPr>
        <p:spPr>
          <a:xfrm>
            <a:off x="4465369" y="4058148"/>
            <a:ext cx="729101" cy="634669"/>
          </a:xfrm>
          <a:prstGeom prst="rect">
            <a:avLst/>
          </a:prstGeom>
          <a:noFill/>
        </p:spPr>
        <p:txBody>
          <a:bodyPr wrap="square" lIns="142249" tIns="71124" rIns="142249" bIns="71124" rtlCol="0">
            <a:spAutoFit/>
          </a:bodyPr>
          <a:lstStyle/>
          <a:p>
            <a:r>
              <a:rPr lang="en-US" altLang="zh-CN" sz="3191" dirty="0">
                <a:solidFill>
                  <a:schemeClr val="bg1"/>
                </a:solidFill>
                <a:latin typeface="DFGothic-EB" panose="02010609010101010101" pitchFamily="1" charset="-128"/>
                <a:ea typeface="DFGothic-EB" panose="02010609010101010101" pitchFamily="1" charset="-128"/>
              </a:rPr>
              <a:t>02</a:t>
            </a:r>
            <a:endParaRPr lang="zh-CN" altLang="en-US" sz="3191" dirty="0">
              <a:solidFill>
                <a:schemeClr val="bg1"/>
              </a:solidFill>
              <a:latin typeface="DFGothic-EB" panose="02010609010101010101" pitchFamily="1" charset="-128"/>
              <a:ea typeface="DFGothic-EB" panose="02010609010101010101" pitchFamily="1" charset="-128"/>
            </a:endParaRPr>
          </a:p>
        </p:txBody>
      </p:sp>
      <p:sp>
        <p:nvSpPr>
          <p:cNvPr id="102" name="TextBox 101"/>
          <p:cNvSpPr txBox="1"/>
          <p:nvPr/>
        </p:nvSpPr>
        <p:spPr>
          <a:xfrm>
            <a:off x="4465372" y="5661779"/>
            <a:ext cx="729101" cy="634669"/>
          </a:xfrm>
          <a:prstGeom prst="rect">
            <a:avLst/>
          </a:prstGeom>
          <a:noFill/>
        </p:spPr>
        <p:txBody>
          <a:bodyPr wrap="square" lIns="142249" tIns="71124" rIns="142249" bIns="71124" rtlCol="0">
            <a:spAutoFit/>
          </a:bodyPr>
          <a:lstStyle/>
          <a:p>
            <a:r>
              <a:rPr lang="en-US" altLang="zh-CN" sz="3191" dirty="0">
                <a:solidFill>
                  <a:schemeClr val="bg1"/>
                </a:solidFill>
                <a:latin typeface="DFGothic-EB" panose="02010609010101010101" pitchFamily="1" charset="-128"/>
                <a:ea typeface="DFGothic-EB" panose="02010609010101010101" pitchFamily="1" charset="-128"/>
              </a:rPr>
              <a:t>03</a:t>
            </a:r>
            <a:endParaRPr lang="zh-CN" altLang="en-US" sz="3191" dirty="0">
              <a:solidFill>
                <a:schemeClr val="bg1"/>
              </a:solidFill>
              <a:latin typeface="DFGothic-EB" panose="02010609010101010101" pitchFamily="1" charset="-128"/>
              <a:ea typeface="DFGothic-EB" panose="02010609010101010101" pitchFamily="1" charset="-128"/>
            </a:endParaRPr>
          </a:p>
        </p:txBody>
      </p:sp>
      <p:sp>
        <p:nvSpPr>
          <p:cNvPr id="103" name="TextBox 102"/>
          <p:cNvSpPr txBox="1"/>
          <p:nvPr/>
        </p:nvSpPr>
        <p:spPr>
          <a:xfrm>
            <a:off x="9304181" y="5648013"/>
            <a:ext cx="729101" cy="634669"/>
          </a:xfrm>
          <a:prstGeom prst="rect">
            <a:avLst/>
          </a:prstGeom>
          <a:noFill/>
        </p:spPr>
        <p:txBody>
          <a:bodyPr wrap="square" lIns="142249" tIns="71124" rIns="142249" bIns="71124" rtlCol="0">
            <a:spAutoFit/>
          </a:bodyPr>
          <a:lstStyle/>
          <a:p>
            <a:r>
              <a:rPr lang="en-US" altLang="zh-CN" sz="3191" dirty="0">
                <a:solidFill>
                  <a:schemeClr val="bg1"/>
                </a:solidFill>
                <a:latin typeface="DFGothic-EB" panose="02010609010101010101" pitchFamily="1" charset="-128"/>
                <a:ea typeface="DFGothic-EB" panose="02010609010101010101" pitchFamily="1" charset="-128"/>
              </a:rPr>
              <a:t>06</a:t>
            </a:r>
            <a:endParaRPr lang="zh-CN" altLang="en-US" sz="3191" dirty="0">
              <a:solidFill>
                <a:schemeClr val="bg1"/>
              </a:solidFill>
              <a:latin typeface="DFGothic-EB" panose="02010609010101010101" pitchFamily="1" charset="-128"/>
              <a:ea typeface="DFGothic-EB" panose="02010609010101010101" pitchFamily="1" charset="-128"/>
            </a:endParaRPr>
          </a:p>
        </p:txBody>
      </p:sp>
      <p:sp>
        <p:nvSpPr>
          <p:cNvPr id="104" name="TextBox 103"/>
          <p:cNvSpPr txBox="1"/>
          <p:nvPr/>
        </p:nvSpPr>
        <p:spPr>
          <a:xfrm>
            <a:off x="9329660" y="4117053"/>
            <a:ext cx="729101" cy="634669"/>
          </a:xfrm>
          <a:prstGeom prst="rect">
            <a:avLst/>
          </a:prstGeom>
          <a:noFill/>
        </p:spPr>
        <p:txBody>
          <a:bodyPr wrap="square" lIns="142249" tIns="71124" rIns="142249" bIns="71124" rtlCol="0">
            <a:spAutoFit/>
          </a:bodyPr>
          <a:lstStyle/>
          <a:p>
            <a:r>
              <a:rPr lang="en-US" altLang="zh-CN" sz="3191" dirty="0">
                <a:solidFill>
                  <a:schemeClr val="bg1"/>
                </a:solidFill>
                <a:latin typeface="DFGothic-EB" panose="02010609010101010101" pitchFamily="1" charset="-128"/>
                <a:ea typeface="DFGothic-EB" panose="02010609010101010101" pitchFamily="1" charset="-128"/>
              </a:rPr>
              <a:t>05</a:t>
            </a:r>
            <a:endParaRPr lang="zh-CN" altLang="en-US" sz="3191" dirty="0">
              <a:solidFill>
                <a:schemeClr val="bg1"/>
              </a:solidFill>
              <a:latin typeface="DFGothic-EB" panose="02010609010101010101" pitchFamily="1" charset="-128"/>
              <a:ea typeface="DFGothic-EB" panose="02010609010101010101" pitchFamily="1" charset="-128"/>
            </a:endParaRPr>
          </a:p>
        </p:txBody>
      </p:sp>
      <p:sp>
        <p:nvSpPr>
          <p:cNvPr id="105" name="TextBox 104"/>
          <p:cNvSpPr txBox="1"/>
          <p:nvPr/>
        </p:nvSpPr>
        <p:spPr>
          <a:xfrm>
            <a:off x="9335639" y="2463063"/>
            <a:ext cx="729101" cy="634669"/>
          </a:xfrm>
          <a:prstGeom prst="rect">
            <a:avLst/>
          </a:prstGeom>
          <a:noFill/>
        </p:spPr>
        <p:txBody>
          <a:bodyPr wrap="square" lIns="142249" tIns="71124" rIns="142249" bIns="71124" rtlCol="0">
            <a:spAutoFit/>
          </a:bodyPr>
          <a:lstStyle/>
          <a:p>
            <a:r>
              <a:rPr lang="en-US" altLang="zh-CN" sz="3191" dirty="0">
                <a:solidFill>
                  <a:schemeClr val="bg1"/>
                </a:solidFill>
                <a:latin typeface="DFGothic-EB" panose="02010609010101010101" pitchFamily="1" charset="-128"/>
                <a:ea typeface="DFGothic-EB" panose="02010609010101010101" pitchFamily="1" charset="-128"/>
              </a:rPr>
              <a:t>04</a:t>
            </a:r>
            <a:endParaRPr lang="zh-CN" altLang="en-US" sz="3191" dirty="0">
              <a:solidFill>
                <a:schemeClr val="bg1"/>
              </a:solidFill>
              <a:latin typeface="DFGothic-EB" panose="02010609010101010101" pitchFamily="1" charset="-128"/>
              <a:ea typeface="DFGothic-EB" panose="02010609010101010101" pitchFamily="1" charset="-128"/>
            </a:endParaRPr>
          </a:p>
        </p:txBody>
      </p:sp>
      <p:sp>
        <p:nvSpPr>
          <p:cNvPr id="2" name="标题 1"/>
          <p:cNvSpPr>
            <a:spLocks noGrp="1"/>
          </p:cNvSpPr>
          <p:nvPr>
            <p:ph type="title"/>
          </p:nvPr>
        </p:nvSpPr>
        <p:spPr/>
        <p:txBody>
          <a:bodyPr/>
          <a:lstStyle/>
          <a:p>
            <a:pPr algn="l"/>
            <a:r>
              <a:rPr lang="zh-CN" altLang="en-US" dirty="0"/>
              <a:t>重点任务</a:t>
            </a:r>
          </a:p>
        </p:txBody>
      </p:sp>
      <p:sp>
        <p:nvSpPr>
          <p:cNvPr id="72" name="Freeform 11"/>
          <p:cNvSpPr>
            <a:spLocks/>
          </p:cNvSpPr>
          <p:nvPr/>
        </p:nvSpPr>
        <p:spPr bwMode="auto">
          <a:xfrm>
            <a:off x="5707161" y="2227142"/>
            <a:ext cx="1488782" cy="2123944"/>
          </a:xfrm>
          <a:custGeom>
            <a:avLst/>
            <a:gdLst>
              <a:gd name="T0" fmla="*/ 2209 w 2293"/>
              <a:gd name="T1" fmla="*/ 0 h 3267"/>
              <a:gd name="T2" fmla="*/ 83 w 2293"/>
              <a:gd name="T3" fmla="*/ 0 h 3267"/>
              <a:gd name="T4" fmla="*/ 0 w 2293"/>
              <a:gd name="T5" fmla="*/ 83 h 3267"/>
              <a:gd name="T6" fmla="*/ 0 w 2293"/>
              <a:gd name="T7" fmla="*/ 3184 h 3267"/>
              <a:gd name="T8" fmla="*/ 83 w 2293"/>
              <a:gd name="T9" fmla="*/ 3267 h 3267"/>
              <a:gd name="T10" fmla="*/ 2209 w 2293"/>
              <a:gd name="T11" fmla="*/ 3267 h 3267"/>
              <a:gd name="T12" fmla="*/ 2293 w 2293"/>
              <a:gd name="T13" fmla="*/ 3184 h 3267"/>
              <a:gd name="T14" fmla="*/ 2293 w 2293"/>
              <a:gd name="T15" fmla="*/ 83 h 3267"/>
              <a:gd name="T16" fmla="*/ 2209 w 2293"/>
              <a:gd name="T17" fmla="*/ 0 h 3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3" h="3267">
                <a:moveTo>
                  <a:pt x="2209" y="0"/>
                </a:moveTo>
                <a:lnTo>
                  <a:pt x="83" y="0"/>
                </a:lnTo>
                <a:cubicBezTo>
                  <a:pt x="37" y="0"/>
                  <a:pt x="0" y="37"/>
                  <a:pt x="0" y="83"/>
                </a:cubicBezTo>
                <a:lnTo>
                  <a:pt x="0" y="3184"/>
                </a:lnTo>
                <a:cubicBezTo>
                  <a:pt x="0" y="3229"/>
                  <a:pt x="37" y="3267"/>
                  <a:pt x="83" y="3267"/>
                </a:cubicBezTo>
                <a:lnTo>
                  <a:pt x="2209" y="3267"/>
                </a:lnTo>
                <a:cubicBezTo>
                  <a:pt x="2255" y="3267"/>
                  <a:pt x="2293" y="3229"/>
                  <a:pt x="2293" y="3184"/>
                </a:cubicBezTo>
                <a:lnTo>
                  <a:pt x="2293" y="83"/>
                </a:lnTo>
                <a:cubicBezTo>
                  <a:pt x="2293" y="37"/>
                  <a:pt x="2255" y="0"/>
                  <a:pt x="2209" y="0"/>
                </a:cubicBezTo>
                <a:close/>
              </a:path>
            </a:pathLst>
          </a:custGeom>
          <a:blipFill>
            <a:blip r:embed="rId3"/>
            <a:stretch>
              <a:fillRect/>
            </a:stretch>
          </a:blipFill>
          <a:ln>
            <a:noFill/>
          </a:ln>
        </p:spPr>
        <p:txBody>
          <a:bodyPr vert="horz" wrap="square" lIns="140839" tIns="70419" rIns="140839" bIns="70419" numCol="1" anchor="t" anchorCtr="0" compatLnSpc="1">
            <a:prstTxWarp prst="textNoShape">
              <a:avLst/>
            </a:prstTxWarp>
          </a:bodyPr>
          <a:lstStyle/>
          <a:p>
            <a:endParaRPr lang="zh-CN" altLang="en-US" sz="2471"/>
          </a:p>
        </p:txBody>
      </p:sp>
      <p:sp>
        <p:nvSpPr>
          <p:cNvPr id="73" name="Freeform 12"/>
          <p:cNvSpPr>
            <a:spLocks/>
          </p:cNvSpPr>
          <p:nvPr/>
        </p:nvSpPr>
        <p:spPr bwMode="auto">
          <a:xfrm>
            <a:off x="7281089" y="2227142"/>
            <a:ext cx="1487491" cy="2123944"/>
          </a:xfrm>
          <a:custGeom>
            <a:avLst/>
            <a:gdLst>
              <a:gd name="T0" fmla="*/ 2209 w 2292"/>
              <a:gd name="T1" fmla="*/ 0 h 3267"/>
              <a:gd name="T2" fmla="*/ 83 w 2292"/>
              <a:gd name="T3" fmla="*/ 0 h 3267"/>
              <a:gd name="T4" fmla="*/ 0 w 2292"/>
              <a:gd name="T5" fmla="*/ 83 h 3267"/>
              <a:gd name="T6" fmla="*/ 0 w 2292"/>
              <a:gd name="T7" fmla="*/ 3184 h 3267"/>
              <a:gd name="T8" fmla="*/ 83 w 2292"/>
              <a:gd name="T9" fmla="*/ 3267 h 3267"/>
              <a:gd name="T10" fmla="*/ 2209 w 2292"/>
              <a:gd name="T11" fmla="*/ 3267 h 3267"/>
              <a:gd name="T12" fmla="*/ 2292 w 2292"/>
              <a:gd name="T13" fmla="*/ 3184 h 3267"/>
              <a:gd name="T14" fmla="*/ 2292 w 2292"/>
              <a:gd name="T15" fmla="*/ 83 h 3267"/>
              <a:gd name="T16" fmla="*/ 2209 w 2292"/>
              <a:gd name="T17" fmla="*/ 0 h 3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2" h="3267">
                <a:moveTo>
                  <a:pt x="2209" y="0"/>
                </a:moveTo>
                <a:lnTo>
                  <a:pt x="83" y="0"/>
                </a:lnTo>
                <a:cubicBezTo>
                  <a:pt x="37" y="0"/>
                  <a:pt x="0" y="37"/>
                  <a:pt x="0" y="83"/>
                </a:cubicBezTo>
                <a:lnTo>
                  <a:pt x="0" y="3184"/>
                </a:lnTo>
                <a:cubicBezTo>
                  <a:pt x="0" y="3229"/>
                  <a:pt x="37" y="3267"/>
                  <a:pt x="83" y="3267"/>
                </a:cubicBezTo>
                <a:lnTo>
                  <a:pt x="2209" y="3267"/>
                </a:lnTo>
                <a:cubicBezTo>
                  <a:pt x="2255" y="3267"/>
                  <a:pt x="2292" y="3229"/>
                  <a:pt x="2292" y="3184"/>
                </a:cubicBezTo>
                <a:lnTo>
                  <a:pt x="2292" y="83"/>
                </a:lnTo>
                <a:cubicBezTo>
                  <a:pt x="2292" y="37"/>
                  <a:pt x="2255" y="0"/>
                  <a:pt x="2209" y="0"/>
                </a:cubicBezTo>
                <a:close/>
              </a:path>
            </a:pathLst>
          </a:custGeom>
          <a:blipFill>
            <a:blip r:embed="rId4"/>
            <a:stretch>
              <a:fillRect/>
            </a:stretch>
          </a:blipFill>
          <a:ln>
            <a:noFill/>
          </a:ln>
        </p:spPr>
        <p:txBody>
          <a:bodyPr vert="horz" wrap="square" lIns="140839" tIns="70419" rIns="140839" bIns="70419" numCol="1" anchor="t" anchorCtr="0" compatLnSpc="1">
            <a:prstTxWarp prst="textNoShape">
              <a:avLst/>
            </a:prstTxWarp>
          </a:bodyPr>
          <a:lstStyle/>
          <a:p>
            <a:endParaRPr lang="zh-CN" altLang="en-US" sz="2471"/>
          </a:p>
        </p:txBody>
      </p:sp>
      <p:sp>
        <p:nvSpPr>
          <p:cNvPr id="74" name="Freeform 13"/>
          <p:cNvSpPr>
            <a:spLocks/>
          </p:cNvSpPr>
          <p:nvPr/>
        </p:nvSpPr>
        <p:spPr bwMode="auto">
          <a:xfrm>
            <a:off x="7281089" y="4431137"/>
            <a:ext cx="1487491" cy="2123944"/>
          </a:xfrm>
          <a:custGeom>
            <a:avLst/>
            <a:gdLst>
              <a:gd name="T0" fmla="*/ 2209 w 2292"/>
              <a:gd name="T1" fmla="*/ 0 h 3266"/>
              <a:gd name="T2" fmla="*/ 83 w 2292"/>
              <a:gd name="T3" fmla="*/ 0 h 3266"/>
              <a:gd name="T4" fmla="*/ 0 w 2292"/>
              <a:gd name="T5" fmla="*/ 83 h 3266"/>
              <a:gd name="T6" fmla="*/ 0 w 2292"/>
              <a:gd name="T7" fmla="*/ 3183 h 3266"/>
              <a:gd name="T8" fmla="*/ 83 w 2292"/>
              <a:gd name="T9" fmla="*/ 3266 h 3266"/>
              <a:gd name="T10" fmla="*/ 2209 w 2292"/>
              <a:gd name="T11" fmla="*/ 3266 h 3266"/>
              <a:gd name="T12" fmla="*/ 2292 w 2292"/>
              <a:gd name="T13" fmla="*/ 3183 h 3266"/>
              <a:gd name="T14" fmla="*/ 2292 w 2292"/>
              <a:gd name="T15" fmla="*/ 83 h 3266"/>
              <a:gd name="T16" fmla="*/ 2209 w 2292"/>
              <a:gd name="T17" fmla="*/ 0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2" h="3266">
                <a:moveTo>
                  <a:pt x="2209" y="0"/>
                </a:moveTo>
                <a:lnTo>
                  <a:pt x="83" y="0"/>
                </a:lnTo>
                <a:cubicBezTo>
                  <a:pt x="37" y="0"/>
                  <a:pt x="0" y="37"/>
                  <a:pt x="0" y="83"/>
                </a:cubicBezTo>
                <a:lnTo>
                  <a:pt x="0" y="3183"/>
                </a:lnTo>
                <a:cubicBezTo>
                  <a:pt x="0" y="3229"/>
                  <a:pt x="37" y="3266"/>
                  <a:pt x="83" y="3266"/>
                </a:cubicBezTo>
                <a:lnTo>
                  <a:pt x="2209" y="3266"/>
                </a:lnTo>
                <a:cubicBezTo>
                  <a:pt x="2255" y="3266"/>
                  <a:pt x="2292" y="3229"/>
                  <a:pt x="2292" y="3183"/>
                </a:cubicBezTo>
                <a:lnTo>
                  <a:pt x="2292" y="83"/>
                </a:lnTo>
                <a:cubicBezTo>
                  <a:pt x="2292" y="37"/>
                  <a:pt x="2255" y="0"/>
                  <a:pt x="2209" y="0"/>
                </a:cubicBezTo>
                <a:close/>
              </a:path>
            </a:pathLst>
          </a:custGeom>
          <a:blipFill>
            <a:blip r:embed="rId5"/>
            <a:stretch>
              <a:fillRect/>
            </a:stretch>
          </a:blipFill>
          <a:ln>
            <a:noFill/>
          </a:ln>
        </p:spPr>
        <p:txBody>
          <a:bodyPr vert="horz" wrap="square" lIns="140839" tIns="70419" rIns="140839" bIns="70419" numCol="1" anchor="t" anchorCtr="0" compatLnSpc="1">
            <a:prstTxWarp prst="textNoShape">
              <a:avLst/>
            </a:prstTxWarp>
          </a:bodyPr>
          <a:lstStyle/>
          <a:p>
            <a:endParaRPr lang="zh-CN" altLang="en-US" sz="2471"/>
          </a:p>
        </p:txBody>
      </p:sp>
      <p:sp>
        <p:nvSpPr>
          <p:cNvPr id="75" name="Freeform 14"/>
          <p:cNvSpPr>
            <a:spLocks/>
          </p:cNvSpPr>
          <p:nvPr/>
        </p:nvSpPr>
        <p:spPr bwMode="auto">
          <a:xfrm>
            <a:off x="5707161" y="4431137"/>
            <a:ext cx="1488782" cy="2123944"/>
          </a:xfrm>
          <a:custGeom>
            <a:avLst/>
            <a:gdLst>
              <a:gd name="T0" fmla="*/ 2209 w 2293"/>
              <a:gd name="T1" fmla="*/ 0 h 3266"/>
              <a:gd name="T2" fmla="*/ 83 w 2293"/>
              <a:gd name="T3" fmla="*/ 0 h 3266"/>
              <a:gd name="T4" fmla="*/ 0 w 2293"/>
              <a:gd name="T5" fmla="*/ 83 h 3266"/>
              <a:gd name="T6" fmla="*/ 0 w 2293"/>
              <a:gd name="T7" fmla="*/ 3183 h 3266"/>
              <a:gd name="T8" fmla="*/ 83 w 2293"/>
              <a:gd name="T9" fmla="*/ 3266 h 3266"/>
              <a:gd name="T10" fmla="*/ 2209 w 2293"/>
              <a:gd name="T11" fmla="*/ 3266 h 3266"/>
              <a:gd name="T12" fmla="*/ 2293 w 2293"/>
              <a:gd name="T13" fmla="*/ 3183 h 3266"/>
              <a:gd name="T14" fmla="*/ 2293 w 2293"/>
              <a:gd name="T15" fmla="*/ 83 h 3266"/>
              <a:gd name="T16" fmla="*/ 2209 w 2293"/>
              <a:gd name="T17" fmla="*/ 0 h 3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3" h="3266">
                <a:moveTo>
                  <a:pt x="2209" y="0"/>
                </a:moveTo>
                <a:lnTo>
                  <a:pt x="83" y="0"/>
                </a:lnTo>
                <a:cubicBezTo>
                  <a:pt x="37" y="0"/>
                  <a:pt x="0" y="37"/>
                  <a:pt x="0" y="83"/>
                </a:cubicBezTo>
                <a:lnTo>
                  <a:pt x="0" y="3183"/>
                </a:lnTo>
                <a:cubicBezTo>
                  <a:pt x="0" y="3229"/>
                  <a:pt x="37" y="3266"/>
                  <a:pt x="83" y="3266"/>
                </a:cubicBezTo>
                <a:lnTo>
                  <a:pt x="2209" y="3266"/>
                </a:lnTo>
                <a:cubicBezTo>
                  <a:pt x="2255" y="3266"/>
                  <a:pt x="2293" y="3229"/>
                  <a:pt x="2293" y="3183"/>
                </a:cubicBezTo>
                <a:lnTo>
                  <a:pt x="2293" y="83"/>
                </a:lnTo>
                <a:cubicBezTo>
                  <a:pt x="2293" y="37"/>
                  <a:pt x="2255" y="0"/>
                  <a:pt x="2209" y="0"/>
                </a:cubicBezTo>
                <a:close/>
              </a:path>
            </a:pathLst>
          </a:custGeom>
          <a:blipFill>
            <a:blip r:embed="rId6"/>
            <a:stretch>
              <a:fillRect/>
            </a:stretch>
          </a:blipFill>
          <a:ln>
            <a:noFill/>
          </a:ln>
        </p:spPr>
        <p:txBody>
          <a:bodyPr vert="horz" wrap="square" lIns="140839" tIns="70419" rIns="140839" bIns="70419" numCol="1" anchor="t" anchorCtr="0" compatLnSpc="1">
            <a:prstTxWarp prst="textNoShape">
              <a:avLst/>
            </a:prstTxWarp>
          </a:bodyPr>
          <a:lstStyle/>
          <a:p>
            <a:endParaRPr lang="zh-CN" altLang="en-US" sz="2471"/>
          </a:p>
        </p:txBody>
      </p:sp>
      <p:sp>
        <p:nvSpPr>
          <p:cNvPr id="68" name="TextBox 67"/>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3651406918"/>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9" accel="80000" fill="hold" grpId="0" nodeType="afterEffect" p14:presetBounceEnd="32000">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14:bounceEnd="32000">
                                          <p:cBhvr additive="base">
                                            <p:cTn id="11" dur="500" fill="hold"/>
                                            <p:tgtEl>
                                              <p:spTgt spid="72"/>
                                            </p:tgtEl>
                                            <p:attrNameLst>
                                              <p:attrName>ppt_x</p:attrName>
                                            </p:attrNameLst>
                                          </p:cBhvr>
                                          <p:tavLst>
                                            <p:tav tm="0">
                                              <p:val>
                                                <p:strVal val="0-#ppt_w/2"/>
                                              </p:val>
                                            </p:tav>
                                            <p:tav tm="100000">
                                              <p:val>
                                                <p:strVal val="#ppt_x"/>
                                              </p:val>
                                            </p:tav>
                                          </p:tavLst>
                                        </p:anim>
                                        <p:anim calcmode="lin" valueType="num" p14:bounceEnd="32000">
                                          <p:cBhvr additive="base">
                                            <p:cTn id="12" dur="500" fill="hold"/>
                                            <p:tgtEl>
                                              <p:spTgt spid="72"/>
                                            </p:tgtEl>
                                            <p:attrNameLst>
                                              <p:attrName>ppt_y</p:attrName>
                                            </p:attrNameLst>
                                          </p:cBhvr>
                                          <p:tavLst>
                                            <p:tav tm="0">
                                              <p:val>
                                                <p:strVal val="0-#ppt_h/2"/>
                                              </p:val>
                                            </p:tav>
                                            <p:tav tm="100000">
                                              <p:val>
                                                <p:strVal val="#ppt_y"/>
                                              </p:val>
                                            </p:tav>
                                          </p:tavLst>
                                        </p:anim>
                                      </p:childTnLst>
                                    </p:cTn>
                                  </p:par>
                                  <p:par>
                                    <p:cTn id="13" presetID="2" presetClass="entr" presetSubtype="3" accel="80000" fill="hold" grpId="0" nodeType="withEffect" p14:presetBounceEnd="32000">
                                      <p:stCondLst>
                                        <p:cond delay="300"/>
                                      </p:stCondLst>
                                      <p:childTnLst>
                                        <p:set>
                                          <p:cBhvr>
                                            <p:cTn id="14" dur="1" fill="hold">
                                              <p:stCondLst>
                                                <p:cond delay="0"/>
                                              </p:stCondLst>
                                            </p:cTn>
                                            <p:tgtEl>
                                              <p:spTgt spid="73"/>
                                            </p:tgtEl>
                                            <p:attrNameLst>
                                              <p:attrName>style.visibility</p:attrName>
                                            </p:attrNameLst>
                                          </p:cBhvr>
                                          <p:to>
                                            <p:strVal val="visible"/>
                                          </p:to>
                                        </p:set>
                                        <p:anim calcmode="lin" valueType="num" p14:bounceEnd="32000">
                                          <p:cBhvr additive="base">
                                            <p:cTn id="15" dur="500" fill="hold"/>
                                            <p:tgtEl>
                                              <p:spTgt spid="73"/>
                                            </p:tgtEl>
                                            <p:attrNameLst>
                                              <p:attrName>ppt_x</p:attrName>
                                            </p:attrNameLst>
                                          </p:cBhvr>
                                          <p:tavLst>
                                            <p:tav tm="0">
                                              <p:val>
                                                <p:strVal val="1+#ppt_w/2"/>
                                              </p:val>
                                            </p:tav>
                                            <p:tav tm="100000">
                                              <p:val>
                                                <p:strVal val="#ppt_x"/>
                                              </p:val>
                                            </p:tav>
                                          </p:tavLst>
                                        </p:anim>
                                        <p:anim calcmode="lin" valueType="num" p14:bounceEnd="32000">
                                          <p:cBhvr additive="base">
                                            <p:cTn id="16" dur="500" fill="hold"/>
                                            <p:tgtEl>
                                              <p:spTgt spid="73"/>
                                            </p:tgtEl>
                                            <p:attrNameLst>
                                              <p:attrName>ppt_y</p:attrName>
                                            </p:attrNameLst>
                                          </p:cBhvr>
                                          <p:tavLst>
                                            <p:tav tm="0">
                                              <p:val>
                                                <p:strVal val="0-#ppt_h/2"/>
                                              </p:val>
                                            </p:tav>
                                            <p:tav tm="100000">
                                              <p:val>
                                                <p:strVal val="#ppt_y"/>
                                              </p:val>
                                            </p:tav>
                                          </p:tavLst>
                                        </p:anim>
                                      </p:childTnLst>
                                    </p:cTn>
                                  </p:par>
                                  <p:par>
                                    <p:cTn id="17" presetID="2" presetClass="entr" presetSubtype="12" accel="80000" fill="hold" grpId="0" nodeType="withEffect" p14:presetBounceEnd="32000">
                                      <p:stCondLst>
                                        <p:cond delay="600"/>
                                      </p:stCondLst>
                                      <p:childTnLst>
                                        <p:set>
                                          <p:cBhvr>
                                            <p:cTn id="18" dur="1" fill="hold">
                                              <p:stCondLst>
                                                <p:cond delay="0"/>
                                              </p:stCondLst>
                                            </p:cTn>
                                            <p:tgtEl>
                                              <p:spTgt spid="75"/>
                                            </p:tgtEl>
                                            <p:attrNameLst>
                                              <p:attrName>style.visibility</p:attrName>
                                            </p:attrNameLst>
                                          </p:cBhvr>
                                          <p:to>
                                            <p:strVal val="visible"/>
                                          </p:to>
                                        </p:set>
                                        <p:anim calcmode="lin" valueType="num" p14:bounceEnd="32000">
                                          <p:cBhvr additive="base">
                                            <p:cTn id="19" dur="500" fill="hold"/>
                                            <p:tgtEl>
                                              <p:spTgt spid="75"/>
                                            </p:tgtEl>
                                            <p:attrNameLst>
                                              <p:attrName>ppt_x</p:attrName>
                                            </p:attrNameLst>
                                          </p:cBhvr>
                                          <p:tavLst>
                                            <p:tav tm="0">
                                              <p:val>
                                                <p:strVal val="0-#ppt_w/2"/>
                                              </p:val>
                                            </p:tav>
                                            <p:tav tm="100000">
                                              <p:val>
                                                <p:strVal val="#ppt_x"/>
                                              </p:val>
                                            </p:tav>
                                          </p:tavLst>
                                        </p:anim>
                                        <p:anim calcmode="lin" valueType="num" p14:bounceEnd="32000">
                                          <p:cBhvr additive="base">
                                            <p:cTn id="20" dur="500" fill="hold"/>
                                            <p:tgtEl>
                                              <p:spTgt spid="75"/>
                                            </p:tgtEl>
                                            <p:attrNameLst>
                                              <p:attrName>ppt_y</p:attrName>
                                            </p:attrNameLst>
                                          </p:cBhvr>
                                          <p:tavLst>
                                            <p:tav tm="0">
                                              <p:val>
                                                <p:strVal val="1+#ppt_h/2"/>
                                              </p:val>
                                            </p:tav>
                                            <p:tav tm="100000">
                                              <p:val>
                                                <p:strVal val="#ppt_y"/>
                                              </p:val>
                                            </p:tav>
                                          </p:tavLst>
                                        </p:anim>
                                      </p:childTnLst>
                                    </p:cTn>
                                  </p:par>
                                  <p:par>
                                    <p:cTn id="21" presetID="2" presetClass="entr" presetSubtype="6" accel="80000" fill="hold" grpId="0" nodeType="withEffect" p14:presetBounceEnd="32000">
                                      <p:stCondLst>
                                        <p:cond delay="900"/>
                                      </p:stCondLst>
                                      <p:childTnLst>
                                        <p:set>
                                          <p:cBhvr>
                                            <p:cTn id="22" dur="1" fill="hold">
                                              <p:stCondLst>
                                                <p:cond delay="0"/>
                                              </p:stCondLst>
                                            </p:cTn>
                                            <p:tgtEl>
                                              <p:spTgt spid="74"/>
                                            </p:tgtEl>
                                            <p:attrNameLst>
                                              <p:attrName>style.visibility</p:attrName>
                                            </p:attrNameLst>
                                          </p:cBhvr>
                                          <p:to>
                                            <p:strVal val="visible"/>
                                          </p:to>
                                        </p:set>
                                        <p:anim calcmode="lin" valueType="num" p14:bounceEnd="32000">
                                          <p:cBhvr additive="base">
                                            <p:cTn id="23" dur="500" fill="hold"/>
                                            <p:tgtEl>
                                              <p:spTgt spid="74"/>
                                            </p:tgtEl>
                                            <p:attrNameLst>
                                              <p:attrName>ppt_x</p:attrName>
                                            </p:attrNameLst>
                                          </p:cBhvr>
                                          <p:tavLst>
                                            <p:tav tm="0">
                                              <p:val>
                                                <p:strVal val="1+#ppt_w/2"/>
                                              </p:val>
                                            </p:tav>
                                            <p:tav tm="100000">
                                              <p:val>
                                                <p:strVal val="#ppt_x"/>
                                              </p:val>
                                            </p:tav>
                                          </p:tavLst>
                                        </p:anim>
                                        <p:anim calcmode="lin" valueType="num" p14:bounceEnd="32000">
                                          <p:cBhvr additive="base">
                                            <p:cTn id="24" dur="500" fill="hold"/>
                                            <p:tgtEl>
                                              <p:spTgt spid="74"/>
                                            </p:tgtEl>
                                            <p:attrNameLst>
                                              <p:attrName>ppt_y</p:attrName>
                                            </p:attrNameLst>
                                          </p:cBhvr>
                                          <p:tavLst>
                                            <p:tav tm="0">
                                              <p:val>
                                                <p:strVal val="1+#ppt_h/2"/>
                                              </p:val>
                                            </p:tav>
                                            <p:tav tm="100000">
                                              <p:val>
                                                <p:strVal val="#ppt_y"/>
                                              </p:val>
                                            </p:tav>
                                          </p:tavLst>
                                        </p:anim>
                                      </p:childTnLst>
                                    </p:cTn>
                                  </p:par>
                                </p:childTnLst>
                              </p:cTn>
                            </p:par>
                            <p:par>
                              <p:cTn id="25" fill="hold">
                                <p:stCondLst>
                                  <p:cond delay="1900"/>
                                </p:stCondLst>
                                <p:childTnLst>
                                  <p:par>
                                    <p:cTn id="26" presetID="23" presetClass="entr" presetSubtype="272"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2/3*#ppt_w"/>
                                              </p:val>
                                            </p:tav>
                                            <p:tav tm="100000">
                                              <p:val>
                                                <p:strVal val="#ppt_w"/>
                                              </p:val>
                                            </p:tav>
                                          </p:tavLst>
                                        </p:anim>
                                        <p:anim calcmode="lin" valueType="num">
                                          <p:cBhvr>
                                            <p:cTn id="29" dur="500" fill="hold"/>
                                            <p:tgtEl>
                                              <p:spTgt spid="44"/>
                                            </p:tgtEl>
                                            <p:attrNameLst>
                                              <p:attrName>ppt_h</p:attrName>
                                            </p:attrNameLst>
                                          </p:cBhvr>
                                          <p:tavLst>
                                            <p:tav tm="0">
                                              <p:val>
                                                <p:strVal val="2/3*#ppt_h"/>
                                              </p:val>
                                            </p:tav>
                                            <p:tav tm="100000">
                                              <p:val>
                                                <p:strVal val="#ppt_h"/>
                                              </p:val>
                                            </p:tav>
                                          </p:tavLst>
                                        </p:anim>
                                      </p:childTnLst>
                                    </p:cTn>
                                  </p:par>
                                  <p:par>
                                    <p:cTn id="30" presetID="23" presetClass="entr" presetSubtype="288"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strVal val="4/3*#ppt_w"/>
                                              </p:val>
                                            </p:tav>
                                            <p:tav tm="100000">
                                              <p:val>
                                                <p:strVal val="#ppt_w"/>
                                              </p:val>
                                            </p:tav>
                                          </p:tavLst>
                                        </p:anim>
                                        <p:anim calcmode="lin" valueType="num">
                                          <p:cBhvr>
                                            <p:cTn id="33" dur="500" fill="hold"/>
                                            <p:tgtEl>
                                              <p:spTgt spid="47"/>
                                            </p:tgtEl>
                                            <p:attrNameLst>
                                              <p:attrName>ppt_h</p:attrName>
                                            </p:attrNameLst>
                                          </p:cBhvr>
                                          <p:tavLst>
                                            <p:tav tm="0">
                                              <p:val>
                                                <p:strVal val="4/3*#ppt_h"/>
                                              </p:val>
                                            </p:tav>
                                            <p:tav tm="100000">
                                              <p:val>
                                                <p:strVal val="#ppt_h"/>
                                              </p:val>
                                            </p:tav>
                                          </p:tavLst>
                                        </p:anim>
                                      </p:childTnLst>
                                    </p:cTn>
                                  </p:par>
                                  <p:par>
                                    <p:cTn id="34" presetID="23" presetClass="entr" presetSubtype="288" fill="hold" grpId="0" nodeType="with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p:cTn id="36" dur="500" fill="hold"/>
                                            <p:tgtEl>
                                              <p:spTgt spid="2054"/>
                                            </p:tgtEl>
                                            <p:attrNameLst>
                                              <p:attrName>ppt_w</p:attrName>
                                            </p:attrNameLst>
                                          </p:cBhvr>
                                          <p:tavLst>
                                            <p:tav tm="0">
                                              <p:val>
                                                <p:strVal val="4/3*#ppt_w"/>
                                              </p:val>
                                            </p:tav>
                                            <p:tav tm="100000">
                                              <p:val>
                                                <p:strVal val="#ppt_w"/>
                                              </p:val>
                                            </p:tav>
                                          </p:tavLst>
                                        </p:anim>
                                        <p:anim calcmode="lin" valueType="num">
                                          <p:cBhvr>
                                            <p:cTn id="37" dur="500" fill="hold"/>
                                            <p:tgtEl>
                                              <p:spTgt spid="2054"/>
                                            </p:tgtEl>
                                            <p:attrNameLst>
                                              <p:attrName>ppt_h</p:attrName>
                                            </p:attrNameLst>
                                          </p:cBhvr>
                                          <p:tavLst>
                                            <p:tav tm="0">
                                              <p:val>
                                                <p:strVal val="4/3*#ppt_h"/>
                                              </p:val>
                                            </p:tav>
                                            <p:tav tm="100000">
                                              <p:val>
                                                <p:strVal val="#ppt_h"/>
                                              </p:val>
                                            </p:tav>
                                          </p:tavLst>
                                        </p:anim>
                                      </p:childTnLst>
                                    </p:cTn>
                                  </p:par>
                                </p:childTnLst>
                              </p:cTn>
                            </p:par>
                            <p:par>
                              <p:cTn id="38" fill="hold">
                                <p:stCondLst>
                                  <p:cond delay="2400"/>
                                </p:stCondLst>
                                <p:childTnLst>
                                  <p:par>
                                    <p:cTn id="39" presetID="23" presetClass="entr" presetSubtype="272"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strVal val="2/3*#ppt_w"/>
                                              </p:val>
                                            </p:tav>
                                            <p:tav tm="100000">
                                              <p:val>
                                                <p:strVal val="#ppt_w"/>
                                              </p:val>
                                            </p:tav>
                                          </p:tavLst>
                                        </p:anim>
                                        <p:anim calcmode="lin" valueType="num">
                                          <p:cBhvr>
                                            <p:cTn id="42" dur="500" fill="hold"/>
                                            <p:tgtEl>
                                              <p:spTgt spid="48"/>
                                            </p:tgtEl>
                                            <p:attrNameLst>
                                              <p:attrName>ppt_h</p:attrName>
                                            </p:attrNameLst>
                                          </p:cBhvr>
                                          <p:tavLst>
                                            <p:tav tm="0">
                                              <p:val>
                                                <p:strVal val="2/3*#ppt_h"/>
                                              </p:val>
                                            </p:tav>
                                            <p:tav tm="100000">
                                              <p:val>
                                                <p:strVal val="#ppt_h"/>
                                              </p:val>
                                            </p:tav>
                                          </p:tavLst>
                                        </p:anim>
                                      </p:childTnLst>
                                    </p:cTn>
                                  </p:par>
                                  <p:par>
                                    <p:cTn id="43" presetID="23" presetClass="entr" presetSubtype="288"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anim calcmode="lin" valueType="num">
                                          <p:cBhvr>
                                            <p:cTn id="45" dur="500" fill="hold"/>
                                            <p:tgtEl>
                                              <p:spTgt spid="101"/>
                                            </p:tgtEl>
                                            <p:attrNameLst>
                                              <p:attrName>ppt_w</p:attrName>
                                            </p:attrNameLst>
                                          </p:cBhvr>
                                          <p:tavLst>
                                            <p:tav tm="0">
                                              <p:val>
                                                <p:strVal val="4/3*#ppt_w"/>
                                              </p:val>
                                            </p:tav>
                                            <p:tav tm="100000">
                                              <p:val>
                                                <p:strVal val="#ppt_w"/>
                                              </p:val>
                                            </p:tav>
                                          </p:tavLst>
                                        </p:anim>
                                        <p:anim calcmode="lin" valueType="num">
                                          <p:cBhvr>
                                            <p:cTn id="46" dur="500" fill="hold"/>
                                            <p:tgtEl>
                                              <p:spTgt spid="101"/>
                                            </p:tgtEl>
                                            <p:attrNameLst>
                                              <p:attrName>ppt_h</p:attrName>
                                            </p:attrNameLst>
                                          </p:cBhvr>
                                          <p:tavLst>
                                            <p:tav tm="0">
                                              <p:val>
                                                <p:strVal val="4/3*#ppt_h"/>
                                              </p:val>
                                            </p:tav>
                                            <p:tav tm="100000">
                                              <p:val>
                                                <p:strVal val="#ppt_h"/>
                                              </p:val>
                                            </p:tav>
                                          </p:tavLst>
                                        </p:anim>
                                      </p:childTnLst>
                                    </p:cTn>
                                  </p:par>
                                  <p:par>
                                    <p:cTn id="47" presetID="23" presetClass="entr" presetSubtype="288"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strVal val="4/3*#ppt_w"/>
                                              </p:val>
                                            </p:tav>
                                            <p:tav tm="100000">
                                              <p:val>
                                                <p:strVal val="#ppt_w"/>
                                              </p:val>
                                            </p:tav>
                                          </p:tavLst>
                                        </p:anim>
                                        <p:anim calcmode="lin" valueType="num">
                                          <p:cBhvr>
                                            <p:cTn id="50" dur="500" fill="hold"/>
                                            <p:tgtEl>
                                              <p:spTgt spid="51"/>
                                            </p:tgtEl>
                                            <p:attrNameLst>
                                              <p:attrName>ppt_h</p:attrName>
                                            </p:attrNameLst>
                                          </p:cBhvr>
                                          <p:tavLst>
                                            <p:tav tm="0">
                                              <p:val>
                                                <p:strVal val="4/3*#ppt_h"/>
                                              </p:val>
                                            </p:tav>
                                            <p:tav tm="100000">
                                              <p:val>
                                                <p:strVal val="#ppt_h"/>
                                              </p:val>
                                            </p:tav>
                                          </p:tavLst>
                                        </p:anim>
                                      </p:childTnLst>
                                    </p:cTn>
                                  </p:par>
                                </p:childTnLst>
                              </p:cTn>
                            </p:par>
                            <p:par>
                              <p:cTn id="51" fill="hold">
                                <p:stCondLst>
                                  <p:cond delay="2900"/>
                                </p:stCondLst>
                                <p:childTnLst>
                                  <p:par>
                                    <p:cTn id="52" presetID="23" presetClass="entr" presetSubtype="272" fill="hold" nodeType="after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500" fill="hold"/>
                                            <p:tgtEl>
                                              <p:spTgt spid="52"/>
                                            </p:tgtEl>
                                            <p:attrNameLst>
                                              <p:attrName>ppt_w</p:attrName>
                                            </p:attrNameLst>
                                          </p:cBhvr>
                                          <p:tavLst>
                                            <p:tav tm="0">
                                              <p:val>
                                                <p:strVal val="2/3*#ppt_w"/>
                                              </p:val>
                                            </p:tav>
                                            <p:tav tm="100000">
                                              <p:val>
                                                <p:strVal val="#ppt_w"/>
                                              </p:val>
                                            </p:tav>
                                          </p:tavLst>
                                        </p:anim>
                                        <p:anim calcmode="lin" valueType="num">
                                          <p:cBhvr>
                                            <p:cTn id="55" dur="500" fill="hold"/>
                                            <p:tgtEl>
                                              <p:spTgt spid="52"/>
                                            </p:tgtEl>
                                            <p:attrNameLst>
                                              <p:attrName>ppt_h</p:attrName>
                                            </p:attrNameLst>
                                          </p:cBhvr>
                                          <p:tavLst>
                                            <p:tav tm="0">
                                              <p:val>
                                                <p:strVal val="2/3*#ppt_h"/>
                                              </p:val>
                                            </p:tav>
                                            <p:tav tm="100000">
                                              <p:val>
                                                <p:strVal val="#ppt_h"/>
                                              </p:val>
                                            </p:tav>
                                          </p:tavLst>
                                        </p:anim>
                                      </p:childTnLst>
                                    </p:cTn>
                                  </p:par>
                                  <p:par>
                                    <p:cTn id="56" presetID="23" presetClass="entr" presetSubtype="288"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p:cTn id="58" dur="500" fill="hold"/>
                                            <p:tgtEl>
                                              <p:spTgt spid="55"/>
                                            </p:tgtEl>
                                            <p:attrNameLst>
                                              <p:attrName>ppt_w</p:attrName>
                                            </p:attrNameLst>
                                          </p:cBhvr>
                                          <p:tavLst>
                                            <p:tav tm="0">
                                              <p:val>
                                                <p:strVal val="4/3*#ppt_w"/>
                                              </p:val>
                                            </p:tav>
                                            <p:tav tm="100000">
                                              <p:val>
                                                <p:strVal val="#ppt_w"/>
                                              </p:val>
                                            </p:tav>
                                          </p:tavLst>
                                        </p:anim>
                                        <p:anim calcmode="lin" valueType="num">
                                          <p:cBhvr>
                                            <p:cTn id="59" dur="500" fill="hold"/>
                                            <p:tgtEl>
                                              <p:spTgt spid="55"/>
                                            </p:tgtEl>
                                            <p:attrNameLst>
                                              <p:attrName>ppt_h</p:attrName>
                                            </p:attrNameLst>
                                          </p:cBhvr>
                                          <p:tavLst>
                                            <p:tav tm="0">
                                              <p:val>
                                                <p:strVal val="4/3*#ppt_h"/>
                                              </p:val>
                                            </p:tav>
                                            <p:tav tm="100000">
                                              <p:val>
                                                <p:strVal val="#ppt_h"/>
                                              </p:val>
                                            </p:tav>
                                          </p:tavLst>
                                        </p:anim>
                                      </p:childTnLst>
                                    </p:cTn>
                                  </p:par>
                                  <p:par>
                                    <p:cTn id="60" presetID="23" presetClass="entr" presetSubtype="288"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strVal val="4/3*#ppt_w"/>
                                              </p:val>
                                            </p:tav>
                                            <p:tav tm="100000">
                                              <p:val>
                                                <p:strVal val="#ppt_w"/>
                                              </p:val>
                                            </p:tav>
                                          </p:tavLst>
                                        </p:anim>
                                        <p:anim calcmode="lin" valueType="num">
                                          <p:cBhvr>
                                            <p:cTn id="63" dur="500" fill="hold"/>
                                            <p:tgtEl>
                                              <p:spTgt spid="102"/>
                                            </p:tgtEl>
                                            <p:attrNameLst>
                                              <p:attrName>ppt_h</p:attrName>
                                            </p:attrNameLst>
                                          </p:cBhvr>
                                          <p:tavLst>
                                            <p:tav tm="0">
                                              <p:val>
                                                <p:strVal val="4/3*#ppt_h"/>
                                              </p:val>
                                            </p:tav>
                                            <p:tav tm="100000">
                                              <p:val>
                                                <p:strVal val="#ppt_h"/>
                                              </p:val>
                                            </p:tav>
                                          </p:tavLst>
                                        </p:anim>
                                      </p:childTnLst>
                                    </p:cTn>
                                  </p:par>
                                </p:childTnLst>
                              </p:cTn>
                            </p:par>
                            <p:par>
                              <p:cTn id="64" fill="hold">
                                <p:stCondLst>
                                  <p:cond delay="3400"/>
                                </p:stCondLst>
                                <p:childTnLst>
                                  <p:par>
                                    <p:cTn id="65" presetID="23" presetClass="entr" presetSubtype="272" fill="hold" nodeType="after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strVal val="2/3*#ppt_w"/>
                                              </p:val>
                                            </p:tav>
                                            <p:tav tm="100000">
                                              <p:val>
                                                <p:strVal val="#ppt_w"/>
                                              </p:val>
                                            </p:tav>
                                          </p:tavLst>
                                        </p:anim>
                                        <p:anim calcmode="lin" valueType="num">
                                          <p:cBhvr>
                                            <p:cTn id="68" dur="500" fill="hold"/>
                                            <p:tgtEl>
                                              <p:spTgt spid="56"/>
                                            </p:tgtEl>
                                            <p:attrNameLst>
                                              <p:attrName>ppt_h</p:attrName>
                                            </p:attrNameLst>
                                          </p:cBhvr>
                                          <p:tavLst>
                                            <p:tav tm="0">
                                              <p:val>
                                                <p:strVal val="2/3*#ppt_h"/>
                                              </p:val>
                                            </p:tav>
                                            <p:tav tm="100000">
                                              <p:val>
                                                <p:strVal val="#ppt_h"/>
                                              </p:val>
                                            </p:tav>
                                          </p:tavLst>
                                        </p:anim>
                                      </p:childTnLst>
                                    </p:cTn>
                                  </p:par>
                                  <p:par>
                                    <p:cTn id="69" presetID="23" presetClass="entr" presetSubtype="288"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p:cTn id="71" dur="500" fill="hold"/>
                                            <p:tgtEl>
                                              <p:spTgt spid="59"/>
                                            </p:tgtEl>
                                            <p:attrNameLst>
                                              <p:attrName>ppt_w</p:attrName>
                                            </p:attrNameLst>
                                          </p:cBhvr>
                                          <p:tavLst>
                                            <p:tav tm="0">
                                              <p:val>
                                                <p:strVal val="4/3*#ppt_w"/>
                                              </p:val>
                                            </p:tav>
                                            <p:tav tm="100000">
                                              <p:val>
                                                <p:strVal val="#ppt_w"/>
                                              </p:val>
                                            </p:tav>
                                          </p:tavLst>
                                        </p:anim>
                                        <p:anim calcmode="lin" valueType="num">
                                          <p:cBhvr>
                                            <p:cTn id="72" dur="500" fill="hold"/>
                                            <p:tgtEl>
                                              <p:spTgt spid="59"/>
                                            </p:tgtEl>
                                            <p:attrNameLst>
                                              <p:attrName>ppt_h</p:attrName>
                                            </p:attrNameLst>
                                          </p:cBhvr>
                                          <p:tavLst>
                                            <p:tav tm="0">
                                              <p:val>
                                                <p:strVal val="4/3*#ppt_h"/>
                                              </p:val>
                                            </p:tav>
                                            <p:tav tm="100000">
                                              <p:val>
                                                <p:strVal val="#ppt_h"/>
                                              </p:val>
                                            </p:tav>
                                          </p:tavLst>
                                        </p:anim>
                                      </p:childTnLst>
                                    </p:cTn>
                                  </p:par>
                                  <p:par>
                                    <p:cTn id="73" presetID="23" presetClass="entr" presetSubtype="288" fill="hold" grpId="0" nodeType="withEffect">
                                      <p:stCondLst>
                                        <p:cond delay="0"/>
                                      </p:stCondLst>
                                      <p:childTnLst>
                                        <p:set>
                                          <p:cBhvr>
                                            <p:cTn id="74" dur="1" fill="hold">
                                              <p:stCondLst>
                                                <p:cond delay="0"/>
                                              </p:stCondLst>
                                            </p:cTn>
                                            <p:tgtEl>
                                              <p:spTgt spid="105"/>
                                            </p:tgtEl>
                                            <p:attrNameLst>
                                              <p:attrName>style.visibility</p:attrName>
                                            </p:attrNameLst>
                                          </p:cBhvr>
                                          <p:to>
                                            <p:strVal val="visible"/>
                                          </p:to>
                                        </p:set>
                                        <p:anim calcmode="lin" valueType="num">
                                          <p:cBhvr>
                                            <p:cTn id="75" dur="500" fill="hold"/>
                                            <p:tgtEl>
                                              <p:spTgt spid="105"/>
                                            </p:tgtEl>
                                            <p:attrNameLst>
                                              <p:attrName>ppt_w</p:attrName>
                                            </p:attrNameLst>
                                          </p:cBhvr>
                                          <p:tavLst>
                                            <p:tav tm="0">
                                              <p:val>
                                                <p:strVal val="4/3*#ppt_w"/>
                                              </p:val>
                                            </p:tav>
                                            <p:tav tm="100000">
                                              <p:val>
                                                <p:strVal val="#ppt_w"/>
                                              </p:val>
                                            </p:tav>
                                          </p:tavLst>
                                        </p:anim>
                                        <p:anim calcmode="lin" valueType="num">
                                          <p:cBhvr>
                                            <p:cTn id="76" dur="500" fill="hold"/>
                                            <p:tgtEl>
                                              <p:spTgt spid="105"/>
                                            </p:tgtEl>
                                            <p:attrNameLst>
                                              <p:attrName>ppt_h</p:attrName>
                                            </p:attrNameLst>
                                          </p:cBhvr>
                                          <p:tavLst>
                                            <p:tav tm="0">
                                              <p:val>
                                                <p:strVal val="4/3*#ppt_h"/>
                                              </p:val>
                                            </p:tav>
                                            <p:tav tm="100000">
                                              <p:val>
                                                <p:strVal val="#ppt_h"/>
                                              </p:val>
                                            </p:tav>
                                          </p:tavLst>
                                        </p:anim>
                                      </p:childTnLst>
                                    </p:cTn>
                                  </p:par>
                                </p:childTnLst>
                              </p:cTn>
                            </p:par>
                            <p:par>
                              <p:cTn id="77" fill="hold">
                                <p:stCondLst>
                                  <p:cond delay="3900"/>
                                </p:stCondLst>
                                <p:childTnLst>
                                  <p:par>
                                    <p:cTn id="78" presetID="23" presetClass="entr" presetSubtype="272" fill="hold" nodeType="after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500" fill="hold"/>
                                            <p:tgtEl>
                                              <p:spTgt spid="60"/>
                                            </p:tgtEl>
                                            <p:attrNameLst>
                                              <p:attrName>ppt_w</p:attrName>
                                            </p:attrNameLst>
                                          </p:cBhvr>
                                          <p:tavLst>
                                            <p:tav tm="0">
                                              <p:val>
                                                <p:strVal val="2/3*#ppt_w"/>
                                              </p:val>
                                            </p:tav>
                                            <p:tav tm="100000">
                                              <p:val>
                                                <p:strVal val="#ppt_w"/>
                                              </p:val>
                                            </p:tav>
                                          </p:tavLst>
                                        </p:anim>
                                        <p:anim calcmode="lin" valueType="num">
                                          <p:cBhvr>
                                            <p:cTn id="81" dur="500" fill="hold"/>
                                            <p:tgtEl>
                                              <p:spTgt spid="60"/>
                                            </p:tgtEl>
                                            <p:attrNameLst>
                                              <p:attrName>ppt_h</p:attrName>
                                            </p:attrNameLst>
                                          </p:cBhvr>
                                          <p:tavLst>
                                            <p:tav tm="0">
                                              <p:val>
                                                <p:strVal val="2/3*#ppt_h"/>
                                              </p:val>
                                            </p:tav>
                                            <p:tav tm="100000">
                                              <p:val>
                                                <p:strVal val="#ppt_h"/>
                                              </p:val>
                                            </p:tav>
                                          </p:tavLst>
                                        </p:anim>
                                      </p:childTnLst>
                                    </p:cTn>
                                  </p:par>
                                  <p:par>
                                    <p:cTn id="82" presetID="23" presetClass="entr" presetSubtype="288"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 calcmode="lin" valueType="num">
                                          <p:cBhvr>
                                            <p:cTn id="84" dur="500" fill="hold"/>
                                            <p:tgtEl>
                                              <p:spTgt spid="63"/>
                                            </p:tgtEl>
                                            <p:attrNameLst>
                                              <p:attrName>ppt_w</p:attrName>
                                            </p:attrNameLst>
                                          </p:cBhvr>
                                          <p:tavLst>
                                            <p:tav tm="0">
                                              <p:val>
                                                <p:strVal val="4/3*#ppt_w"/>
                                              </p:val>
                                            </p:tav>
                                            <p:tav tm="100000">
                                              <p:val>
                                                <p:strVal val="#ppt_w"/>
                                              </p:val>
                                            </p:tav>
                                          </p:tavLst>
                                        </p:anim>
                                        <p:anim calcmode="lin" valueType="num">
                                          <p:cBhvr>
                                            <p:cTn id="85" dur="500" fill="hold"/>
                                            <p:tgtEl>
                                              <p:spTgt spid="63"/>
                                            </p:tgtEl>
                                            <p:attrNameLst>
                                              <p:attrName>ppt_h</p:attrName>
                                            </p:attrNameLst>
                                          </p:cBhvr>
                                          <p:tavLst>
                                            <p:tav tm="0">
                                              <p:val>
                                                <p:strVal val="4/3*#ppt_h"/>
                                              </p:val>
                                            </p:tav>
                                            <p:tav tm="100000">
                                              <p:val>
                                                <p:strVal val="#ppt_h"/>
                                              </p:val>
                                            </p:tav>
                                          </p:tavLst>
                                        </p:anim>
                                      </p:childTnLst>
                                    </p:cTn>
                                  </p:par>
                                  <p:par>
                                    <p:cTn id="86" presetID="23" presetClass="entr" presetSubtype="288" fill="hold" grpId="0" nodeType="withEffect">
                                      <p:stCondLst>
                                        <p:cond delay="0"/>
                                      </p:stCondLst>
                                      <p:childTnLst>
                                        <p:set>
                                          <p:cBhvr>
                                            <p:cTn id="87" dur="1" fill="hold">
                                              <p:stCondLst>
                                                <p:cond delay="0"/>
                                              </p:stCondLst>
                                            </p:cTn>
                                            <p:tgtEl>
                                              <p:spTgt spid="104"/>
                                            </p:tgtEl>
                                            <p:attrNameLst>
                                              <p:attrName>style.visibility</p:attrName>
                                            </p:attrNameLst>
                                          </p:cBhvr>
                                          <p:to>
                                            <p:strVal val="visible"/>
                                          </p:to>
                                        </p:set>
                                        <p:anim calcmode="lin" valueType="num">
                                          <p:cBhvr>
                                            <p:cTn id="88" dur="500" fill="hold"/>
                                            <p:tgtEl>
                                              <p:spTgt spid="104"/>
                                            </p:tgtEl>
                                            <p:attrNameLst>
                                              <p:attrName>ppt_w</p:attrName>
                                            </p:attrNameLst>
                                          </p:cBhvr>
                                          <p:tavLst>
                                            <p:tav tm="0">
                                              <p:val>
                                                <p:strVal val="4/3*#ppt_w"/>
                                              </p:val>
                                            </p:tav>
                                            <p:tav tm="100000">
                                              <p:val>
                                                <p:strVal val="#ppt_w"/>
                                              </p:val>
                                            </p:tav>
                                          </p:tavLst>
                                        </p:anim>
                                        <p:anim calcmode="lin" valueType="num">
                                          <p:cBhvr>
                                            <p:cTn id="89" dur="500" fill="hold"/>
                                            <p:tgtEl>
                                              <p:spTgt spid="104"/>
                                            </p:tgtEl>
                                            <p:attrNameLst>
                                              <p:attrName>ppt_h</p:attrName>
                                            </p:attrNameLst>
                                          </p:cBhvr>
                                          <p:tavLst>
                                            <p:tav tm="0">
                                              <p:val>
                                                <p:strVal val="4/3*#ppt_h"/>
                                              </p:val>
                                            </p:tav>
                                            <p:tav tm="100000">
                                              <p:val>
                                                <p:strVal val="#ppt_h"/>
                                              </p:val>
                                            </p:tav>
                                          </p:tavLst>
                                        </p:anim>
                                      </p:childTnLst>
                                    </p:cTn>
                                  </p:par>
                                </p:childTnLst>
                              </p:cTn>
                            </p:par>
                            <p:par>
                              <p:cTn id="90" fill="hold">
                                <p:stCondLst>
                                  <p:cond delay="4400"/>
                                </p:stCondLst>
                                <p:childTnLst>
                                  <p:par>
                                    <p:cTn id="91" presetID="23" presetClass="entr" presetSubtype="272" fill="hold" nodeType="afterEffect">
                                      <p:stCondLst>
                                        <p:cond delay="0"/>
                                      </p:stCondLst>
                                      <p:childTnLst>
                                        <p:set>
                                          <p:cBhvr>
                                            <p:cTn id="92" dur="1" fill="hold">
                                              <p:stCondLst>
                                                <p:cond delay="0"/>
                                              </p:stCondLst>
                                            </p:cTn>
                                            <p:tgtEl>
                                              <p:spTgt spid="64"/>
                                            </p:tgtEl>
                                            <p:attrNameLst>
                                              <p:attrName>style.visibility</p:attrName>
                                            </p:attrNameLst>
                                          </p:cBhvr>
                                          <p:to>
                                            <p:strVal val="visible"/>
                                          </p:to>
                                        </p:set>
                                        <p:anim calcmode="lin" valueType="num">
                                          <p:cBhvr>
                                            <p:cTn id="93" dur="500" fill="hold"/>
                                            <p:tgtEl>
                                              <p:spTgt spid="64"/>
                                            </p:tgtEl>
                                            <p:attrNameLst>
                                              <p:attrName>ppt_w</p:attrName>
                                            </p:attrNameLst>
                                          </p:cBhvr>
                                          <p:tavLst>
                                            <p:tav tm="0">
                                              <p:val>
                                                <p:strVal val="2/3*#ppt_w"/>
                                              </p:val>
                                            </p:tav>
                                            <p:tav tm="100000">
                                              <p:val>
                                                <p:strVal val="#ppt_w"/>
                                              </p:val>
                                            </p:tav>
                                          </p:tavLst>
                                        </p:anim>
                                        <p:anim calcmode="lin" valueType="num">
                                          <p:cBhvr>
                                            <p:cTn id="94" dur="500" fill="hold"/>
                                            <p:tgtEl>
                                              <p:spTgt spid="64"/>
                                            </p:tgtEl>
                                            <p:attrNameLst>
                                              <p:attrName>ppt_h</p:attrName>
                                            </p:attrNameLst>
                                          </p:cBhvr>
                                          <p:tavLst>
                                            <p:tav tm="0">
                                              <p:val>
                                                <p:strVal val="2/3*#ppt_h"/>
                                              </p:val>
                                            </p:tav>
                                            <p:tav tm="100000">
                                              <p:val>
                                                <p:strVal val="#ppt_h"/>
                                              </p:val>
                                            </p:tav>
                                          </p:tavLst>
                                        </p:anim>
                                      </p:childTnLst>
                                    </p:cTn>
                                  </p:par>
                                  <p:par>
                                    <p:cTn id="95" presetID="23" presetClass="entr" presetSubtype="288" fill="hold" grpId="0" nodeType="withEffect">
                                      <p:stCondLst>
                                        <p:cond delay="0"/>
                                      </p:stCondLst>
                                      <p:childTnLst>
                                        <p:set>
                                          <p:cBhvr>
                                            <p:cTn id="96" dur="1" fill="hold">
                                              <p:stCondLst>
                                                <p:cond delay="0"/>
                                              </p:stCondLst>
                                            </p:cTn>
                                            <p:tgtEl>
                                              <p:spTgt spid="67"/>
                                            </p:tgtEl>
                                            <p:attrNameLst>
                                              <p:attrName>style.visibility</p:attrName>
                                            </p:attrNameLst>
                                          </p:cBhvr>
                                          <p:to>
                                            <p:strVal val="visible"/>
                                          </p:to>
                                        </p:set>
                                        <p:anim calcmode="lin" valueType="num">
                                          <p:cBhvr>
                                            <p:cTn id="97" dur="500" fill="hold"/>
                                            <p:tgtEl>
                                              <p:spTgt spid="67"/>
                                            </p:tgtEl>
                                            <p:attrNameLst>
                                              <p:attrName>ppt_w</p:attrName>
                                            </p:attrNameLst>
                                          </p:cBhvr>
                                          <p:tavLst>
                                            <p:tav tm="0">
                                              <p:val>
                                                <p:strVal val="4/3*#ppt_w"/>
                                              </p:val>
                                            </p:tav>
                                            <p:tav tm="100000">
                                              <p:val>
                                                <p:strVal val="#ppt_w"/>
                                              </p:val>
                                            </p:tav>
                                          </p:tavLst>
                                        </p:anim>
                                        <p:anim calcmode="lin" valueType="num">
                                          <p:cBhvr>
                                            <p:cTn id="98" dur="500" fill="hold"/>
                                            <p:tgtEl>
                                              <p:spTgt spid="67"/>
                                            </p:tgtEl>
                                            <p:attrNameLst>
                                              <p:attrName>ppt_h</p:attrName>
                                            </p:attrNameLst>
                                          </p:cBhvr>
                                          <p:tavLst>
                                            <p:tav tm="0">
                                              <p:val>
                                                <p:strVal val="4/3*#ppt_h"/>
                                              </p:val>
                                            </p:tav>
                                            <p:tav tm="100000">
                                              <p:val>
                                                <p:strVal val="#ppt_h"/>
                                              </p:val>
                                            </p:tav>
                                          </p:tavLst>
                                        </p:anim>
                                      </p:childTnLst>
                                    </p:cTn>
                                  </p:par>
                                  <p:par>
                                    <p:cTn id="99" presetID="23" presetClass="entr" presetSubtype="288" fill="hold" grpId="0" nodeType="withEffect">
                                      <p:stCondLst>
                                        <p:cond delay="0"/>
                                      </p:stCondLst>
                                      <p:childTnLst>
                                        <p:set>
                                          <p:cBhvr>
                                            <p:cTn id="100" dur="1" fill="hold">
                                              <p:stCondLst>
                                                <p:cond delay="0"/>
                                              </p:stCondLst>
                                            </p:cTn>
                                            <p:tgtEl>
                                              <p:spTgt spid="103"/>
                                            </p:tgtEl>
                                            <p:attrNameLst>
                                              <p:attrName>style.visibility</p:attrName>
                                            </p:attrNameLst>
                                          </p:cBhvr>
                                          <p:to>
                                            <p:strVal val="visible"/>
                                          </p:to>
                                        </p:set>
                                        <p:anim calcmode="lin" valueType="num">
                                          <p:cBhvr>
                                            <p:cTn id="101" dur="500" fill="hold"/>
                                            <p:tgtEl>
                                              <p:spTgt spid="103"/>
                                            </p:tgtEl>
                                            <p:attrNameLst>
                                              <p:attrName>ppt_w</p:attrName>
                                            </p:attrNameLst>
                                          </p:cBhvr>
                                          <p:tavLst>
                                            <p:tav tm="0">
                                              <p:val>
                                                <p:strVal val="4/3*#ppt_w"/>
                                              </p:val>
                                            </p:tav>
                                            <p:tav tm="100000">
                                              <p:val>
                                                <p:strVal val="#ppt_w"/>
                                              </p:val>
                                            </p:tav>
                                          </p:tavLst>
                                        </p:anim>
                                        <p:anim calcmode="lin" valueType="num">
                                          <p:cBhvr>
                                            <p:cTn id="102" dur="500" fill="hold"/>
                                            <p:tgtEl>
                                              <p:spTgt spid="103"/>
                                            </p:tgtEl>
                                            <p:attrNameLst>
                                              <p:attrName>ppt_h</p:attrName>
                                            </p:attrNameLst>
                                          </p:cBhvr>
                                          <p:tavLst>
                                            <p:tav tm="0">
                                              <p:val>
                                                <p:strVal val="4/3*#ppt_h"/>
                                              </p:val>
                                            </p:tav>
                                            <p:tav tm="100000">
                                              <p:val>
                                                <p:strVal val="#ppt_h"/>
                                              </p:val>
                                            </p:tav>
                                          </p:tavLst>
                                        </p:anim>
                                      </p:childTnLst>
                                    </p:cTn>
                                  </p:par>
                                </p:childTnLst>
                              </p:cTn>
                            </p:par>
                            <p:par>
                              <p:cTn id="103" fill="hold">
                                <p:stCondLst>
                                  <p:cond delay="4900"/>
                                </p:stCondLst>
                                <p:childTnLst>
                                  <p:par>
                                    <p:cTn id="104" presetID="2" presetClass="entr" presetSubtype="8" fill="hold" nodeType="afterEffect">
                                      <p:stCondLst>
                                        <p:cond delay="0"/>
                                      </p:stCondLst>
                                      <p:childTnLst>
                                        <p:set>
                                          <p:cBhvr>
                                            <p:cTn id="105" dur="1" fill="hold">
                                              <p:stCondLst>
                                                <p:cond delay="0"/>
                                              </p:stCondLst>
                                            </p:cTn>
                                            <p:tgtEl>
                                              <p:spTgt spid="2048"/>
                                            </p:tgtEl>
                                            <p:attrNameLst>
                                              <p:attrName>style.visibility</p:attrName>
                                            </p:attrNameLst>
                                          </p:cBhvr>
                                          <p:to>
                                            <p:strVal val="visible"/>
                                          </p:to>
                                        </p:set>
                                        <p:anim calcmode="lin" valueType="num">
                                          <p:cBhvr additive="base">
                                            <p:cTn id="106" dur="500" fill="hold"/>
                                            <p:tgtEl>
                                              <p:spTgt spid="2048"/>
                                            </p:tgtEl>
                                            <p:attrNameLst>
                                              <p:attrName>ppt_x</p:attrName>
                                            </p:attrNameLst>
                                          </p:cBhvr>
                                          <p:tavLst>
                                            <p:tav tm="0">
                                              <p:val>
                                                <p:strVal val="0-#ppt_w/2"/>
                                              </p:val>
                                            </p:tav>
                                            <p:tav tm="100000">
                                              <p:val>
                                                <p:strVal val="#ppt_x"/>
                                              </p:val>
                                            </p:tav>
                                          </p:tavLst>
                                        </p:anim>
                                        <p:anim calcmode="lin" valueType="num">
                                          <p:cBhvr additive="base">
                                            <p:cTn id="107" dur="500" fill="hold"/>
                                            <p:tgtEl>
                                              <p:spTgt spid="2048"/>
                                            </p:tgtEl>
                                            <p:attrNameLst>
                                              <p:attrName>ppt_y</p:attrName>
                                            </p:attrNameLst>
                                          </p:cBhvr>
                                          <p:tavLst>
                                            <p:tav tm="0">
                                              <p:val>
                                                <p:strVal val="#ppt_y"/>
                                              </p:val>
                                            </p:tav>
                                            <p:tav tm="100000">
                                              <p:val>
                                                <p:strVal val="#ppt_y"/>
                                              </p:val>
                                            </p:tav>
                                          </p:tavLst>
                                        </p:anim>
                                      </p:childTnLst>
                                    </p:cTn>
                                  </p:par>
                                </p:childTnLst>
                              </p:cTn>
                            </p:par>
                            <p:par>
                              <p:cTn id="108" fill="hold">
                                <p:stCondLst>
                                  <p:cond delay="5400"/>
                                </p:stCondLst>
                                <p:childTnLst>
                                  <p:par>
                                    <p:cTn id="109" presetID="2" presetClass="entr" presetSubtype="2" fill="hold" nodeType="afterEffect">
                                      <p:stCondLst>
                                        <p:cond delay="0"/>
                                      </p:stCondLst>
                                      <p:childTnLst>
                                        <p:set>
                                          <p:cBhvr>
                                            <p:cTn id="110" dur="1" fill="hold">
                                              <p:stCondLst>
                                                <p:cond delay="0"/>
                                              </p:stCondLst>
                                            </p:cTn>
                                            <p:tgtEl>
                                              <p:spTgt spid="2049"/>
                                            </p:tgtEl>
                                            <p:attrNameLst>
                                              <p:attrName>style.visibility</p:attrName>
                                            </p:attrNameLst>
                                          </p:cBhvr>
                                          <p:to>
                                            <p:strVal val="visible"/>
                                          </p:to>
                                        </p:set>
                                        <p:anim calcmode="lin" valueType="num">
                                          <p:cBhvr additive="base">
                                            <p:cTn id="111" dur="500" fill="hold"/>
                                            <p:tgtEl>
                                              <p:spTgt spid="2049"/>
                                            </p:tgtEl>
                                            <p:attrNameLst>
                                              <p:attrName>ppt_x</p:attrName>
                                            </p:attrNameLst>
                                          </p:cBhvr>
                                          <p:tavLst>
                                            <p:tav tm="0">
                                              <p:val>
                                                <p:strVal val="1+#ppt_w/2"/>
                                              </p:val>
                                            </p:tav>
                                            <p:tav tm="100000">
                                              <p:val>
                                                <p:strVal val="#ppt_x"/>
                                              </p:val>
                                            </p:tav>
                                          </p:tavLst>
                                        </p:anim>
                                        <p:anim calcmode="lin" valueType="num">
                                          <p:cBhvr additive="base">
                                            <p:cTn id="112" dur="500" fill="hold"/>
                                            <p:tgtEl>
                                              <p:spTgt spid="2049"/>
                                            </p:tgtEl>
                                            <p:attrNameLst>
                                              <p:attrName>ppt_y</p:attrName>
                                            </p:attrNameLst>
                                          </p:cBhvr>
                                          <p:tavLst>
                                            <p:tav tm="0">
                                              <p:val>
                                                <p:strVal val="#ppt_y"/>
                                              </p:val>
                                            </p:tav>
                                            <p:tav tm="100000">
                                              <p:val>
                                                <p:strVal val="#ppt_y"/>
                                              </p:val>
                                            </p:tav>
                                          </p:tavLst>
                                        </p:anim>
                                      </p:childTnLst>
                                    </p:cTn>
                                  </p:par>
                                </p:childTnLst>
                              </p:cTn>
                            </p:par>
                            <p:par>
                              <p:cTn id="113" fill="hold">
                                <p:stCondLst>
                                  <p:cond delay="5900"/>
                                </p:stCondLst>
                                <p:childTnLst>
                                  <p:par>
                                    <p:cTn id="114" presetID="10" presetClass="entr" presetSubtype="0"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fade">
                                          <p:cBhvr>
                                            <p:cTn id="11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51" grpId="0" animBg="1"/>
          <p:bldP spid="55" grpId="0" animBg="1"/>
          <p:bldP spid="59" grpId="0" animBg="1"/>
          <p:bldP spid="63" grpId="0" animBg="1"/>
          <p:bldP spid="67" grpId="0" animBg="1"/>
          <p:bldP spid="2054" grpId="0"/>
          <p:bldP spid="101" grpId="0"/>
          <p:bldP spid="102" grpId="0"/>
          <p:bldP spid="103" grpId="0"/>
          <p:bldP spid="104" grpId="0"/>
          <p:bldP spid="105" grpId="0"/>
          <p:bldP spid="72" grpId="0" animBg="1"/>
          <p:bldP spid="73" grpId="0" animBg="1"/>
          <p:bldP spid="74" grpId="0" animBg="1"/>
          <p:bldP spid="75" grpId="0" animBg="1"/>
          <p:bldP spid="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9" accel="8000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0-#ppt_w/2"/>
                                              </p:val>
                                            </p:tav>
                                            <p:tav tm="100000">
                                              <p:val>
                                                <p:strVal val="#ppt_x"/>
                                              </p:val>
                                            </p:tav>
                                          </p:tavLst>
                                        </p:anim>
                                        <p:anim calcmode="lin" valueType="num">
                                          <p:cBhvr additive="base">
                                            <p:cTn id="12" dur="500" fill="hold"/>
                                            <p:tgtEl>
                                              <p:spTgt spid="72"/>
                                            </p:tgtEl>
                                            <p:attrNameLst>
                                              <p:attrName>ppt_y</p:attrName>
                                            </p:attrNameLst>
                                          </p:cBhvr>
                                          <p:tavLst>
                                            <p:tav tm="0">
                                              <p:val>
                                                <p:strVal val="0-#ppt_h/2"/>
                                              </p:val>
                                            </p:tav>
                                            <p:tav tm="100000">
                                              <p:val>
                                                <p:strVal val="#ppt_y"/>
                                              </p:val>
                                            </p:tav>
                                          </p:tavLst>
                                        </p:anim>
                                      </p:childTnLst>
                                    </p:cTn>
                                  </p:par>
                                  <p:par>
                                    <p:cTn id="13" presetID="2" presetClass="entr" presetSubtype="3" accel="80000" fill="hold" grpId="0" nodeType="withEffect">
                                      <p:stCondLst>
                                        <p:cond delay="30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1+#ppt_w/2"/>
                                              </p:val>
                                            </p:tav>
                                            <p:tav tm="100000">
                                              <p:val>
                                                <p:strVal val="#ppt_x"/>
                                              </p:val>
                                            </p:tav>
                                          </p:tavLst>
                                        </p:anim>
                                        <p:anim calcmode="lin" valueType="num">
                                          <p:cBhvr additive="base">
                                            <p:cTn id="16" dur="500" fill="hold"/>
                                            <p:tgtEl>
                                              <p:spTgt spid="73"/>
                                            </p:tgtEl>
                                            <p:attrNameLst>
                                              <p:attrName>ppt_y</p:attrName>
                                            </p:attrNameLst>
                                          </p:cBhvr>
                                          <p:tavLst>
                                            <p:tav tm="0">
                                              <p:val>
                                                <p:strVal val="0-#ppt_h/2"/>
                                              </p:val>
                                            </p:tav>
                                            <p:tav tm="100000">
                                              <p:val>
                                                <p:strVal val="#ppt_y"/>
                                              </p:val>
                                            </p:tav>
                                          </p:tavLst>
                                        </p:anim>
                                      </p:childTnLst>
                                    </p:cTn>
                                  </p:par>
                                  <p:par>
                                    <p:cTn id="17" presetID="2" presetClass="entr" presetSubtype="12" accel="80000" fill="hold" grpId="0" nodeType="withEffect">
                                      <p:stCondLst>
                                        <p:cond delay="600"/>
                                      </p:stCondLst>
                                      <p:childTnLst>
                                        <p:set>
                                          <p:cBhvr>
                                            <p:cTn id="18" dur="1" fill="hold">
                                              <p:stCondLst>
                                                <p:cond delay="0"/>
                                              </p:stCondLst>
                                            </p:cTn>
                                            <p:tgtEl>
                                              <p:spTgt spid="75"/>
                                            </p:tgtEl>
                                            <p:attrNameLst>
                                              <p:attrName>style.visibility</p:attrName>
                                            </p:attrNameLst>
                                          </p:cBhvr>
                                          <p:to>
                                            <p:strVal val="visible"/>
                                          </p:to>
                                        </p:set>
                                        <p:anim calcmode="lin" valueType="num">
                                          <p:cBhvr additive="base">
                                            <p:cTn id="19" dur="500" fill="hold"/>
                                            <p:tgtEl>
                                              <p:spTgt spid="75"/>
                                            </p:tgtEl>
                                            <p:attrNameLst>
                                              <p:attrName>ppt_x</p:attrName>
                                            </p:attrNameLst>
                                          </p:cBhvr>
                                          <p:tavLst>
                                            <p:tav tm="0">
                                              <p:val>
                                                <p:strVal val="0-#ppt_w/2"/>
                                              </p:val>
                                            </p:tav>
                                            <p:tav tm="100000">
                                              <p:val>
                                                <p:strVal val="#ppt_x"/>
                                              </p:val>
                                            </p:tav>
                                          </p:tavLst>
                                        </p:anim>
                                        <p:anim calcmode="lin" valueType="num">
                                          <p:cBhvr additive="base">
                                            <p:cTn id="20" dur="500" fill="hold"/>
                                            <p:tgtEl>
                                              <p:spTgt spid="75"/>
                                            </p:tgtEl>
                                            <p:attrNameLst>
                                              <p:attrName>ppt_y</p:attrName>
                                            </p:attrNameLst>
                                          </p:cBhvr>
                                          <p:tavLst>
                                            <p:tav tm="0">
                                              <p:val>
                                                <p:strVal val="1+#ppt_h/2"/>
                                              </p:val>
                                            </p:tav>
                                            <p:tav tm="100000">
                                              <p:val>
                                                <p:strVal val="#ppt_y"/>
                                              </p:val>
                                            </p:tav>
                                          </p:tavLst>
                                        </p:anim>
                                      </p:childTnLst>
                                    </p:cTn>
                                  </p:par>
                                  <p:par>
                                    <p:cTn id="21" presetID="2" presetClass="entr" presetSubtype="6" accel="80000" fill="hold" grpId="0" nodeType="withEffect">
                                      <p:stCondLst>
                                        <p:cond delay="90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1+#ppt_w/2"/>
                                              </p:val>
                                            </p:tav>
                                            <p:tav tm="100000">
                                              <p:val>
                                                <p:strVal val="#ppt_x"/>
                                              </p:val>
                                            </p:tav>
                                          </p:tavLst>
                                        </p:anim>
                                        <p:anim calcmode="lin" valueType="num">
                                          <p:cBhvr additive="base">
                                            <p:cTn id="24" dur="500" fill="hold"/>
                                            <p:tgtEl>
                                              <p:spTgt spid="74"/>
                                            </p:tgtEl>
                                            <p:attrNameLst>
                                              <p:attrName>ppt_y</p:attrName>
                                            </p:attrNameLst>
                                          </p:cBhvr>
                                          <p:tavLst>
                                            <p:tav tm="0">
                                              <p:val>
                                                <p:strVal val="1+#ppt_h/2"/>
                                              </p:val>
                                            </p:tav>
                                            <p:tav tm="100000">
                                              <p:val>
                                                <p:strVal val="#ppt_y"/>
                                              </p:val>
                                            </p:tav>
                                          </p:tavLst>
                                        </p:anim>
                                      </p:childTnLst>
                                    </p:cTn>
                                  </p:par>
                                </p:childTnLst>
                              </p:cTn>
                            </p:par>
                            <p:par>
                              <p:cTn id="25" fill="hold">
                                <p:stCondLst>
                                  <p:cond delay="1900"/>
                                </p:stCondLst>
                                <p:childTnLst>
                                  <p:par>
                                    <p:cTn id="26" presetID="23" presetClass="entr" presetSubtype="272"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2/3*#ppt_w"/>
                                              </p:val>
                                            </p:tav>
                                            <p:tav tm="100000">
                                              <p:val>
                                                <p:strVal val="#ppt_w"/>
                                              </p:val>
                                            </p:tav>
                                          </p:tavLst>
                                        </p:anim>
                                        <p:anim calcmode="lin" valueType="num">
                                          <p:cBhvr>
                                            <p:cTn id="29" dur="500" fill="hold"/>
                                            <p:tgtEl>
                                              <p:spTgt spid="44"/>
                                            </p:tgtEl>
                                            <p:attrNameLst>
                                              <p:attrName>ppt_h</p:attrName>
                                            </p:attrNameLst>
                                          </p:cBhvr>
                                          <p:tavLst>
                                            <p:tav tm="0">
                                              <p:val>
                                                <p:strVal val="2/3*#ppt_h"/>
                                              </p:val>
                                            </p:tav>
                                            <p:tav tm="100000">
                                              <p:val>
                                                <p:strVal val="#ppt_h"/>
                                              </p:val>
                                            </p:tav>
                                          </p:tavLst>
                                        </p:anim>
                                      </p:childTnLst>
                                    </p:cTn>
                                  </p:par>
                                  <p:par>
                                    <p:cTn id="30" presetID="23" presetClass="entr" presetSubtype="288"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strVal val="4/3*#ppt_w"/>
                                              </p:val>
                                            </p:tav>
                                            <p:tav tm="100000">
                                              <p:val>
                                                <p:strVal val="#ppt_w"/>
                                              </p:val>
                                            </p:tav>
                                          </p:tavLst>
                                        </p:anim>
                                        <p:anim calcmode="lin" valueType="num">
                                          <p:cBhvr>
                                            <p:cTn id="33" dur="500" fill="hold"/>
                                            <p:tgtEl>
                                              <p:spTgt spid="47"/>
                                            </p:tgtEl>
                                            <p:attrNameLst>
                                              <p:attrName>ppt_h</p:attrName>
                                            </p:attrNameLst>
                                          </p:cBhvr>
                                          <p:tavLst>
                                            <p:tav tm="0">
                                              <p:val>
                                                <p:strVal val="4/3*#ppt_h"/>
                                              </p:val>
                                            </p:tav>
                                            <p:tav tm="100000">
                                              <p:val>
                                                <p:strVal val="#ppt_h"/>
                                              </p:val>
                                            </p:tav>
                                          </p:tavLst>
                                        </p:anim>
                                      </p:childTnLst>
                                    </p:cTn>
                                  </p:par>
                                  <p:par>
                                    <p:cTn id="34" presetID="23" presetClass="entr" presetSubtype="288" fill="hold" grpId="0" nodeType="with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p:cTn id="36" dur="500" fill="hold"/>
                                            <p:tgtEl>
                                              <p:spTgt spid="2054"/>
                                            </p:tgtEl>
                                            <p:attrNameLst>
                                              <p:attrName>ppt_w</p:attrName>
                                            </p:attrNameLst>
                                          </p:cBhvr>
                                          <p:tavLst>
                                            <p:tav tm="0">
                                              <p:val>
                                                <p:strVal val="4/3*#ppt_w"/>
                                              </p:val>
                                            </p:tav>
                                            <p:tav tm="100000">
                                              <p:val>
                                                <p:strVal val="#ppt_w"/>
                                              </p:val>
                                            </p:tav>
                                          </p:tavLst>
                                        </p:anim>
                                        <p:anim calcmode="lin" valueType="num">
                                          <p:cBhvr>
                                            <p:cTn id="37" dur="500" fill="hold"/>
                                            <p:tgtEl>
                                              <p:spTgt spid="2054"/>
                                            </p:tgtEl>
                                            <p:attrNameLst>
                                              <p:attrName>ppt_h</p:attrName>
                                            </p:attrNameLst>
                                          </p:cBhvr>
                                          <p:tavLst>
                                            <p:tav tm="0">
                                              <p:val>
                                                <p:strVal val="4/3*#ppt_h"/>
                                              </p:val>
                                            </p:tav>
                                            <p:tav tm="100000">
                                              <p:val>
                                                <p:strVal val="#ppt_h"/>
                                              </p:val>
                                            </p:tav>
                                          </p:tavLst>
                                        </p:anim>
                                      </p:childTnLst>
                                    </p:cTn>
                                  </p:par>
                                </p:childTnLst>
                              </p:cTn>
                            </p:par>
                            <p:par>
                              <p:cTn id="38" fill="hold">
                                <p:stCondLst>
                                  <p:cond delay="2400"/>
                                </p:stCondLst>
                                <p:childTnLst>
                                  <p:par>
                                    <p:cTn id="39" presetID="23" presetClass="entr" presetSubtype="272"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strVal val="2/3*#ppt_w"/>
                                              </p:val>
                                            </p:tav>
                                            <p:tav tm="100000">
                                              <p:val>
                                                <p:strVal val="#ppt_w"/>
                                              </p:val>
                                            </p:tav>
                                          </p:tavLst>
                                        </p:anim>
                                        <p:anim calcmode="lin" valueType="num">
                                          <p:cBhvr>
                                            <p:cTn id="42" dur="500" fill="hold"/>
                                            <p:tgtEl>
                                              <p:spTgt spid="48"/>
                                            </p:tgtEl>
                                            <p:attrNameLst>
                                              <p:attrName>ppt_h</p:attrName>
                                            </p:attrNameLst>
                                          </p:cBhvr>
                                          <p:tavLst>
                                            <p:tav tm="0">
                                              <p:val>
                                                <p:strVal val="2/3*#ppt_h"/>
                                              </p:val>
                                            </p:tav>
                                            <p:tav tm="100000">
                                              <p:val>
                                                <p:strVal val="#ppt_h"/>
                                              </p:val>
                                            </p:tav>
                                          </p:tavLst>
                                        </p:anim>
                                      </p:childTnLst>
                                    </p:cTn>
                                  </p:par>
                                  <p:par>
                                    <p:cTn id="43" presetID="23" presetClass="entr" presetSubtype="288"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anim calcmode="lin" valueType="num">
                                          <p:cBhvr>
                                            <p:cTn id="45" dur="500" fill="hold"/>
                                            <p:tgtEl>
                                              <p:spTgt spid="101"/>
                                            </p:tgtEl>
                                            <p:attrNameLst>
                                              <p:attrName>ppt_w</p:attrName>
                                            </p:attrNameLst>
                                          </p:cBhvr>
                                          <p:tavLst>
                                            <p:tav tm="0">
                                              <p:val>
                                                <p:strVal val="4/3*#ppt_w"/>
                                              </p:val>
                                            </p:tav>
                                            <p:tav tm="100000">
                                              <p:val>
                                                <p:strVal val="#ppt_w"/>
                                              </p:val>
                                            </p:tav>
                                          </p:tavLst>
                                        </p:anim>
                                        <p:anim calcmode="lin" valueType="num">
                                          <p:cBhvr>
                                            <p:cTn id="46" dur="500" fill="hold"/>
                                            <p:tgtEl>
                                              <p:spTgt spid="101"/>
                                            </p:tgtEl>
                                            <p:attrNameLst>
                                              <p:attrName>ppt_h</p:attrName>
                                            </p:attrNameLst>
                                          </p:cBhvr>
                                          <p:tavLst>
                                            <p:tav tm="0">
                                              <p:val>
                                                <p:strVal val="4/3*#ppt_h"/>
                                              </p:val>
                                            </p:tav>
                                            <p:tav tm="100000">
                                              <p:val>
                                                <p:strVal val="#ppt_h"/>
                                              </p:val>
                                            </p:tav>
                                          </p:tavLst>
                                        </p:anim>
                                      </p:childTnLst>
                                    </p:cTn>
                                  </p:par>
                                  <p:par>
                                    <p:cTn id="47" presetID="23" presetClass="entr" presetSubtype="288"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fill="hold"/>
                                            <p:tgtEl>
                                              <p:spTgt spid="51"/>
                                            </p:tgtEl>
                                            <p:attrNameLst>
                                              <p:attrName>ppt_w</p:attrName>
                                            </p:attrNameLst>
                                          </p:cBhvr>
                                          <p:tavLst>
                                            <p:tav tm="0">
                                              <p:val>
                                                <p:strVal val="4/3*#ppt_w"/>
                                              </p:val>
                                            </p:tav>
                                            <p:tav tm="100000">
                                              <p:val>
                                                <p:strVal val="#ppt_w"/>
                                              </p:val>
                                            </p:tav>
                                          </p:tavLst>
                                        </p:anim>
                                        <p:anim calcmode="lin" valueType="num">
                                          <p:cBhvr>
                                            <p:cTn id="50" dur="500" fill="hold"/>
                                            <p:tgtEl>
                                              <p:spTgt spid="51"/>
                                            </p:tgtEl>
                                            <p:attrNameLst>
                                              <p:attrName>ppt_h</p:attrName>
                                            </p:attrNameLst>
                                          </p:cBhvr>
                                          <p:tavLst>
                                            <p:tav tm="0">
                                              <p:val>
                                                <p:strVal val="4/3*#ppt_h"/>
                                              </p:val>
                                            </p:tav>
                                            <p:tav tm="100000">
                                              <p:val>
                                                <p:strVal val="#ppt_h"/>
                                              </p:val>
                                            </p:tav>
                                          </p:tavLst>
                                        </p:anim>
                                      </p:childTnLst>
                                    </p:cTn>
                                  </p:par>
                                </p:childTnLst>
                              </p:cTn>
                            </p:par>
                            <p:par>
                              <p:cTn id="51" fill="hold">
                                <p:stCondLst>
                                  <p:cond delay="2900"/>
                                </p:stCondLst>
                                <p:childTnLst>
                                  <p:par>
                                    <p:cTn id="52" presetID="23" presetClass="entr" presetSubtype="272" fill="hold" nodeType="after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500" fill="hold"/>
                                            <p:tgtEl>
                                              <p:spTgt spid="52"/>
                                            </p:tgtEl>
                                            <p:attrNameLst>
                                              <p:attrName>ppt_w</p:attrName>
                                            </p:attrNameLst>
                                          </p:cBhvr>
                                          <p:tavLst>
                                            <p:tav tm="0">
                                              <p:val>
                                                <p:strVal val="2/3*#ppt_w"/>
                                              </p:val>
                                            </p:tav>
                                            <p:tav tm="100000">
                                              <p:val>
                                                <p:strVal val="#ppt_w"/>
                                              </p:val>
                                            </p:tav>
                                          </p:tavLst>
                                        </p:anim>
                                        <p:anim calcmode="lin" valueType="num">
                                          <p:cBhvr>
                                            <p:cTn id="55" dur="500" fill="hold"/>
                                            <p:tgtEl>
                                              <p:spTgt spid="52"/>
                                            </p:tgtEl>
                                            <p:attrNameLst>
                                              <p:attrName>ppt_h</p:attrName>
                                            </p:attrNameLst>
                                          </p:cBhvr>
                                          <p:tavLst>
                                            <p:tav tm="0">
                                              <p:val>
                                                <p:strVal val="2/3*#ppt_h"/>
                                              </p:val>
                                            </p:tav>
                                            <p:tav tm="100000">
                                              <p:val>
                                                <p:strVal val="#ppt_h"/>
                                              </p:val>
                                            </p:tav>
                                          </p:tavLst>
                                        </p:anim>
                                      </p:childTnLst>
                                    </p:cTn>
                                  </p:par>
                                  <p:par>
                                    <p:cTn id="56" presetID="23" presetClass="entr" presetSubtype="288"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p:cTn id="58" dur="500" fill="hold"/>
                                            <p:tgtEl>
                                              <p:spTgt spid="55"/>
                                            </p:tgtEl>
                                            <p:attrNameLst>
                                              <p:attrName>ppt_w</p:attrName>
                                            </p:attrNameLst>
                                          </p:cBhvr>
                                          <p:tavLst>
                                            <p:tav tm="0">
                                              <p:val>
                                                <p:strVal val="4/3*#ppt_w"/>
                                              </p:val>
                                            </p:tav>
                                            <p:tav tm="100000">
                                              <p:val>
                                                <p:strVal val="#ppt_w"/>
                                              </p:val>
                                            </p:tav>
                                          </p:tavLst>
                                        </p:anim>
                                        <p:anim calcmode="lin" valueType="num">
                                          <p:cBhvr>
                                            <p:cTn id="59" dur="500" fill="hold"/>
                                            <p:tgtEl>
                                              <p:spTgt spid="55"/>
                                            </p:tgtEl>
                                            <p:attrNameLst>
                                              <p:attrName>ppt_h</p:attrName>
                                            </p:attrNameLst>
                                          </p:cBhvr>
                                          <p:tavLst>
                                            <p:tav tm="0">
                                              <p:val>
                                                <p:strVal val="4/3*#ppt_h"/>
                                              </p:val>
                                            </p:tav>
                                            <p:tav tm="100000">
                                              <p:val>
                                                <p:strVal val="#ppt_h"/>
                                              </p:val>
                                            </p:tav>
                                          </p:tavLst>
                                        </p:anim>
                                      </p:childTnLst>
                                    </p:cTn>
                                  </p:par>
                                  <p:par>
                                    <p:cTn id="60" presetID="23" presetClass="entr" presetSubtype="288"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strVal val="4/3*#ppt_w"/>
                                              </p:val>
                                            </p:tav>
                                            <p:tav tm="100000">
                                              <p:val>
                                                <p:strVal val="#ppt_w"/>
                                              </p:val>
                                            </p:tav>
                                          </p:tavLst>
                                        </p:anim>
                                        <p:anim calcmode="lin" valueType="num">
                                          <p:cBhvr>
                                            <p:cTn id="63" dur="500" fill="hold"/>
                                            <p:tgtEl>
                                              <p:spTgt spid="102"/>
                                            </p:tgtEl>
                                            <p:attrNameLst>
                                              <p:attrName>ppt_h</p:attrName>
                                            </p:attrNameLst>
                                          </p:cBhvr>
                                          <p:tavLst>
                                            <p:tav tm="0">
                                              <p:val>
                                                <p:strVal val="4/3*#ppt_h"/>
                                              </p:val>
                                            </p:tav>
                                            <p:tav tm="100000">
                                              <p:val>
                                                <p:strVal val="#ppt_h"/>
                                              </p:val>
                                            </p:tav>
                                          </p:tavLst>
                                        </p:anim>
                                      </p:childTnLst>
                                    </p:cTn>
                                  </p:par>
                                </p:childTnLst>
                              </p:cTn>
                            </p:par>
                            <p:par>
                              <p:cTn id="64" fill="hold">
                                <p:stCondLst>
                                  <p:cond delay="3400"/>
                                </p:stCondLst>
                                <p:childTnLst>
                                  <p:par>
                                    <p:cTn id="65" presetID="23" presetClass="entr" presetSubtype="272" fill="hold" nodeType="after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strVal val="2/3*#ppt_w"/>
                                              </p:val>
                                            </p:tav>
                                            <p:tav tm="100000">
                                              <p:val>
                                                <p:strVal val="#ppt_w"/>
                                              </p:val>
                                            </p:tav>
                                          </p:tavLst>
                                        </p:anim>
                                        <p:anim calcmode="lin" valueType="num">
                                          <p:cBhvr>
                                            <p:cTn id="68" dur="500" fill="hold"/>
                                            <p:tgtEl>
                                              <p:spTgt spid="56"/>
                                            </p:tgtEl>
                                            <p:attrNameLst>
                                              <p:attrName>ppt_h</p:attrName>
                                            </p:attrNameLst>
                                          </p:cBhvr>
                                          <p:tavLst>
                                            <p:tav tm="0">
                                              <p:val>
                                                <p:strVal val="2/3*#ppt_h"/>
                                              </p:val>
                                            </p:tav>
                                            <p:tav tm="100000">
                                              <p:val>
                                                <p:strVal val="#ppt_h"/>
                                              </p:val>
                                            </p:tav>
                                          </p:tavLst>
                                        </p:anim>
                                      </p:childTnLst>
                                    </p:cTn>
                                  </p:par>
                                  <p:par>
                                    <p:cTn id="69" presetID="23" presetClass="entr" presetSubtype="288"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p:cTn id="71" dur="500" fill="hold"/>
                                            <p:tgtEl>
                                              <p:spTgt spid="59"/>
                                            </p:tgtEl>
                                            <p:attrNameLst>
                                              <p:attrName>ppt_w</p:attrName>
                                            </p:attrNameLst>
                                          </p:cBhvr>
                                          <p:tavLst>
                                            <p:tav tm="0">
                                              <p:val>
                                                <p:strVal val="4/3*#ppt_w"/>
                                              </p:val>
                                            </p:tav>
                                            <p:tav tm="100000">
                                              <p:val>
                                                <p:strVal val="#ppt_w"/>
                                              </p:val>
                                            </p:tav>
                                          </p:tavLst>
                                        </p:anim>
                                        <p:anim calcmode="lin" valueType="num">
                                          <p:cBhvr>
                                            <p:cTn id="72" dur="500" fill="hold"/>
                                            <p:tgtEl>
                                              <p:spTgt spid="59"/>
                                            </p:tgtEl>
                                            <p:attrNameLst>
                                              <p:attrName>ppt_h</p:attrName>
                                            </p:attrNameLst>
                                          </p:cBhvr>
                                          <p:tavLst>
                                            <p:tav tm="0">
                                              <p:val>
                                                <p:strVal val="4/3*#ppt_h"/>
                                              </p:val>
                                            </p:tav>
                                            <p:tav tm="100000">
                                              <p:val>
                                                <p:strVal val="#ppt_h"/>
                                              </p:val>
                                            </p:tav>
                                          </p:tavLst>
                                        </p:anim>
                                      </p:childTnLst>
                                    </p:cTn>
                                  </p:par>
                                  <p:par>
                                    <p:cTn id="73" presetID="23" presetClass="entr" presetSubtype="288" fill="hold" grpId="0" nodeType="withEffect">
                                      <p:stCondLst>
                                        <p:cond delay="0"/>
                                      </p:stCondLst>
                                      <p:childTnLst>
                                        <p:set>
                                          <p:cBhvr>
                                            <p:cTn id="74" dur="1" fill="hold">
                                              <p:stCondLst>
                                                <p:cond delay="0"/>
                                              </p:stCondLst>
                                            </p:cTn>
                                            <p:tgtEl>
                                              <p:spTgt spid="105"/>
                                            </p:tgtEl>
                                            <p:attrNameLst>
                                              <p:attrName>style.visibility</p:attrName>
                                            </p:attrNameLst>
                                          </p:cBhvr>
                                          <p:to>
                                            <p:strVal val="visible"/>
                                          </p:to>
                                        </p:set>
                                        <p:anim calcmode="lin" valueType="num">
                                          <p:cBhvr>
                                            <p:cTn id="75" dur="500" fill="hold"/>
                                            <p:tgtEl>
                                              <p:spTgt spid="105"/>
                                            </p:tgtEl>
                                            <p:attrNameLst>
                                              <p:attrName>ppt_w</p:attrName>
                                            </p:attrNameLst>
                                          </p:cBhvr>
                                          <p:tavLst>
                                            <p:tav tm="0">
                                              <p:val>
                                                <p:strVal val="4/3*#ppt_w"/>
                                              </p:val>
                                            </p:tav>
                                            <p:tav tm="100000">
                                              <p:val>
                                                <p:strVal val="#ppt_w"/>
                                              </p:val>
                                            </p:tav>
                                          </p:tavLst>
                                        </p:anim>
                                        <p:anim calcmode="lin" valueType="num">
                                          <p:cBhvr>
                                            <p:cTn id="76" dur="500" fill="hold"/>
                                            <p:tgtEl>
                                              <p:spTgt spid="105"/>
                                            </p:tgtEl>
                                            <p:attrNameLst>
                                              <p:attrName>ppt_h</p:attrName>
                                            </p:attrNameLst>
                                          </p:cBhvr>
                                          <p:tavLst>
                                            <p:tav tm="0">
                                              <p:val>
                                                <p:strVal val="4/3*#ppt_h"/>
                                              </p:val>
                                            </p:tav>
                                            <p:tav tm="100000">
                                              <p:val>
                                                <p:strVal val="#ppt_h"/>
                                              </p:val>
                                            </p:tav>
                                          </p:tavLst>
                                        </p:anim>
                                      </p:childTnLst>
                                    </p:cTn>
                                  </p:par>
                                </p:childTnLst>
                              </p:cTn>
                            </p:par>
                            <p:par>
                              <p:cTn id="77" fill="hold">
                                <p:stCondLst>
                                  <p:cond delay="3900"/>
                                </p:stCondLst>
                                <p:childTnLst>
                                  <p:par>
                                    <p:cTn id="78" presetID="23" presetClass="entr" presetSubtype="272" fill="hold" nodeType="after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500" fill="hold"/>
                                            <p:tgtEl>
                                              <p:spTgt spid="60"/>
                                            </p:tgtEl>
                                            <p:attrNameLst>
                                              <p:attrName>ppt_w</p:attrName>
                                            </p:attrNameLst>
                                          </p:cBhvr>
                                          <p:tavLst>
                                            <p:tav tm="0">
                                              <p:val>
                                                <p:strVal val="2/3*#ppt_w"/>
                                              </p:val>
                                            </p:tav>
                                            <p:tav tm="100000">
                                              <p:val>
                                                <p:strVal val="#ppt_w"/>
                                              </p:val>
                                            </p:tav>
                                          </p:tavLst>
                                        </p:anim>
                                        <p:anim calcmode="lin" valueType="num">
                                          <p:cBhvr>
                                            <p:cTn id="81" dur="500" fill="hold"/>
                                            <p:tgtEl>
                                              <p:spTgt spid="60"/>
                                            </p:tgtEl>
                                            <p:attrNameLst>
                                              <p:attrName>ppt_h</p:attrName>
                                            </p:attrNameLst>
                                          </p:cBhvr>
                                          <p:tavLst>
                                            <p:tav tm="0">
                                              <p:val>
                                                <p:strVal val="2/3*#ppt_h"/>
                                              </p:val>
                                            </p:tav>
                                            <p:tav tm="100000">
                                              <p:val>
                                                <p:strVal val="#ppt_h"/>
                                              </p:val>
                                            </p:tav>
                                          </p:tavLst>
                                        </p:anim>
                                      </p:childTnLst>
                                    </p:cTn>
                                  </p:par>
                                  <p:par>
                                    <p:cTn id="82" presetID="23" presetClass="entr" presetSubtype="288"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 calcmode="lin" valueType="num">
                                          <p:cBhvr>
                                            <p:cTn id="84" dur="500" fill="hold"/>
                                            <p:tgtEl>
                                              <p:spTgt spid="63"/>
                                            </p:tgtEl>
                                            <p:attrNameLst>
                                              <p:attrName>ppt_w</p:attrName>
                                            </p:attrNameLst>
                                          </p:cBhvr>
                                          <p:tavLst>
                                            <p:tav tm="0">
                                              <p:val>
                                                <p:strVal val="4/3*#ppt_w"/>
                                              </p:val>
                                            </p:tav>
                                            <p:tav tm="100000">
                                              <p:val>
                                                <p:strVal val="#ppt_w"/>
                                              </p:val>
                                            </p:tav>
                                          </p:tavLst>
                                        </p:anim>
                                        <p:anim calcmode="lin" valueType="num">
                                          <p:cBhvr>
                                            <p:cTn id="85" dur="500" fill="hold"/>
                                            <p:tgtEl>
                                              <p:spTgt spid="63"/>
                                            </p:tgtEl>
                                            <p:attrNameLst>
                                              <p:attrName>ppt_h</p:attrName>
                                            </p:attrNameLst>
                                          </p:cBhvr>
                                          <p:tavLst>
                                            <p:tav tm="0">
                                              <p:val>
                                                <p:strVal val="4/3*#ppt_h"/>
                                              </p:val>
                                            </p:tav>
                                            <p:tav tm="100000">
                                              <p:val>
                                                <p:strVal val="#ppt_h"/>
                                              </p:val>
                                            </p:tav>
                                          </p:tavLst>
                                        </p:anim>
                                      </p:childTnLst>
                                    </p:cTn>
                                  </p:par>
                                  <p:par>
                                    <p:cTn id="86" presetID="23" presetClass="entr" presetSubtype="288" fill="hold" grpId="0" nodeType="withEffect">
                                      <p:stCondLst>
                                        <p:cond delay="0"/>
                                      </p:stCondLst>
                                      <p:childTnLst>
                                        <p:set>
                                          <p:cBhvr>
                                            <p:cTn id="87" dur="1" fill="hold">
                                              <p:stCondLst>
                                                <p:cond delay="0"/>
                                              </p:stCondLst>
                                            </p:cTn>
                                            <p:tgtEl>
                                              <p:spTgt spid="104"/>
                                            </p:tgtEl>
                                            <p:attrNameLst>
                                              <p:attrName>style.visibility</p:attrName>
                                            </p:attrNameLst>
                                          </p:cBhvr>
                                          <p:to>
                                            <p:strVal val="visible"/>
                                          </p:to>
                                        </p:set>
                                        <p:anim calcmode="lin" valueType="num">
                                          <p:cBhvr>
                                            <p:cTn id="88" dur="500" fill="hold"/>
                                            <p:tgtEl>
                                              <p:spTgt spid="104"/>
                                            </p:tgtEl>
                                            <p:attrNameLst>
                                              <p:attrName>ppt_w</p:attrName>
                                            </p:attrNameLst>
                                          </p:cBhvr>
                                          <p:tavLst>
                                            <p:tav tm="0">
                                              <p:val>
                                                <p:strVal val="4/3*#ppt_w"/>
                                              </p:val>
                                            </p:tav>
                                            <p:tav tm="100000">
                                              <p:val>
                                                <p:strVal val="#ppt_w"/>
                                              </p:val>
                                            </p:tav>
                                          </p:tavLst>
                                        </p:anim>
                                        <p:anim calcmode="lin" valueType="num">
                                          <p:cBhvr>
                                            <p:cTn id="89" dur="500" fill="hold"/>
                                            <p:tgtEl>
                                              <p:spTgt spid="104"/>
                                            </p:tgtEl>
                                            <p:attrNameLst>
                                              <p:attrName>ppt_h</p:attrName>
                                            </p:attrNameLst>
                                          </p:cBhvr>
                                          <p:tavLst>
                                            <p:tav tm="0">
                                              <p:val>
                                                <p:strVal val="4/3*#ppt_h"/>
                                              </p:val>
                                            </p:tav>
                                            <p:tav tm="100000">
                                              <p:val>
                                                <p:strVal val="#ppt_h"/>
                                              </p:val>
                                            </p:tav>
                                          </p:tavLst>
                                        </p:anim>
                                      </p:childTnLst>
                                    </p:cTn>
                                  </p:par>
                                </p:childTnLst>
                              </p:cTn>
                            </p:par>
                            <p:par>
                              <p:cTn id="90" fill="hold">
                                <p:stCondLst>
                                  <p:cond delay="4400"/>
                                </p:stCondLst>
                                <p:childTnLst>
                                  <p:par>
                                    <p:cTn id="91" presetID="23" presetClass="entr" presetSubtype="272" fill="hold" nodeType="afterEffect">
                                      <p:stCondLst>
                                        <p:cond delay="0"/>
                                      </p:stCondLst>
                                      <p:childTnLst>
                                        <p:set>
                                          <p:cBhvr>
                                            <p:cTn id="92" dur="1" fill="hold">
                                              <p:stCondLst>
                                                <p:cond delay="0"/>
                                              </p:stCondLst>
                                            </p:cTn>
                                            <p:tgtEl>
                                              <p:spTgt spid="64"/>
                                            </p:tgtEl>
                                            <p:attrNameLst>
                                              <p:attrName>style.visibility</p:attrName>
                                            </p:attrNameLst>
                                          </p:cBhvr>
                                          <p:to>
                                            <p:strVal val="visible"/>
                                          </p:to>
                                        </p:set>
                                        <p:anim calcmode="lin" valueType="num">
                                          <p:cBhvr>
                                            <p:cTn id="93" dur="500" fill="hold"/>
                                            <p:tgtEl>
                                              <p:spTgt spid="64"/>
                                            </p:tgtEl>
                                            <p:attrNameLst>
                                              <p:attrName>ppt_w</p:attrName>
                                            </p:attrNameLst>
                                          </p:cBhvr>
                                          <p:tavLst>
                                            <p:tav tm="0">
                                              <p:val>
                                                <p:strVal val="2/3*#ppt_w"/>
                                              </p:val>
                                            </p:tav>
                                            <p:tav tm="100000">
                                              <p:val>
                                                <p:strVal val="#ppt_w"/>
                                              </p:val>
                                            </p:tav>
                                          </p:tavLst>
                                        </p:anim>
                                        <p:anim calcmode="lin" valueType="num">
                                          <p:cBhvr>
                                            <p:cTn id="94" dur="500" fill="hold"/>
                                            <p:tgtEl>
                                              <p:spTgt spid="64"/>
                                            </p:tgtEl>
                                            <p:attrNameLst>
                                              <p:attrName>ppt_h</p:attrName>
                                            </p:attrNameLst>
                                          </p:cBhvr>
                                          <p:tavLst>
                                            <p:tav tm="0">
                                              <p:val>
                                                <p:strVal val="2/3*#ppt_h"/>
                                              </p:val>
                                            </p:tav>
                                            <p:tav tm="100000">
                                              <p:val>
                                                <p:strVal val="#ppt_h"/>
                                              </p:val>
                                            </p:tav>
                                          </p:tavLst>
                                        </p:anim>
                                      </p:childTnLst>
                                    </p:cTn>
                                  </p:par>
                                  <p:par>
                                    <p:cTn id="95" presetID="23" presetClass="entr" presetSubtype="288" fill="hold" grpId="0" nodeType="withEffect">
                                      <p:stCondLst>
                                        <p:cond delay="0"/>
                                      </p:stCondLst>
                                      <p:childTnLst>
                                        <p:set>
                                          <p:cBhvr>
                                            <p:cTn id="96" dur="1" fill="hold">
                                              <p:stCondLst>
                                                <p:cond delay="0"/>
                                              </p:stCondLst>
                                            </p:cTn>
                                            <p:tgtEl>
                                              <p:spTgt spid="67"/>
                                            </p:tgtEl>
                                            <p:attrNameLst>
                                              <p:attrName>style.visibility</p:attrName>
                                            </p:attrNameLst>
                                          </p:cBhvr>
                                          <p:to>
                                            <p:strVal val="visible"/>
                                          </p:to>
                                        </p:set>
                                        <p:anim calcmode="lin" valueType="num">
                                          <p:cBhvr>
                                            <p:cTn id="97" dur="500" fill="hold"/>
                                            <p:tgtEl>
                                              <p:spTgt spid="67"/>
                                            </p:tgtEl>
                                            <p:attrNameLst>
                                              <p:attrName>ppt_w</p:attrName>
                                            </p:attrNameLst>
                                          </p:cBhvr>
                                          <p:tavLst>
                                            <p:tav tm="0">
                                              <p:val>
                                                <p:strVal val="4/3*#ppt_w"/>
                                              </p:val>
                                            </p:tav>
                                            <p:tav tm="100000">
                                              <p:val>
                                                <p:strVal val="#ppt_w"/>
                                              </p:val>
                                            </p:tav>
                                          </p:tavLst>
                                        </p:anim>
                                        <p:anim calcmode="lin" valueType="num">
                                          <p:cBhvr>
                                            <p:cTn id="98" dur="500" fill="hold"/>
                                            <p:tgtEl>
                                              <p:spTgt spid="67"/>
                                            </p:tgtEl>
                                            <p:attrNameLst>
                                              <p:attrName>ppt_h</p:attrName>
                                            </p:attrNameLst>
                                          </p:cBhvr>
                                          <p:tavLst>
                                            <p:tav tm="0">
                                              <p:val>
                                                <p:strVal val="4/3*#ppt_h"/>
                                              </p:val>
                                            </p:tav>
                                            <p:tav tm="100000">
                                              <p:val>
                                                <p:strVal val="#ppt_h"/>
                                              </p:val>
                                            </p:tav>
                                          </p:tavLst>
                                        </p:anim>
                                      </p:childTnLst>
                                    </p:cTn>
                                  </p:par>
                                  <p:par>
                                    <p:cTn id="99" presetID="23" presetClass="entr" presetSubtype="288" fill="hold" grpId="0" nodeType="withEffect">
                                      <p:stCondLst>
                                        <p:cond delay="0"/>
                                      </p:stCondLst>
                                      <p:childTnLst>
                                        <p:set>
                                          <p:cBhvr>
                                            <p:cTn id="100" dur="1" fill="hold">
                                              <p:stCondLst>
                                                <p:cond delay="0"/>
                                              </p:stCondLst>
                                            </p:cTn>
                                            <p:tgtEl>
                                              <p:spTgt spid="103"/>
                                            </p:tgtEl>
                                            <p:attrNameLst>
                                              <p:attrName>style.visibility</p:attrName>
                                            </p:attrNameLst>
                                          </p:cBhvr>
                                          <p:to>
                                            <p:strVal val="visible"/>
                                          </p:to>
                                        </p:set>
                                        <p:anim calcmode="lin" valueType="num">
                                          <p:cBhvr>
                                            <p:cTn id="101" dur="500" fill="hold"/>
                                            <p:tgtEl>
                                              <p:spTgt spid="103"/>
                                            </p:tgtEl>
                                            <p:attrNameLst>
                                              <p:attrName>ppt_w</p:attrName>
                                            </p:attrNameLst>
                                          </p:cBhvr>
                                          <p:tavLst>
                                            <p:tav tm="0">
                                              <p:val>
                                                <p:strVal val="4/3*#ppt_w"/>
                                              </p:val>
                                            </p:tav>
                                            <p:tav tm="100000">
                                              <p:val>
                                                <p:strVal val="#ppt_w"/>
                                              </p:val>
                                            </p:tav>
                                          </p:tavLst>
                                        </p:anim>
                                        <p:anim calcmode="lin" valueType="num">
                                          <p:cBhvr>
                                            <p:cTn id="102" dur="500" fill="hold"/>
                                            <p:tgtEl>
                                              <p:spTgt spid="103"/>
                                            </p:tgtEl>
                                            <p:attrNameLst>
                                              <p:attrName>ppt_h</p:attrName>
                                            </p:attrNameLst>
                                          </p:cBhvr>
                                          <p:tavLst>
                                            <p:tav tm="0">
                                              <p:val>
                                                <p:strVal val="4/3*#ppt_h"/>
                                              </p:val>
                                            </p:tav>
                                            <p:tav tm="100000">
                                              <p:val>
                                                <p:strVal val="#ppt_h"/>
                                              </p:val>
                                            </p:tav>
                                          </p:tavLst>
                                        </p:anim>
                                      </p:childTnLst>
                                    </p:cTn>
                                  </p:par>
                                </p:childTnLst>
                              </p:cTn>
                            </p:par>
                            <p:par>
                              <p:cTn id="103" fill="hold">
                                <p:stCondLst>
                                  <p:cond delay="4900"/>
                                </p:stCondLst>
                                <p:childTnLst>
                                  <p:par>
                                    <p:cTn id="104" presetID="2" presetClass="entr" presetSubtype="8" fill="hold" nodeType="afterEffect">
                                      <p:stCondLst>
                                        <p:cond delay="0"/>
                                      </p:stCondLst>
                                      <p:childTnLst>
                                        <p:set>
                                          <p:cBhvr>
                                            <p:cTn id="105" dur="1" fill="hold">
                                              <p:stCondLst>
                                                <p:cond delay="0"/>
                                              </p:stCondLst>
                                            </p:cTn>
                                            <p:tgtEl>
                                              <p:spTgt spid="2048"/>
                                            </p:tgtEl>
                                            <p:attrNameLst>
                                              <p:attrName>style.visibility</p:attrName>
                                            </p:attrNameLst>
                                          </p:cBhvr>
                                          <p:to>
                                            <p:strVal val="visible"/>
                                          </p:to>
                                        </p:set>
                                        <p:anim calcmode="lin" valueType="num">
                                          <p:cBhvr additive="base">
                                            <p:cTn id="106" dur="500" fill="hold"/>
                                            <p:tgtEl>
                                              <p:spTgt spid="2048"/>
                                            </p:tgtEl>
                                            <p:attrNameLst>
                                              <p:attrName>ppt_x</p:attrName>
                                            </p:attrNameLst>
                                          </p:cBhvr>
                                          <p:tavLst>
                                            <p:tav tm="0">
                                              <p:val>
                                                <p:strVal val="0-#ppt_w/2"/>
                                              </p:val>
                                            </p:tav>
                                            <p:tav tm="100000">
                                              <p:val>
                                                <p:strVal val="#ppt_x"/>
                                              </p:val>
                                            </p:tav>
                                          </p:tavLst>
                                        </p:anim>
                                        <p:anim calcmode="lin" valueType="num">
                                          <p:cBhvr additive="base">
                                            <p:cTn id="107" dur="500" fill="hold"/>
                                            <p:tgtEl>
                                              <p:spTgt spid="2048"/>
                                            </p:tgtEl>
                                            <p:attrNameLst>
                                              <p:attrName>ppt_y</p:attrName>
                                            </p:attrNameLst>
                                          </p:cBhvr>
                                          <p:tavLst>
                                            <p:tav tm="0">
                                              <p:val>
                                                <p:strVal val="#ppt_y"/>
                                              </p:val>
                                            </p:tav>
                                            <p:tav tm="100000">
                                              <p:val>
                                                <p:strVal val="#ppt_y"/>
                                              </p:val>
                                            </p:tav>
                                          </p:tavLst>
                                        </p:anim>
                                      </p:childTnLst>
                                    </p:cTn>
                                  </p:par>
                                </p:childTnLst>
                              </p:cTn>
                            </p:par>
                            <p:par>
                              <p:cTn id="108" fill="hold">
                                <p:stCondLst>
                                  <p:cond delay="5400"/>
                                </p:stCondLst>
                                <p:childTnLst>
                                  <p:par>
                                    <p:cTn id="109" presetID="2" presetClass="entr" presetSubtype="2" fill="hold" nodeType="afterEffect">
                                      <p:stCondLst>
                                        <p:cond delay="0"/>
                                      </p:stCondLst>
                                      <p:childTnLst>
                                        <p:set>
                                          <p:cBhvr>
                                            <p:cTn id="110" dur="1" fill="hold">
                                              <p:stCondLst>
                                                <p:cond delay="0"/>
                                              </p:stCondLst>
                                            </p:cTn>
                                            <p:tgtEl>
                                              <p:spTgt spid="2049"/>
                                            </p:tgtEl>
                                            <p:attrNameLst>
                                              <p:attrName>style.visibility</p:attrName>
                                            </p:attrNameLst>
                                          </p:cBhvr>
                                          <p:to>
                                            <p:strVal val="visible"/>
                                          </p:to>
                                        </p:set>
                                        <p:anim calcmode="lin" valueType="num">
                                          <p:cBhvr additive="base">
                                            <p:cTn id="111" dur="500" fill="hold"/>
                                            <p:tgtEl>
                                              <p:spTgt spid="2049"/>
                                            </p:tgtEl>
                                            <p:attrNameLst>
                                              <p:attrName>ppt_x</p:attrName>
                                            </p:attrNameLst>
                                          </p:cBhvr>
                                          <p:tavLst>
                                            <p:tav tm="0">
                                              <p:val>
                                                <p:strVal val="1+#ppt_w/2"/>
                                              </p:val>
                                            </p:tav>
                                            <p:tav tm="100000">
                                              <p:val>
                                                <p:strVal val="#ppt_x"/>
                                              </p:val>
                                            </p:tav>
                                          </p:tavLst>
                                        </p:anim>
                                        <p:anim calcmode="lin" valueType="num">
                                          <p:cBhvr additive="base">
                                            <p:cTn id="112" dur="500" fill="hold"/>
                                            <p:tgtEl>
                                              <p:spTgt spid="2049"/>
                                            </p:tgtEl>
                                            <p:attrNameLst>
                                              <p:attrName>ppt_y</p:attrName>
                                            </p:attrNameLst>
                                          </p:cBhvr>
                                          <p:tavLst>
                                            <p:tav tm="0">
                                              <p:val>
                                                <p:strVal val="#ppt_y"/>
                                              </p:val>
                                            </p:tav>
                                            <p:tav tm="100000">
                                              <p:val>
                                                <p:strVal val="#ppt_y"/>
                                              </p:val>
                                            </p:tav>
                                          </p:tavLst>
                                        </p:anim>
                                      </p:childTnLst>
                                    </p:cTn>
                                  </p:par>
                                </p:childTnLst>
                              </p:cTn>
                            </p:par>
                            <p:par>
                              <p:cTn id="113" fill="hold">
                                <p:stCondLst>
                                  <p:cond delay="5900"/>
                                </p:stCondLst>
                                <p:childTnLst>
                                  <p:par>
                                    <p:cTn id="114" presetID="10" presetClass="entr" presetSubtype="0"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fade">
                                          <p:cBhvr>
                                            <p:cTn id="11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51" grpId="0" animBg="1"/>
          <p:bldP spid="55" grpId="0" animBg="1"/>
          <p:bldP spid="59" grpId="0" animBg="1"/>
          <p:bldP spid="63" grpId="0" animBg="1"/>
          <p:bldP spid="67" grpId="0" animBg="1"/>
          <p:bldP spid="2054" grpId="0"/>
          <p:bldP spid="101" grpId="0"/>
          <p:bldP spid="102" grpId="0"/>
          <p:bldP spid="103" grpId="0"/>
          <p:bldP spid="104" grpId="0"/>
          <p:bldP spid="105" grpId="0"/>
          <p:bldP spid="72" grpId="0" animBg="1"/>
          <p:bldP spid="73" grpId="0" animBg="1"/>
          <p:bldP spid="74" grpId="0" animBg="1"/>
          <p:bldP spid="75" grpId="0" animBg="1"/>
          <p:bldP spid="6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815183" y="2111277"/>
            <a:ext cx="907809" cy="934467"/>
            <a:chOff x="1463339" y="1072758"/>
            <a:chExt cx="1546058" cy="1546058"/>
          </a:xfrm>
          <a:effectLst>
            <a:outerShdw blurRad="330200" dist="215900" dir="6900000" sx="81000" sy="81000" algn="t" rotWithShape="0">
              <a:prstClr val="black">
                <a:alpha val="42000"/>
              </a:prstClr>
            </a:outerShdw>
          </a:effectLst>
        </p:grpSpPr>
        <p:sp>
          <p:nvSpPr>
            <p:cNvPr id="9" name="同心圆 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0" name="椭圆 9"/>
            <p:cNvSpPr/>
            <p:nvPr/>
          </p:nvSpPr>
          <p:spPr>
            <a:xfrm>
              <a:off x="1484232" y="1093651"/>
              <a:ext cx="1504274" cy="1504274"/>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1" name="椭圆 10"/>
          <p:cNvSpPr/>
          <p:nvPr/>
        </p:nvSpPr>
        <p:spPr>
          <a:xfrm>
            <a:off x="8925554" y="2224892"/>
            <a:ext cx="687067" cy="707240"/>
          </a:xfrm>
          <a:prstGeom prst="ellipse">
            <a:avLst/>
          </a:prstGeom>
          <a:solidFill>
            <a:schemeClr val="accent1"/>
          </a:solidFill>
          <a:ln>
            <a:noFill/>
          </a:ln>
          <a:effectLst>
            <a:innerShdw blurRad="114300">
              <a:srgbClr val="D3133C">
                <a:alpha val="14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rtlCol="0" anchor="ctr"/>
          <a:lstStyle/>
          <a:p>
            <a:pPr algn="ctr"/>
            <a:endParaRPr lang="zh-CN" altLang="en-US" sz="2471" dirty="0"/>
          </a:p>
        </p:txBody>
      </p:sp>
      <p:grpSp>
        <p:nvGrpSpPr>
          <p:cNvPr id="12" name="组合 11"/>
          <p:cNvGrpSpPr/>
          <p:nvPr/>
        </p:nvGrpSpPr>
        <p:grpSpPr>
          <a:xfrm>
            <a:off x="8797983" y="3371351"/>
            <a:ext cx="907809" cy="934467"/>
            <a:chOff x="1463339" y="1072758"/>
            <a:chExt cx="1546058" cy="1546058"/>
          </a:xfrm>
          <a:effectLst>
            <a:outerShdw blurRad="330200" dist="215900" dir="6900000" sx="81000" sy="81000" algn="t" rotWithShape="0">
              <a:prstClr val="black">
                <a:alpha val="49000"/>
              </a:prstClr>
            </a:outerShdw>
          </a:effectLst>
        </p:grpSpPr>
        <p:sp>
          <p:nvSpPr>
            <p:cNvPr id="13" name="同心圆 1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4" name="椭圆 13"/>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5" name="椭圆 14"/>
          <p:cNvSpPr/>
          <p:nvPr/>
        </p:nvSpPr>
        <p:spPr>
          <a:xfrm>
            <a:off x="8908354" y="3484965"/>
            <a:ext cx="687067" cy="70724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rtlCol="0" anchor="ctr"/>
          <a:lstStyle/>
          <a:p>
            <a:pPr algn="ctr"/>
            <a:endParaRPr lang="zh-CN" altLang="en-US" sz="2471"/>
          </a:p>
        </p:txBody>
      </p:sp>
      <p:grpSp>
        <p:nvGrpSpPr>
          <p:cNvPr id="16" name="组合 15"/>
          <p:cNvGrpSpPr/>
          <p:nvPr/>
        </p:nvGrpSpPr>
        <p:grpSpPr>
          <a:xfrm>
            <a:off x="8797983" y="4631424"/>
            <a:ext cx="907809" cy="934467"/>
            <a:chOff x="1463339" y="1072758"/>
            <a:chExt cx="1546058" cy="1546058"/>
          </a:xfrm>
          <a:effectLst>
            <a:outerShdw blurRad="330200" dist="215900" dir="6900000" sx="81000" sy="81000" algn="t" rotWithShape="0">
              <a:prstClr val="black">
                <a:alpha val="49000"/>
              </a:prstClr>
            </a:outerShdw>
          </a:effectLst>
        </p:grpSpPr>
        <p:sp>
          <p:nvSpPr>
            <p:cNvPr id="17" name="同心圆 1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8" name="椭圆 17"/>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9" name="椭圆 18"/>
          <p:cNvSpPr/>
          <p:nvPr/>
        </p:nvSpPr>
        <p:spPr>
          <a:xfrm>
            <a:off x="8908354" y="4745037"/>
            <a:ext cx="687067" cy="70724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rtlCol="0" anchor="ctr"/>
          <a:lstStyle/>
          <a:p>
            <a:pPr algn="ctr"/>
            <a:endParaRPr lang="zh-CN" altLang="en-US" sz="2471"/>
          </a:p>
        </p:txBody>
      </p:sp>
      <p:grpSp>
        <p:nvGrpSpPr>
          <p:cNvPr id="7" name="组合 6"/>
          <p:cNvGrpSpPr/>
          <p:nvPr/>
        </p:nvGrpSpPr>
        <p:grpSpPr>
          <a:xfrm>
            <a:off x="10043668" y="2048560"/>
            <a:ext cx="3090116" cy="1047596"/>
            <a:chOff x="6084168" y="1189133"/>
            <a:chExt cx="1669538" cy="701234"/>
          </a:xfrm>
        </p:grpSpPr>
        <p:sp>
          <p:nvSpPr>
            <p:cNvPr id="21" name="TextBox 20"/>
            <p:cNvSpPr txBox="1"/>
            <p:nvPr/>
          </p:nvSpPr>
          <p:spPr>
            <a:xfrm>
              <a:off x="6084168" y="1514664"/>
              <a:ext cx="1669538" cy="375703"/>
            </a:xfrm>
            <a:prstGeom prst="rect">
              <a:avLst/>
            </a:prstGeom>
            <a:noFill/>
          </p:spPr>
          <p:txBody>
            <a:bodyPr wrap="square" lIns="94115" tIns="47057" rIns="94115" bIns="47057" rtlCol="0">
              <a:spAutoFit/>
            </a:bodyPr>
            <a:lstStyle/>
            <a:p>
              <a:pPr>
                <a:lnSpc>
                  <a:spcPct val="130000"/>
                </a:lnSpc>
              </a:pPr>
              <a:r>
                <a:rPr lang="zh-CN" altLang="en-US" sz="1132" dirty="0">
                  <a:solidFill>
                    <a:schemeClr val="bg2"/>
                  </a:solidFill>
                  <a:latin typeface="微软雅黑" pitchFamily="34" charset="-122"/>
                  <a:ea typeface="微软雅黑" pitchFamily="34" charset="-122"/>
                </a:rPr>
                <a:t>您的内容打在这里，或者通过您的内容打在这里，或者您的内容打在这里，</a:t>
              </a:r>
            </a:p>
          </p:txBody>
        </p:sp>
        <p:sp>
          <p:nvSpPr>
            <p:cNvPr id="22" name="TextBox 21"/>
            <p:cNvSpPr txBox="1"/>
            <p:nvPr/>
          </p:nvSpPr>
          <p:spPr>
            <a:xfrm>
              <a:off x="6109640" y="1189133"/>
              <a:ext cx="1008112" cy="392985"/>
            </a:xfrm>
            <a:prstGeom prst="rect">
              <a:avLst/>
            </a:prstGeom>
            <a:noFill/>
          </p:spPr>
          <p:txBody>
            <a:bodyPr wrap="square" lIns="94115" tIns="0" rIns="94115" bIns="0" rtlCol="0" anchor="t">
              <a:spAutoFit/>
            </a:bodyPr>
            <a:lstStyle/>
            <a:p>
              <a:pPr>
                <a:lnSpc>
                  <a:spcPct val="150000"/>
                </a:lnSpc>
              </a:pPr>
              <a:r>
                <a:rPr lang="zh-CN" altLang="en-US" sz="2471" dirty="0">
                  <a:solidFill>
                    <a:schemeClr val="bg2"/>
                  </a:solidFill>
                  <a:latin typeface="微软雅黑" pitchFamily="34" charset="-122"/>
                  <a:ea typeface="微软雅黑" pitchFamily="34" charset="-122"/>
                  <a:cs typeface="华文黑体" pitchFamily="2" charset="-122"/>
                </a:rPr>
                <a:t>添加标题</a:t>
              </a:r>
            </a:p>
          </p:txBody>
        </p:sp>
      </p:grpSp>
      <p:grpSp>
        <p:nvGrpSpPr>
          <p:cNvPr id="30" name="组合 29"/>
          <p:cNvGrpSpPr/>
          <p:nvPr/>
        </p:nvGrpSpPr>
        <p:grpSpPr>
          <a:xfrm>
            <a:off x="10043668" y="3309470"/>
            <a:ext cx="3090116" cy="992061"/>
            <a:chOff x="6084168" y="2476480"/>
            <a:chExt cx="1669538" cy="664061"/>
          </a:xfrm>
        </p:grpSpPr>
        <p:sp>
          <p:nvSpPr>
            <p:cNvPr id="23" name="TextBox 22"/>
            <p:cNvSpPr txBox="1"/>
            <p:nvPr/>
          </p:nvSpPr>
          <p:spPr>
            <a:xfrm>
              <a:off x="6084168" y="2764838"/>
              <a:ext cx="1669538" cy="375703"/>
            </a:xfrm>
            <a:prstGeom prst="rect">
              <a:avLst/>
            </a:prstGeom>
            <a:noFill/>
          </p:spPr>
          <p:txBody>
            <a:bodyPr wrap="square" lIns="94115" tIns="47057" rIns="94115" bIns="47057" rtlCol="0">
              <a:spAutoFit/>
            </a:bodyPr>
            <a:lstStyle/>
            <a:p>
              <a:pPr>
                <a:lnSpc>
                  <a:spcPct val="130000"/>
                </a:lnSpc>
              </a:pPr>
              <a:r>
                <a:rPr lang="zh-CN" altLang="en-US" sz="1132" dirty="0">
                  <a:solidFill>
                    <a:schemeClr val="bg2"/>
                  </a:solidFill>
                  <a:latin typeface="微软雅黑" pitchFamily="34" charset="-122"/>
                  <a:ea typeface="微软雅黑" pitchFamily="34" charset="-122"/>
                </a:rPr>
                <a:t>您的内容打在这里，或者通过您的内容打在这里，或者您的内容打在这里，</a:t>
              </a:r>
            </a:p>
          </p:txBody>
        </p:sp>
        <p:sp>
          <p:nvSpPr>
            <p:cNvPr id="24" name="TextBox 23"/>
            <p:cNvSpPr txBox="1"/>
            <p:nvPr/>
          </p:nvSpPr>
          <p:spPr>
            <a:xfrm>
              <a:off x="6109640" y="2476480"/>
              <a:ext cx="1008112" cy="392985"/>
            </a:xfrm>
            <a:prstGeom prst="rect">
              <a:avLst/>
            </a:prstGeom>
            <a:noFill/>
          </p:spPr>
          <p:txBody>
            <a:bodyPr wrap="square" lIns="94115" tIns="0" rIns="94115" bIns="0" rtlCol="0" anchor="t">
              <a:spAutoFit/>
            </a:bodyPr>
            <a:lstStyle/>
            <a:p>
              <a:pPr>
                <a:lnSpc>
                  <a:spcPct val="150000"/>
                </a:lnSpc>
              </a:pPr>
              <a:r>
                <a:rPr lang="zh-CN" altLang="en-US" sz="2471" dirty="0">
                  <a:solidFill>
                    <a:schemeClr val="bg2"/>
                  </a:solidFill>
                  <a:latin typeface="微软雅黑" pitchFamily="34" charset="-122"/>
                  <a:ea typeface="微软雅黑" pitchFamily="34" charset="-122"/>
                  <a:cs typeface="华文黑体" pitchFamily="2" charset="-122"/>
                </a:rPr>
                <a:t>添加标题</a:t>
              </a:r>
            </a:p>
          </p:txBody>
        </p:sp>
      </p:grpSp>
      <p:grpSp>
        <p:nvGrpSpPr>
          <p:cNvPr id="31" name="组合 30"/>
          <p:cNvGrpSpPr/>
          <p:nvPr/>
        </p:nvGrpSpPr>
        <p:grpSpPr>
          <a:xfrm>
            <a:off x="10043668" y="4569553"/>
            <a:ext cx="3090116" cy="1014003"/>
            <a:chOff x="6084168" y="3696503"/>
            <a:chExt cx="1669538" cy="678747"/>
          </a:xfrm>
        </p:grpSpPr>
        <p:sp>
          <p:nvSpPr>
            <p:cNvPr id="25" name="TextBox 24"/>
            <p:cNvSpPr txBox="1"/>
            <p:nvPr/>
          </p:nvSpPr>
          <p:spPr>
            <a:xfrm>
              <a:off x="6084168" y="3999548"/>
              <a:ext cx="1669538" cy="375702"/>
            </a:xfrm>
            <a:prstGeom prst="rect">
              <a:avLst/>
            </a:prstGeom>
            <a:noFill/>
          </p:spPr>
          <p:txBody>
            <a:bodyPr wrap="square" lIns="94115" tIns="47057" rIns="94115" bIns="47057" rtlCol="0">
              <a:spAutoFit/>
            </a:bodyPr>
            <a:lstStyle/>
            <a:p>
              <a:pPr>
                <a:lnSpc>
                  <a:spcPct val="130000"/>
                </a:lnSpc>
              </a:pPr>
              <a:r>
                <a:rPr lang="zh-CN" altLang="en-US" sz="1132" dirty="0">
                  <a:solidFill>
                    <a:schemeClr val="bg2"/>
                  </a:solidFill>
                  <a:latin typeface="微软雅黑" pitchFamily="34" charset="-122"/>
                  <a:ea typeface="微软雅黑" pitchFamily="34" charset="-122"/>
                </a:rPr>
                <a:t>您的内容打在这里，或者通过您的内容打在这里，或者您的内容打在这里，</a:t>
              </a:r>
            </a:p>
          </p:txBody>
        </p:sp>
        <p:sp>
          <p:nvSpPr>
            <p:cNvPr id="26" name="TextBox 25"/>
            <p:cNvSpPr txBox="1"/>
            <p:nvPr/>
          </p:nvSpPr>
          <p:spPr>
            <a:xfrm>
              <a:off x="6094400" y="3696503"/>
              <a:ext cx="1008112" cy="392984"/>
            </a:xfrm>
            <a:prstGeom prst="rect">
              <a:avLst/>
            </a:prstGeom>
            <a:noFill/>
          </p:spPr>
          <p:txBody>
            <a:bodyPr wrap="square" lIns="94115" tIns="0" rIns="94115" bIns="0" rtlCol="0" anchor="t">
              <a:spAutoFit/>
            </a:bodyPr>
            <a:lstStyle/>
            <a:p>
              <a:pPr>
                <a:lnSpc>
                  <a:spcPct val="150000"/>
                </a:lnSpc>
              </a:pPr>
              <a:r>
                <a:rPr lang="zh-CN" altLang="en-US" sz="2471" dirty="0">
                  <a:solidFill>
                    <a:schemeClr val="bg2"/>
                  </a:solidFill>
                  <a:latin typeface="微软雅黑" pitchFamily="34" charset="-122"/>
                  <a:ea typeface="微软雅黑" pitchFamily="34" charset="-122"/>
                  <a:cs typeface="华文黑体" pitchFamily="2" charset="-122"/>
                </a:rPr>
                <a:t>添加标题</a:t>
              </a:r>
            </a:p>
          </p:txBody>
        </p:sp>
      </p:grpSp>
      <p:sp>
        <p:nvSpPr>
          <p:cNvPr id="27" name="TextBox 26"/>
          <p:cNvSpPr txBox="1"/>
          <p:nvPr/>
        </p:nvSpPr>
        <p:spPr>
          <a:xfrm>
            <a:off x="8925556" y="2242975"/>
            <a:ext cx="760766" cy="649085"/>
          </a:xfrm>
          <a:prstGeom prst="rect">
            <a:avLst/>
          </a:prstGeom>
          <a:noFill/>
        </p:spPr>
        <p:txBody>
          <a:bodyPr wrap="square" lIns="142249" tIns="71124" rIns="142249" bIns="71124" rtlCol="0">
            <a:spAutoFit/>
          </a:bodyPr>
          <a:lstStyle/>
          <a:p>
            <a:r>
              <a:rPr lang="en-US" altLang="zh-CN" sz="3191" dirty="0">
                <a:solidFill>
                  <a:schemeClr val="bg1"/>
                </a:solidFill>
                <a:latin typeface="DFGothic-EB" panose="02010609010101010101" pitchFamily="1" charset="-128"/>
                <a:ea typeface="DFGothic-EB" panose="02010609010101010101" pitchFamily="1" charset="-128"/>
              </a:rPr>
              <a:t>01</a:t>
            </a:r>
            <a:endParaRPr lang="zh-CN" altLang="en-US" sz="3191" dirty="0">
              <a:solidFill>
                <a:schemeClr val="bg1"/>
              </a:solidFill>
              <a:latin typeface="DFGothic-EB" panose="02010609010101010101" pitchFamily="1" charset="-128"/>
              <a:ea typeface="DFGothic-EB" panose="02010609010101010101" pitchFamily="1" charset="-128"/>
            </a:endParaRPr>
          </a:p>
        </p:txBody>
      </p:sp>
      <p:sp>
        <p:nvSpPr>
          <p:cNvPr id="28" name="TextBox 27"/>
          <p:cNvSpPr txBox="1"/>
          <p:nvPr/>
        </p:nvSpPr>
        <p:spPr>
          <a:xfrm>
            <a:off x="8901108" y="3503046"/>
            <a:ext cx="797437" cy="649085"/>
          </a:xfrm>
          <a:prstGeom prst="rect">
            <a:avLst/>
          </a:prstGeom>
          <a:noFill/>
        </p:spPr>
        <p:txBody>
          <a:bodyPr wrap="square" lIns="142249" tIns="71124" rIns="142249" bIns="71124" rtlCol="0">
            <a:spAutoFit/>
          </a:bodyPr>
          <a:lstStyle/>
          <a:p>
            <a:r>
              <a:rPr lang="en-US" altLang="zh-CN" sz="3191" dirty="0">
                <a:solidFill>
                  <a:schemeClr val="bg1"/>
                </a:solidFill>
                <a:latin typeface="DFGothic-EB" panose="02010609010101010101" pitchFamily="1" charset="-128"/>
                <a:ea typeface="DFGothic-EB" panose="02010609010101010101" pitchFamily="1" charset="-128"/>
              </a:rPr>
              <a:t>02</a:t>
            </a:r>
            <a:endParaRPr lang="zh-CN" altLang="en-US" sz="3191" dirty="0">
              <a:solidFill>
                <a:schemeClr val="bg1"/>
              </a:solidFill>
              <a:latin typeface="DFGothic-EB" panose="02010609010101010101" pitchFamily="1" charset="-128"/>
              <a:ea typeface="DFGothic-EB" panose="02010609010101010101" pitchFamily="1" charset="-128"/>
            </a:endParaRPr>
          </a:p>
        </p:txBody>
      </p:sp>
      <p:sp>
        <p:nvSpPr>
          <p:cNvPr id="29" name="TextBox 28"/>
          <p:cNvSpPr txBox="1"/>
          <p:nvPr/>
        </p:nvSpPr>
        <p:spPr>
          <a:xfrm>
            <a:off x="8901108" y="4745037"/>
            <a:ext cx="797437" cy="649085"/>
          </a:xfrm>
          <a:prstGeom prst="rect">
            <a:avLst/>
          </a:prstGeom>
          <a:noFill/>
        </p:spPr>
        <p:txBody>
          <a:bodyPr wrap="square" lIns="142249" tIns="71124" rIns="142249" bIns="71124" rtlCol="0">
            <a:spAutoFit/>
          </a:bodyPr>
          <a:lstStyle/>
          <a:p>
            <a:r>
              <a:rPr lang="en-US" altLang="zh-CN" sz="3191" dirty="0">
                <a:solidFill>
                  <a:schemeClr val="bg1"/>
                </a:solidFill>
                <a:latin typeface="DFGothic-EB" panose="02010609010101010101" pitchFamily="1" charset="-128"/>
                <a:ea typeface="DFGothic-EB" panose="02010609010101010101" pitchFamily="1" charset="-128"/>
              </a:rPr>
              <a:t>03</a:t>
            </a:r>
            <a:endParaRPr lang="zh-CN" altLang="en-US" sz="3191" dirty="0">
              <a:solidFill>
                <a:schemeClr val="bg1"/>
              </a:solidFill>
              <a:latin typeface="DFGothic-EB" panose="02010609010101010101" pitchFamily="1" charset="-128"/>
              <a:ea typeface="DFGothic-EB" panose="02010609010101010101" pitchFamily="1" charset="-128"/>
            </a:endParaRPr>
          </a:p>
        </p:txBody>
      </p:sp>
      <p:grpSp>
        <p:nvGrpSpPr>
          <p:cNvPr id="97" name="组合 96"/>
          <p:cNvGrpSpPr/>
          <p:nvPr/>
        </p:nvGrpSpPr>
        <p:grpSpPr>
          <a:xfrm>
            <a:off x="1111600" y="2384917"/>
            <a:ext cx="7047357" cy="4408291"/>
            <a:chOff x="857224" y="1876434"/>
            <a:chExt cx="3519051" cy="2124076"/>
          </a:xfrm>
        </p:grpSpPr>
        <p:grpSp>
          <p:nvGrpSpPr>
            <p:cNvPr id="98" name="Group 7"/>
            <p:cNvGrpSpPr/>
            <p:nvPr/>
          </p:nvGrpSpPr>
          <p:grpSpPr>
            <a:xfrm>
              <a:off x="857224" y="1876434"/>
              <a:ext cx="3519051" cy="2124076"/>
              <a:chOff x="4901105" y="2090748"/>
              <a:chExt cx="3519051" cy="2124076"/>
            </a:xfrm>
          </p:grpSpPr>
          <p:pic>
            <p:nvPicPr>
              <p:cNvPr id="100" name="Picture 53"/>
              <p:cNvPicPr>
                <a:picLocks noChangeAspect="1"/>
              </p:cNvPicPr>
              <p:nvPr/>
            </p:nvPicPr>
            <p:blipFill>
              <a:blip r:embed="rId3"/>
              <a:srcRect/>
              <a:stretch>
                <a:fillRect/>
              </a:stretch>
            </p:blipFill>
            <p:spPr bwMode="auto">
              <a:xfrm>
                <a:off x="4901105" y="2090748"/>
                <a:ext cx="3519051" cy="2124076"/>
              </a:xfrm>
              <a:prstGeom prst="rect">
                <a:avLst/>
              </a:prstGeom>
              <a:noFill/>
              <a:ln w="9525">
                <a:noFill/>
                <a:miter lim="800000"/>
                <a:headEnd/>
                <a:tailEnd/>
              </a:ln>
            </p:spPr>
          </p:pic>
          <p:sp>
            <p:nvSpPr>
              <p:cNvPr id="101" name="Rectangle 9"/>
              <p:cNvSpPr/>
              <p:nvPr/>
            </p:nvSpPr>
            <p:spPr>
              <a:xfrm>
                <a:off x="5330923" y="2195514"/>
                <a:ext cx="2675358" cy="1674094"/>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71"/>
              </a:p>
            </p:txBody>
          </p:sp>
        </p:grpSp>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rcRect t="8663" r="811" b="6467"/>
            <a:stretch>
              <a:fillRect/>
            </a:stretch>
          </p:blipFill>
          <p:spPr>
            <a:xfrm>
              <a:off x="1287042" y="1981200"/>
              <a:ext cx="2675358" cy="1713148"/>
            </a:xfrm>
            <a:custGeom>
              <a:avLst/>
              <a:gdLst>
                <a:gd name="connsiteX0" fmla="*/ 0 w 6715140"/>
                <a:gd name="connsiteY0" fmla="*/ 0 h 3214710"/>
                <a:gd name="connsiteX1" fmla="*/ 6715140 w 6715140"/>
                <a:gd name="connsiteY1" fmla="*/ 0 h 3214710"/>
                <a:gd name="connsiteX2" fmla="*/ 6715140 w 6715140"/>
                <a:gd name="connsiteY2" fmla="*/ 3214710 h 3214710"/>
                <a:gd name="connsiteX3" fmla="*/ 0 w 6715140"/>
                <a:gd name="connsiteY3" fmla="*/ 3214710 h 3214710"/>
              </a:gdLst>
              <a:ahLst/>
              <a:cxnLst>
                <a:cxn ang="0">
                  <a:pos x="connsiteX0" y="connsiteY0"/>
                </a:cxn>
                <a:cxn ang="0">
                  <a:pos x="connsiteX1" y="connsiteY1"/>
                </a:cxn>
                <a:cxn ang="0">
                  <a:pos x="connsiteX2" y="connsiteY2"/>
                </a:cxn>
                <a:cxn ang="0">
                  <a:pos x="connsiteX3" y="connsiteY3"/>
                </a:cxn>
              </a:cxnLst>
              <a:rect l="l" t="t" r="r" b="b"/>
              <a:pathLst>
                <a:path w="6715140" h="3214710">
                  <a:moveTo>
                    <a:pt x="0" y="0"/>
                  </a:moveTo>
                  <a:lnTo>
                    <a:pt x="6715140" y="0"/>
                  </a:lnTo>
                  <a:lnTo>
                    <a:pt x="6715140" y="3214710"/>
                  </a:lnTo>
                  <a:lnTo>
                    <a:pt x="0" y="3214710"/>
                  </a:lnTo>
                  <a:close/>
                </a:path>
              </a:pathLst>
            </a:custGeom>
          </p:spPr>
        </p:pic>
      </p:grpSp>
      <p:sp>
        <p:nvSpPr>
          <p:cNvPr id="42" name="Rectangle 19"/>
          <p:cNvSpPr>
            <a:spLocks noChangeArrowheads="1"/>
          </p:cNvSpPr>
          <p:nvPr/>
        </p:nvSpPr>
        <p:spPr bwMode="auto">
          <a:xfrm>
            <a:off x="48228397" y="12396360"/>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年</a:t>
            </a:r>
            <a:endParaRPr lang="zh-CN" altLang="zh-CN" sz="2471"/>
          </a:p>
        </p:txBody>
      </p:sp>
      <p:sp>
        <p:nvSpPr>
          <p:cNvPr id="43" name="Rectangle 20"/>
          <p:cNvSpPr>
            <a:spLocks noChangeArrowheads="1"/>
          </p:cNvSpPr>
          <p:nvPr/>
        </p:nvSpPr>
        <p:spPr bwMode="auto">
          <a:xfrm>
            <a:off x="55421336" y="12396360"/>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度</a:t>
            </a:r>
            <a:endParaRPr lang="zh-CN" altLang="zh-CN" sz="2471"/>
          </a:p>
        </p:txBody>
      </p:sp>
      <p:sp>
        <p:nvSpPr>
          <p:cNvPr id="44" name="Rectangle 21"/>
          <p:cNvSpPr>
            <a:spLocks noChangeArrowheads="1"/>
          </p:cNvSpPr>
          <p:nvPr/>
        </p:nvSpPr>
        <p:spPr bwMode="auto">
          <a:xfrm>
            <a:off x="62626504" y="12396360"/>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工</a:t>
            </a:r>
            <a:endParaRPr lang="zh-CN" altLang="zh-CN" sz="2471"/>
          </a:p>
        </p:txBody>
      </p:sp>
      <p:sp>
        <p:nvSpPr>
          <p:cNvPr id="45" name="Rectangle 22"/>
          <p:cNvSpPr>
            <a:spLocks noChangeArrowheads="1"/>
          </p:cNvSpPr>
          <p:nvPr/>
        </p:nvSpPr>
        <p:spPr bwMode="auto">
          <a:xfrm>
            <a:off x="69819443" y="12396360"/>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作</a:t>
            </a:r>
            <a:endParaRPr lang="zh-CN" altLang="zh-CN" sz="2471"/>
          </a:p>
        </p:txBody>
      </p:sp>
      <p:sp>
        <p:nvSpPr>
          <p:cNvPr id="46" name="Rectangle 23"/>
          <p:cNvSpPr>
            <a:spLocks noChangeArrowheads="1"/>
          </p:cNvSpPr>
          <p:nvPr/>
        </p:nvSpPr>
        <p:spPr bwMode="auto">
          <a:xfrm>
            <a:off x="77014829" y="12396360"/>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概</a:t>
            </a:r>
            <a:endParaRPr lang="zh-CN" altLang="zh-CN" sz="2471"/>
          </a:p>
        </p:txBody>
      </p:sp>
      <p:sp>
        <p:nvSpPr>
          <p:cNvPr id="47" name="Rectangle 24"/>
          <p:cNvSpPr>
            <a:spLocks noChangeArrowheads="1"/>
          </p:cNvSpPr>
          <p:nvPr/>
        </p:nvSpPr>
        <p:spPr bwMode="auto">
          <a:xfrm>
            <a:off x="84219993" y="12396360"/>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述</a:t>
            </a:r>
            <a:endParaRPr lang="zh-CN" altLang="zh-CN" sz="2471"/>
          </a:p>
        </p:txBody>
      </p:sp>
      <p:sp>
        <p:nvSpPr>
          <p:cNvPr id="48" name="Rectangle 25"/>
          <p:cNvSpPr>
            <a:spLocks noChangeArrowheads="1"/>
          </p:cNvSpPr>
          <p:nvPr/>
        </p:nvSpPr>
        <p:spPr bwMode="auto">
          <a:xfrm>
            <a:off x="98278256"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年</a:t>
            </a:r>
            <a:endParaRPr lang="zh-CN" altLang="zh-CN" sz="2471"/>
          </a:p>
        </p:txBody>
      </p:sp>
      <p:sp>
        <p:nvSpPr>
          <p:cNvPr id="49" name="Rectangle 26"/>
          <p:cNvSpPr>
            <a:spLocks noChangeArrowheads="1"/>
          </p:cNvSpPr>
          <p:nvPr/>
        </p:nvSpPr>
        <p:spPr bwMode="auto">
          <a:xfrm>
            <a:off x="105471193"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度</a:t>
            </a:r>
            <a:endParaRPr lang="zh-CN" altLang="zh-CN" sz="2471"/>
          </a:p>
        </p:txBody>
      </p:sp>
      <p:sp>
        <p:nvSpPr>
          <p:cNvPr id="50" name="Rectangle 27"/>
          <p:cNvSpPr>
            <a:spLocks noChangeArrowheads="1"/>
          </p:cNvSpPr>
          <p:nvPr/>
        </p:nvSpPr>
        <p:spPr bwMode="auto">
          <a:xfrm>
            <a:off x="112676361"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工</a:t>
            </a:r>
            <a:endParaRPr lang="zh-CN" altLang="zh-CN" sz="2471"/>
          </a:p>
        </p:txBody>
      </p:sp>
      <p:sp>
        <p:nvSpPr>
          <p:cNvPr id="51" name="Rectangle 28"/>
          <p:cNvSpPr>
            <a:spLocks noChangeArrowheads="1"/>
          </p:cNvSpPr>
          <p:nvPr/>
        </p:nvSpPr>
        <p:spPr bwMode="auto">
          <a:xfrm>
            <a:off x="119871746"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作</a:t>
            </a:r>
            <a:endParaRPr lang="zh-CN" altLang="zh-CN" sz="2471"/>
          </a:p>
        </p:txBody>
      </p:sp>
      <p:sp>
        <p:nvSpPr>
          <p:cNvPr id="52" name="Rectangle 29"/>
          <p:cNvSpPr>
            <a:spLocks noChangeArrowheads="1"/>
          </p:cNvSpPr>
          <p:nvPr/>
        </p:nvSpPr>
        <p:spPr bwMode="auto">
          <a:xfrm>
            <a:off x="127064687"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概</a:t>
            </a:r>
            <a:endParaRPr lang="zh-CN" altLang="zh-CN" sz="2471"/>
          </a:p>
        </p:txBody>
      </p:sp>
      <p:sp>
        <p:nvSpPr>
          <p:cNvPr id="53" name="Rectangle 30"/>
          <p:cNvSpPr>
            <a:spLocks noChangeArrowheads="1"/>
          </p:cNvSpPr>
          <p:nvPr/>
        </p:nvSpPr>
        <p:spPr bwMode="auto">
          <a:xfrm>
            <a:off x="134269852"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述</a:t>
            </a:r>
            <a:endParaRPr lang="zh-CN" altLang="zh-CN" sz="2471"/>
          </a:p>
        </p:txBody>
      </p:sp>
      <p:sp>
        <p:nvSpPr>
          <p:cNvPr id="54" name="Rectangle 31"/>
          <p:cNvSpPr>
            <a:spLocks noChangeArrowheads="1"/>
          </p:cNvSpPr>
          <p:nvPr/>
        </p:nvSpPr>
        <p:spPr bwMode="auto">
          <a:xfrm>
            <a:off x="148328113"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年</a:t>
            </a:r>
            <a:endParaRPr lang="zh-CN" altLang="zh-CN" sz="2471"/>
          </a:p>
        </p:txBody>
      </p:sp>
      <p:sp>
        <p:nvSpPr>
          <p:cNvPr id="55" name="Rectangle 32"/>
          <p:cNvSpPr>
            <a:spLocks noChangeArrowheads="1"/>
          </p:cNvSpPr>
          <p:nvPr/>
        </p:nvSpPr>
        <p:spPr bwMode="auto">
          <a:xfrm>
            <a:off x="155523499"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度</a:t>
            </a:r>
            <a:endParaRPr lang="zh-CN" altLang="zh-CN" sz="2471"/>
          </a:p>
        </p:txBody>
      </p:sp>
      <p:sp>
        <p:nvSpPr>
          <p:cNvPr id="59" name="Rectangle 33"/>
          <p:cNvSpPr>
            <a:spLocks noChangeArrowheads="1"/>
          </p:cNvSpPr>
          <p:nvPr/>
        </p:nvSpPr>
        <p:spPr bwMode="auto">
          <a:xfrm>
            <a:off x="162728666"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工</a:t>
            </a:r>
            <a:endParaRPr lang="zh-CN" altLang="zh-CN" sz="2471"/>
          </a:p>
        </p:txBody>
      </p:sp>
      <p:sp>
        <p:nvSpPr>
          <p:cNvPr id="60" name="Rectangle 34"/>
          <p:cNvSpPr>
            <a:spLocks noChangeArrowheads="1"/>
          </p:cNvSpPr>
          <p:nvPr/>
        </p:nvSpPr>
        <p:spPr bwMode="auto">
          <a:xfrm>
            <a:off x="169921605"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作</a:t>
            </a:r>
            <a:endParaRPr lang="zh-CN" altLang="zh-CN" sz="2471"/>
          </a:p>
        </p:txBody>
      </p:sp>
      <p:sp>
        <p:nvSpPr>
          <p:cNvPr id="61" name="Rectangle 35"/>
          <p:cNvSpPr>
            <a:spLocks noChangeArrowheads="1"/>
          </p:cNvSpPr>
          <p:nvPr/>
        </p:nvSpPr>
        <p:spPr bwMode="auto">
          <a:xfrm>
            <a:off x="177114547"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概</a:t>
            </a:r>
            <a:endParaRPr lang="zh-CN" altLang="zh-CN" sz="2471"/>
          </a:p>
        </p:txBody>
      </p:sp>
      <p:sp>
        <p:nvSpPr>
          <p:cNvPr id="62" name="Rectangle 36"/>
          <p:cNvSpPr>
            <a:spLocks noChangeArrowheads="1"/>
          </p:cNvSpPr>
          <p:nvPr/>
        </p:nvSpPr>
        <p:spPr bwMode="auto">
          <a:xfrm>
            <a:off x="184319709"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述</a:t>
            </a:r>
            <a:endParaRPr lang="zh-CN" altLang="zh-CN" sz="2471"/>
          </a:p>
        </p:txBody>
      </p:sp>
      <p:sp>
        <p:nvSpPr>
          <p:cNvPr id="63" name="Rectangle 37"/>
          <p:cNvSpPr>
            <a:spLocks noChangeArrowheads="1"/>
          </p:cNvSpPr>
          <p:nvPr/>
        </p:nvSpPr>
        <p:spPr bwMode="auto">
          <a:xfrm>
            <a:off x="198380417"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年</a:t>
            </a:r>
            <a:endParaRPr lang="zh-CN" altLang="zh-CN" sz="2471"/>
          </a:p>
        </p:txBody>
      </p:sp>
      <p:sp>
        <p:nvSpPr>
          <p:cNvPr id="64" name="Rectangle 38"/>
          <p:cNvSpPr>
            <a:spLocks noChangeArrowheads="1"/>
          </p:cNvSpPr>
          <p:nvPr/>
        </p:nvSpPr>
        <p:spPr bwMode="auto">
          <a:xfrm>
            <a:off x="205573357"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度</a:t>
            </a:r>
            <a:endParaRPr lang="zh-CN" altLang="zh-CN" sz="2471"/>
          </a:p>
        </p:txBody>
      </p:sp>
      <p:sp>
        <p:nvSpPr>
          <p:cNvPr id="65" name="Rectangle 39"/>
          <p:cNvSpPr>
            <a:spLocks noChangeArrowheads="1"/>
          </p:cNvSpPr>
          <p:nvPr/>
        </p:nvSpPr>
        <p:spPr bwMode="auto">
          <a:xfrm>
            <a:off x="212778524"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工</a:t>
            </a:r>
            <a:endParaRPr lang="zh-CN" altLang="zh-CN" sz="2471"/>
          </a:p>
        </p:txBody>
      </p:sp>
      <p:sp>
        <p:nvSpPr>
          <p:cNvPr id="66" name="Rectangle 40"/>
          <p:cNvSpPr>
            <a:spLocks noChangeArrowheads="1"/>
          </p:cNvSpPr>
          <p:nvPr/>
        </p:nvSpPr>
        <p:spPr bwMode="auto">
          <a:xfrm>
            <a:off x="219971463"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作</a:t>
            </a:r>
            <a:endParaRPr lang="zh-CN" altLang="zh-CN" sz="2471"/>
          </a:p>
        </p:txBody>
      </p:sp>
      <p:sp>
        <p:nvSpPr>
          <p:cNvPr id="67" name="Rectangle 41"/>
          <p:cNvSpPr>
            <a:spLocks noChangeArrowheads="1"/>
          </p:cNvSpPr>
          <p:nvPr/>
        </p:nvSpPr>
        <p:spPr bwMode="auto">
          <a:xfrm>
            <a:off x="227164403"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概</a:t>
            </a:r>
            <a:endParaRPr lang="zh-CN" altLang="zh-CN" sz="2471"/>
          </a:p>
        </p:txBody>
      </p:sp>
      <p:sp>
        <p:nvSpPr>
          <p:cNvPr id="68" name="Rectangle 42"/>
          <p:cNvSpPr>
            <a:spLocks noChangeArrowheads="1"/>
          </p:cNvSpPr>
          <p:nvPr/>
        </p:nvSpPr>
        <p:spPr bwMode="auto">
          <a:xfrm>
            <a:off x="234369567"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述</a:t>
            </a:r>
            <a:endParaRPr lang="zh-CN" altLang="zh-CN" sz="2471"/>
          </a:p>
        </p:txBody>
      </p:sp>
      <p:sp>
        <p:nvSpPr>
          <p:cNvPr id="71" name="Rectangle 43"/>
          <p:cNvSpPr>
            <a:spLocks noChangeArrowheads="1"/>
          </p:cNvSpPr>
          <p:nvPr/>
        </p:nvSpPr>
        <p:spPr bwMode="auto">
          <a:xfrm>
            <a:off x="248430273"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年</a:t>
            </a:r>
            <a:endParaRPr lang="zh-CN" altLang="zh-CN" sz="2471"/>
          </a:p>
        </p:txBody>
      </p:sp>
      <p:sp>
        <p:nvSpPr>
          <p:cNvPr id="72" name="Rectangle 44"/>
          <p:cNvSpPr>
            <a:spLocks noChangeArrowheads="1"/>
          </p:cNvSpPr>
          <p:nvPr/>
        </p:nvSpPr>
        <p:spPr bwMode="auto">
          <a:xfrm>
            <a:off x="255623214"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度</a:t>
            </a:r>
            <a:endParaRPr lang="zh-CN" altLang="zh-CN" sz="2471"/>
          </a:p>
        </p:txBody>
      </p:sp>
      <p:sp>
        <p:nvSpPr>
          <p:cNvPr id="73" name="Rectangle 45"/>
          <p:cNvSpPr>
            <a:spLocks noChangeArrowheads="1"/>
          </p:cNvSpPr>
          <p:nvPr/>
        </p:nvSpPr>
        <p:spPr bwMode="auto">
          <a:xfrm>
            <a:off x="262828379"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工</a:t>
            </a:r>
            <a:endParaRPr lang="zh-CN" altLang="zh-CN" sz="2471"/>
          </a:p>
        </p:txBody>
      </p:sp>
      <p:sp>
        <p:nvSpPr>
          <p:cNvPr id="77" name="Rectangle 46"/>
          <p:cNvSpPr>
            <a:spLocks noChangeArrowheads="1"/>
          </p:cNvSpPr>
          <p:nvPr/>
        </p:nvSpPr>
        <p:spPr bwMode="auto">
          <a:xfrm>
            <a:off x="270021321"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作</a:t>
            </a:r>
            <a:endParaRPr lang="zh-CN" altLang="zh-CN" sz="2471"/>
          </a:p>
        </p:txBody>
      </p:sp>
      <p:sp>
        <p:nvSpPr>
          <p:cNvPr id="83" name="Rectangle 47"/>
          <p:cNvSpPr>
            <a:spLocks noChangeArrowheads="1"/>
          </p:cNvSpPr>
          <p:nvPr/>
        </p:nvSpPr>
        <p:spPr bwMode="auto">
          <a:xfrm>
            <a:off x="277214261"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概</a:t>
            </a:r>
            <a:endParaRPr lang="zh-CN" altLang="zh-CN" sz="2471"/>
          </a:p>
        </p:txBody>
      </p:sp>
      <p:sp>
        <p:nvSpPr>
          <p:cNvPr id="84" name="Rectangle 48"/>
          <p:cNvSpPr>
            <a:spLocks noChangeArrowheads="1"/>
          </p:cNvSpPr>
          <p:nvPr/>
        </p:nvSpPr>
        <p:spPr bwMode="auto">
          <a:xfrm>
            <a:off x="284419426" y="12627899"/>
            <a:ext cx="7228924" cy="867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ea typeface="宋体" pitchFamily="2" charset="-122"/>
                <a:cs typeface="宋体" pitchFamily="2" charset="-122"/>
              </a:defRPr>
            </a:lvl1pPr>
            <a:lvl2pPr fontAlgn="base">
              <a:spcBef>
                <a:spcPct val="0"/>
              </a:spcBef>
              <a:spcAft>
                <a:spcPct val="0"/>
              </a:spcAft>
              <a:defRPr>
                <a:solidFill>
                  <a:schemeClr val="tx1"/>
                </a:solidFill>
                <a:latin typeface="Arial" pitchFamily="34" charset="0"/>
                <a:ea typeface="宋体" pitchFamily="2" charset="-122"/>
                <a:cs typeface="宋体" pitchFamily="2" charset="-122"/>
              </a:defRPr>
            </a:lvl2pPr>
            <a:lvl3pPr fontAlgn="base">
              <a:spcBef>
                <a:spcPct val="0"/>
              </a:spcBef>
              <a:spcAft>
                <a:spcPct val="0"/>
              </a:spcAft>
              <a:defRPr>
                <a:solidFill>
                  <a:schemeClr val="tx1"/>
                </a:solidFill>
                <a:latin typeface="Arial" pitchFamily="34" charset="0"/>
                <a:ea typeface="宋体" pitchFamily="2" charset="-122"/>
                <a:cs typeface="宋体" pitchFamily="2" charset="-122"/>
              </a:defRPr>
            </a:lvl3pPr>
            <a:lvl4pPr fontAlgn="base">
              <a:spcBef>
                <a:spcPct val="0"/>
              </a:spcBef>
              <a:spcAft>
                <a:spcPct val="0"/>
              </a:spcAft>
              <a:defRPr>
                <a:solidFill>
                  <a:schemeClr val="tx1"/>
                </a:solidFill>
                <a:latin typeface="Arial" pitchFamily="34" charset="0"/>
                <a:ea typeface="宋体" pitchFamily="2" charset="-122"/>
                <a:cs typeface="宋体" pitchFamily="2" charset="-122"/>
              </a:defRPr>
            </a:lvl4pPr>
            <a:lvl5pPr fontAlgn="base">
              <a:spcBef>
                <a:spcPct val="0"/>
              </a:spcBef>
              <a:spcAft>
                <a:spcPct val="0"/>
              </a:spcAft>
              <a:defRPr>
                <a:solidFill>
                  <a:schemeClr val="tx1"/>
                </a:solidFill>
                <a:latin typeface="Arial" pitchFamily="34" charset="0"/>
                <a:ea typeface="宋体" pitchFamily="2" charset="-122"/>
                <a:cs typeface="宋体" pitchFamily="2" charset="-122"/>
              </a:defRPr>
            </a:lvl5pPr>
            <a:lvl6pPr fontAlgn="base">
              <a:spcBef>
                <a:spcPct val="0"/>
              </a:spcBef>
              <a:spcAft>
                <a:spcPct val="0"/>
              </a:spcAft>
              <a:defRPr>
                <a:solidFill>
                  <a:schemeClr val="tx1"/>
                </a:solidFill>
                <a:latin typeface="Arial" pitchFamily="34" charset="0"/>
                <a:ea typeface="宋体" pitchFamily="2" charset="-122"/>
                <a:cs typeface="宋体" pitchFamily="2" charset="-122"/>
              </a:defRPr>
            </a:lvl6pPr>
            <a:lvl7pPr fontAlgn="base">
              <a:spcBef>
                <a:spcPct val="0"/>
              </a:spcBef>
              <a:spcAft>
                <a:spcPct val="0"/>
              </a:spcAft>
              <a:defRPr>
                <a:solidFill>
                  <a:schemeClr val="tx1"/>
                </a:solidFill>
                <a:latin typeface="Arial" pitchFamily="34" charset="0"/>
                <a:ea typeface="宋体" pitchFamily="2" charset="-122"/>
                <a:cs typeface="宋体" pitchFamily="2" charset="-122"/>
              </a:defRPr>
            </a:lvl7pPr>
            <a:lvl8pPr fontAlgn="base">
              <a:spcBef>
                <a:spcPct val="0"/>
              </a:spcBef>
              <a:spcAft>
                <a:spcPct val="0"/>
              </a:spcAft>
              <a:defRPr>
                <a:solidFill>
                  <a:schemeClr val="tx1"/>
                </a:solidFill>
                <a:latin typeface="Arial" pitchFamily="34" charset="0"/>
                <a:ea typeface="宋体" pitchFamily="2" charset="-122"/>
                <a:cs typeface="宋体" pitchFamily="2" charset="-122"/>
              </a:defRPr>
            </a:lvl8pPr>
            <a:lvl9pPr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r>
              <a:rPr lang="zh-CN" altLang="zh-CN" sz="54764">
                <a:solidFill>
                  <a:srgbClr val="231915"/>
                </a:solidFill>
                <a:latin typeface="思源黑体 CN Normal" pitchFamily="34" charset="-122"/>
                <a:ea typeface="思源黑体 CN Normal" pitchFamily="34" charset="-122"/>
              </a:rPr>
              <a:t>述</a:t>
            </a:r>
            <a:endParaRPr lang="zh-CN" altLang="zh-CN" sz="2471"/>
          </a:p>
        </p:txBody>
      </p:sp>
      <p:sp>
        <p:nvSpPr>
          <p:cNvPr id="86" name="Line 50"/>
          <p:cNvSpPr>
            <a:spLocks noChangeShapeType="1"/>
          </p:cNvSpPr>
          <p:nvPr/>
        </p:nvSpPr>
        <p:spPr bwMode="auto">
          <a:xfrm flipV="1">
            <a:off x="36062502" y="34921027"/>
            <a:ext cx="270251142" cy="72986"/>
          </a:xfrm>
          <a:prstGeom prst="line">
            <a:avLst/>
          </a:prstGeom>
          <a:noFill/>
          <a:ln w="152400" cap="flat">
            <a:solidFill>
              <a:srgbClr val="231915"/>
            </a:solidFill>
            <a:prstDash val="solid"/>
            <a:miter lim="800000"/>
            <a:headEnd/>
            <a:tailEnd/>
          </a:ln>
          <a:extLst>
            <a:ext uri="{909E8E84-426E-40DD-AFC4-6F175D3DCCD1}">
              <a14:hiddenFill xmlns:a14="http://schemas.microsoft.com/office/drawing/2010/main">
                <a:noFill/>
              </a14:hiddenFill>
            </a:ext>
          </a:extLst>
        </p:spPr>
        <p:txBody>
          <a:bodyPr vert="horz" wrap="square" lIns="142249" tIns="71124" rIns="142249" bIns="71124" numCol="1" anchor="t" anchorCtr="0" compatLnSpc="1">
            <a:prstTxWarp prst="textNoShape">
              <a:avLst/>
            </a:prstTxWarp>
          </a:bodyPr>
          <a:lstStyle/>
          <a:p>
            <a:endParaRPr lang="zh-CN" altLang="en-US" sz="2471"/>
          </a:p>
        </p:txBody>
      </p:sp>
      <p:sp>
        <p:nvSpPr>
          <p:cNvPr id="88" name="Freeform 51"/>
          <p:cNvSpPr>
            <a:spLocks/>
          </p:cNvSpPr>
          <p:nvPr/>
        </p:nvSpPr>
        <p:spPr bwMode="auto">
          <a:xfrm>
            <a:off x="113735015" y="67955534"/>
            <a:ext cx="202319173" cy="28383598"/>
          </a:xfrm>
          <a:custGeom>
            <a:avLst/>
            <a:gdLst>
              <a:gd name="T0" fmla="*/ 0 w 17241"/>
              <a:gd name="T1" fmla="*/ 0 h 2350"/>
              <a:gd name="T2" fmla="*/ 16165 w 17241"/>
              <a:gd name="T3" fmla="*/ 0 h 2350"/>
              <a:gd name="T4" fmla="*/ 17241 w 17241"/>
              <a:gd name="T5" fmla="*/ 2350 h 2350"/>
              <a:gd name="T6" fmla="*/ 0 w 17241"/>
              <a:gd name="T7" fmla="*/ 2350 h 2350"/>
              <a:gd name="T8" fmla="*/ 0 w 17241"/>
              <a:gd name="T9" fmla="*/ 0 h 2350"/>
            </a:gdLst>
            <a:ahLst/>
            <a:cxnLst>
              <a:cxn ang="0">
                <a:pos x="T0" y="T1"/>
              </a:cxn>
              <a:cxn ang="0">
                <a:pos x="T2" y="T3"/>
              </a:cxn>
              <a:cxn ang="0">
                <a:pos x="T4" y="T5"/>
              </a:cxn>
              <a:cxn ang="0">
                <a:pos x="T6" y="T7"/>
              </a:cxn>
              <a:cxn ang="0">
                <a:pos x="T8" y="T9"/>
              </a:cxn>
            </a:cxnLst>
            <a:rect l="0" t="0" r="r" b="b"/>
            <a:pathLst>
              <a:path w="17241" h="2350">
                <a:moveTo>
                  <a:pt x="0" y="0"/>
                </a:moveTo>
                <a:lnTo>
                  <a:pt x="16165" y="0"/>
                </a:lnTo>
                <a:lnTo>
                  <a:pt x="17241" y="2350"/>
                </a:lnTo>
                <a:lnTo>
                  <a:pt x="0" y="2350"/>
                </a:lnTo>
                <a:lnTo>
                  <a:pt x="0" y="0"/>
                </a:lnTo>
                <a:close/>
              </a:path>
            </a:pathLst>
          </a:custGeom>
          <a:noFill/>
          <a:ln w="152400" cap="flat">
            <a:solidFill>
              <a:srgbClr val="23191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42249" tIns="71124" rIns="142249" bIns="71124" numCol="1" anchor="t" anchorCtr="0" compatLnSpc="1">
            <a:prstTxWarp prst="textNoShape">
              <a:avLst/>
            </a:prstTxWarp>
          </a:bodyPr>
          <a:lstStyle/>
          <a:p>
            <a:endParaRPr lang="zh-CN" altLang="en-US" sz="2471"/>
          </a:p>
        </p:txBody>
      </p:sp>
      <p:grpSp>
        <p:nvGrpSpPr>
          <p:cNvPr id="90" name="组合 89"/>
          <p:cNvGrpSpPr/>
          <p:nvPr/>
        </p:nvGrpSpPr>
        <p:grpSpPr>
          <a:xfrm>
            <a:off x="8797983" y="5760236"/>
            <a:ext cx="907809" cy="934467"/>
            <a:chOff x="1463339" y="1072758"/>
            <a:chExt cx="1546058" cy="1546058"/>
          </a:xfrm>
          <a:effectLst>
            <a:outerShdw blurRad="330200" dist="215900" dir="6900000" sx="81000" sy="81000" algn="t" rotWithShape="0">
              <a:prstClr val="black">
                <a:alpha val="49000"/>
              </a:prstClr>
            </a:outerShdw>
          </a:effectLst>
        </p:grpSpPr>
        <p:sp>
          <p:nvSpPr>
            <p:cNvPr id="92" name="同心圆 9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93" name="椭圆 92"/>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94" name="椭圆 93"/>
          <p:cNvSpPr/>
          <p:nvPr/>
        </p:nvSpPr>
        <p:spPr>
          <a:xfrm>
            <a:off x="8908354" y="5873850"/>
            <a:ext cx="687067" cy="70724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rtlCol="0" anchor="ctr"/>
          <a:lstStyle/>
          <a:p>
            <a:pPr algn="ctr"/>
            <a:endParaRPr lang="zh-CN" altLang="en-US" sz="2471"/>
          </a:p>
        </p:txBody>
      </p:sp>
      <p:grpSp>
        <p:nvGrpSpPr>
          <p:cNvPr id="95" name="组合 94"/>
          <p:cNvGrpSpPr/>
          <p:nvPr/>
        </p:nvGrpSpPr>
        <p:grpSpPr>
          <a:xfrm>
            <a:off x="10043668" y="5681380"/>
            <a:ext cx="3090116" cy="1030988"/>
            <a:chOff x="6084168" y="3685134"/>
            <a:chExt cx="1669538" cy="690116"/>
          </a:xfrm>
        </p:grpSpPr>
        <p:sp>
          <p:nvSpPr>
            <p:cNvPr id="96" name="TextBox 95"/>
            <p:cNvSpPr txBox="1"/>
            <p:nvPr/>
          </p:nvSpPr>
          <p:spPr>
            <a:xfrm>
              <a:off x="6084168" y="3999548"/>
              <a:ext cx="1669538" cy="375702"/>
            </a:xfrm>
            <a:prstGeom prst="rect">
              <a:avLst/>
            </a:prstGeom>
            <a:noFill/>
          </p:spPr>
          <p:txBody>
            <a:bodyPr wrap="square" lIns="94115" tIns="47057" rIns="94115" bIns="47057" rtlCol="0">
              <a:spAutoFit/>
            </a:bodyPr>
            <a:lstStyle/>
            <a:p>
              <a:pPr>
                <a:lnSpc>
                  <a:spcPct val="130000"/>
                </a:lnSpc>
              </a:pPr>
              <a:r>
                <a:rPr lang="zh-CN" altLang="en-US" sz="1132" dirty="0">
                  <a:solidFill>
                    <a:schemeClr val="bg2"/>
                  </a:solidFill>
                  <a:latin typeface="微软雅黑" pitchFamily="34" charset="-122"/>
                  <a:ea typeface="微软雅黑" pitchFamily="34" charset="-122"/>
                </a:rPr>
                <a:t>您的内容打在这里，或者通过您的内容打在这里，或者您的内容打在这里，</a:t>
              </a:r>
            </a:p>
          </p:txBody>
        </p:sp>
        <p:sp>
          <p:nvSpPr>
            <p:cNvPr id="102" name="TextBox 101"/>
            <p:cNvSpPr txBox="1"/>
            <p:nvPr/>
          </p:nvSpPr>
          <p:spPr>
            <a:xfrm>
              <a:off x="6094400" y="3685134"/>
              <a:ext cx="1008112" cy="392984"/>
            </a:xfrm>
            <a:prstGeom prst="rect">
              <a:avLst/>
            </a:prstGeom>
            <a:noFill/>
          </p:spPr>
          <p:txBody>
            <a:bodyPr wrap="square" lIns="94115" tIns="0" rIns="94115" bIns="0" rtlCol="0" anchor="t">
              <a:spAutoFit/>
            </a:bodyPr>
            <a:lstStyle/>
            <a:p>
              <a:pPr>
                <a:lnSpc>
                  <a:spcPct val="150000"/>
                </a:lnSpc>
              </a:pPr>
              <a:r>
                <a:rPr lang="zh-CN" altLang="en-US" sz="2471" dirty="0">
                  <a:solidFill>
                    <a:schemeClr val="bg2"/>
                  </a:solidFill>
                  <a:latin typeface="微软雅黑" pitchFamily="34" charset="-122"/>
                  <a:ea typeface="微软雅黑" pitchFamily="34" charset="-122"/>
                  <a:cs typeface="华文黑体" pitchFamily="2" charset="-122"/>
                </a:rPr>
                <a:t>添加标题</a:t>
              </a:r>
            </a:p>
          </p:txBody>
        </p:sp>
      </p:grpSp>
      <p:sp>
        <p:nvSpPr>
          <p:cNvPr id="103" name="TextBox 102"/>
          <p:cNvSpPr txBox="1"/>
          <p:nvPr/>
        </p:nvSpPr>
        <p:spPr>
          <a:xfrm>
            <a:off x="8908353" y="5918631"/>
            <a:ext cx="814639" cy="649085"/>
          </a:xfrm>
          <a:prstGeom prst="rect">
            <a:avLst/>
          </a:prstGeom>
          <a:noFill/>
        </p:spPr>
        <p:txBody>
          <a:bodyPr wrap="square" lIns="142249" tIns="71124" rIns="142249" bIns="71124" rtlCol="0">
            <a:spAutoFit/>
          </a:bodyPr>
          <a:lstStyle/>
          <a:p>
            <a:r>
              <a:rPr lang="en-US" altLang="zh-CN" sz="3191" dirty="0">
                <a:solidFill>
                  <a:schemeClr val="bg1"/>
                </a:solidFill>
                <a:latin typeface="DFGothic-EB" panose="02010609010101010101" pitchFamily="1" charset="-128"/>
                <a:ea typeface="DFGothic-EB" panose="02010609010101010101" pitchFamily="1" charset="-128"/>
              </a:rPr>
              <a:t>04</a:t>
            </a:r>
            <a:endParaRPr lang="zh-CN" altLang="en-US" sz="3191" dirty="0">
              <a:solidFill>
                <a:schemeClr val="bg1"/>
              </a:solidFill>
              <a:latin typeface="DFGothic-EB" panose="02010609010101010101" pitchFamily="1" charset="-128"/>
              <a:ea typeface="DFGothic-EB" panose="02010609010101010101" pitchFamily="1" charset="-128"/>
            </a:endParaRPr>
          </a:p>
        </p:txBody>
      </p:sp>
      <p:sp>
        <p:nvSpPr>
          <p:cNvPr id="2" name="标题 1"/>
          <p:cNvSpPr>
            <a:spLocks noGrp="1"/>
          </p:cNvSpPr>
          <p:nvPr>
            <p:ph type="title"/>
          </p:nvPr>
        </p:nvSpPr>
        <p:spPr/>
        <p:txBody>
          <a:bodyPr/>
          <a:lstStyle/>
          <a:p>
            <a:pPr algn="l"/>
            <a:r>
              <a:rPr lang="zh-CN" altLang="en-US" dirty="0"/>
              <a:t>完成阶段</a:t>
            </a:r>
          </a:p>
        </p:txBody>
      </p:sp>
      <p:sp>
        <p:nvSpPr>
          <p:cNvPr id="74" name="TextBox 73"/>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54549293"/>
      </p:ext>
    </p:extLst>
  </p:cSld>
  <p:clrMapOvr>
    <a:masterClrMapping/>
  </p:clrMapOvr>
  <mc:AlternateContent xmlns:mc="http://schemas.openxmlformats.org/markup-compatibility/2006" xmlns:p14="http://schemas.microsoft.com/office/powerpoint/2010/main">
    <mc:Choice Requires="p14">
      <p:transition spd="slow" p14:dur="1600" advTm="0">
        <p14:gallery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0-#ppt_w/2"/>
                                          </p:val>
                                        </p:tav>
                                        <p:tav tm="100000">
                                          <p:val>
                                            <p:strVal val="#ppt_x"/>
                                          </p:val>
                                        </p:tav>
                                      </p:tavLst>
                                    </p:anim>
                                    <p:anim calcmode="lin" valueType="num">
                                      <p:cBhvr additive="base">
                                        <p:cTn id="8" dur="500" fill="hold"/>
                                        <p:tgtEl>
                                          <p:spTgt spid="9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27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2/3*#ppt_w"/>
                                          </p:val>
                                        </p:tav>
                                        <p:tav tm="100000">
                                          <p:val>
                                            <p:strVal val="#ppt_w"/>
                                          </p:val>
                                        </p:tav>
                                      </p:tavLst>
                                    </p:anim>
                                    <p:anim calcmode="lin" valueType="num">
                                      <p:cBhvr>
                                        <p:cTn id="13" dur="500" fill="hold"/>
                                        <p:tgtEl>
                                          <p:spTgt spid="8"/>
                                        </p:tgtEl>
                                        <p:attrNameLst>
                                          <p:attrName>ppt_h</p:attrName>
                                        </p:attrNameLst>
                                      </p:cBhvr>
                                      <p:tavLst>
                                        <p:tav tm="0">
                                          <p:val>
                                            <p:strVal val="2/3*#ppt_h"/>
                                          </p:val>
                                        </p:tav>
                                        <p:tav tm="100000">
                                          <p:val>
                                            <p:strVal val="#ppt_h"/>
                                          </p:val>
                                        </p:tav>
                                      </p:tavLst>
                                    </p:anim>
                                  </p:childTnLst>
                                </p:cTn>
                              </p:par>
                              <p:par>
                                <p:cTn id="14" presetID="23" presetClass="entr" presetSubtype="28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strVal val="4/3*#ppt_w"/>
                                          </p:val>
                                        </p:tav>
                                        <p:tav tm="100000">
                                          <p:val>
                                            <p:strVal val="#ppt_w"/>
                                          </p:val>
                                        </p:tav>
                                      </p:tavLst>
                                    </p:anim>
                                    <p:anim calcmode="lin" valueType="num">
                                      <p:cBhvr>
                                        <p:cTn id="17" dur="500" fill="hold"/>
                                        <p:tgtEl>
                                          <p:spTgt spid="11"/>
                                        </p:tgtEl>
                                        <p:attrNameLst>
                                          <p:attrName>ppt_h</p:attrName>
                                        </p:attrNameLst>
                                      </p:cBhvr>
                                      <p:tavLst>
                                        <p:tav tm="0">
                                          <p:val>
                                            <p:strVal val="4/3*#ppt_h"/>
                                          </p:val>
                                        </p:tav>
                                        <p:tav tm="100000">
                                          <p:val>
                                            <p:strVal val="#ppt_h"/>
                                          </p:val>
                                        </p:tav>
                                      </p:tavLst>
                                    </p:anim>
                                  </p:childTnLst>
                                </p:cTn>
                              </p:par>
                              <p:par>
                                <p:cTn id="18" presetID="23" presetClass="entr" presetSubtype="288"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strVal val="4/3*#ppt_w"/>
                                          </p:val>
                                        </p:tav>
                                        <p:tav tm="100000">
                                          <p:val>
                                            <p:strVal val="#ppt_w"/>
                                          </p:val>
                                        </p:tav>
                                      </p:tavLst>
                                    </p:anim>
                                    <p:anim calcmode="lin" valueType="num">
                                      <p:cBhvr>
                                        <p:cTn id="21" dur="500" fill="hold"/>
                                        <p:tgtEl>
                                          <p:spTgt spid="27"/>
                                        </p:tgtEl>
                                        <p:attrNameLst>
                                          <p:attrName>ppt_h</p:attrName>
                                        </p:attrNameLst>
                                      </p:cBhvr>
                                      <p:tavLst>
                                        <p:tav tm="0">
                                          <p:val>
                                            <p:strVal val="4/3*#ppt_h"/>
                                          </p:val>
                                        </p:tav>
                                        <p:tav tm="100000">
                                          <p:val>
                                            <p:strVal val="#ppt_h"/>
                                          </p:val>
                                        </p:tav>
                                      </p:tavLst>
                                    </p:anim>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3" presetClass="entr" presetSubtype="272"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strVal val="2/3*#ppt_w"/>
                                          </p:val>
                                        </p:tav>
                                        <p:tav tm="100000">
                                          <p:val>
                                            <p:strVal val="#ppt_w"/>
                                          </p:val>
                                        </p:tav>
                                      </p:tavLst>
                                    </p:anim>
                                    <p:anim calcmode="lin" valueType="num">
                                      <p:cBhvr>
                                        <p:cTn id="31" dur="500" fill="hold"/>
                                        <p:tgtEl>
                                          <p:spTgt spid="12"/>
                                        </p:tgtEl>
                                        <p:attrNameLst>
                                          <p:attrName>ppt_h</p:attrName>
                                        </p:attrNameLst>
                                      </p:cBhvr>
                                      <p:tavLst>
                                        <p:tav tm="0">
                                          <p:val>
                                            <p:strVal val="2/3*#ppt_h"/>
                                          </p:val>
                                        </p:tav>
                                        <p:tav tm="100000">
                                          <p:val>
                                            <p:strVal val="#ppt_h"/>
                                          </p:val>
                                        </p:tav>
                                      </p:tavLst>
                                    </p:anim>
                                  </p:childTnLst>
                                </p:cTn>
                              </p:par>
                              <p:par>
                                <p:cTn id="32" presetID="23" presetClass="entr" presetSubtype="288"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strVal val="4/3*#ppt_w"/>
                                          </p:val>
                                        </p:tav>
                                        <p:tav tm="100000">
                                          <p:val>
                                            <p:strVal val="#ppt_w"/>
                                          </p:val>
                                        </p:tav>
                                      </p:tavLst>
                                    </p:anim>
                                    <p:anim calcmode="lin" valueType="num">
                                      <p:cBhvr>
                                        <p:cTn id="35" dur="500" fill="hold"/>
                                        <p:tgtEl>
                                          <p:spTgt spid="28"/>
                                        </p:tgtEl>
                                        <p:attrNameLst>
                                          <p:attrName>ppt_h</p:attrName>
                                        </p:attrNameLst>
                                      </p:cBhvr>
                                      <p:tavLst>
                                        <p:tav tm="0">
                                          <p:val>
                                            <p:strVal val="4/3*#ppt_h"/>
                                          </p:val>
                                        </p:tav>
                                        <p:tav tm="100000">
                                          <p:val>
                                            <p:strVal val="#ppt_h"/>
                                          </p:val>
                                        </p:tav>
                                      </p:tavLst>
                                    </p:anim>
                                  </p:childTnLst>
                                </p:cTn>
                              </p:par>
                              <p:par>
                                <p:cTn id="36" presetID="23" presetClass="entr" presetSubtype="28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strVal val="4/3*#ppt_w"/>
                                          </p:val>
                                        </p:tav>
                                        <p:tav tm="100000">
                                          <p:val>
                                            <p:strVal val="#ppt_w"/>
                                          </p:val>
                                        </p:tav>
                                      </p:tavLst>
                                    </p:anim>
                                    <p:anim calcmode="lin" valueType="num">
                                      <p:cBhvr>
                                        <p:cTn id="39" dur="500" fill="hold"/>
                                        <p:tgtEl>
                                          <p:spTgt spid="15"/>
                                        </p:tgtEl>
                                        <p:attrNameLst>
                                          <p:attrName>ppt_h</p:attrName>
                                        </p:attrNameLst>
                                      </p:cBhvr>
                                      <p:tavLst>
                                        <p:tav tm="0">
                                          <p:val>
                                            <p:strVal val="4/3*#ppt_h"/>
                                          </p:val>
                                        </p:tav>
                                        <p:tav tm="100000">
                                          <p:val>
                                            <p:strVal val="#ppt_h"/>
                                          </p:val>
                                        </p:tav>
                                      </p:tavLst>
                                    </p:anim>
                                  </p:childTnLst>
                                </p:cTn>
                              </p:par>
                            </p:childTnLst>
                          </p:cTn>
                        </p:par>
                        <p:par>
                          <p:cTn id="40" fill="hold">
                            <p:stCondLst>
                              <p:cond delay="2000"/>
                            </p:stCondLst>
                            <p:childTnLst>
                              <p:par>
                                <p:cTn id="41" presetID="2" presetClass="entr" presetSubtype="2"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1+#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3" presetClass="entr" presetSubtype="272"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strVal val="2/3*#ppt_w"/>
                                          </p:val>
                                        </p:tav>
                                        <p:tav tm="100000">
                                          <p:val>
                                            <p:strVal val="#ppt_w"/>
                                          </p:val>
                                        </p:tav>
                                      </p:tavLst>
                                    </p:anim>
                                    <p:anim calcmode="lin" valueType="num">
                                      <p:cBhvr>
                                        <p:cTn id="49" dur="500" fill="hold"/>
                                        <p:tgtEl>
                                          <p:spTgt spid="16"/>
                                        </p:tgtEl>
                                        <p:attrNameLst>
                                          <p:attrName>ppt_h</p:attrName>
                                        </p:attrNameLst>
                                      </p:cBhvr>
                                      <p:tavLst>
                                        <p:tav tm="0">
                                          <p:val>
                                            <p:strVal val="2/3*#ppt_h"/>
                                          </p:val>
                                        </p:tav>
                                        <p:tav tm="100000">
                                          <p:val>
                                            <p:strVal val="#ppt_h"/>
                                          </p:val>
                                        </p:tav>
                                      </p:tavLst>
                                    </p:anim>
                                  </p:childTnLst>
                                </p:cTn>
                              </p:par>
                              <p:par>
                                <p:cTn id="50" presetID="23" presetClass="entr" presetSubtype="28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strVal val="4/3*#ppt_w"/>
                                          </p:val>
                                        </p:tav>
                                        <p:tav tm="100000">
                                          <p:val>
                                            <p:strVal val="#ppt_w"/>
                                          </p:val>
                                        </p:tav>
                                      </p:tavLst>
                                    </p:anim>
                                    <p:anim calcmode="lin" valueType="num">
                                      <p:cBhvr>
                                        <p:cTn id="53" dur="500" fill="hold"/>
                                        <p:tgtEl>
                                          <p:spTgt spid="19"/>
                                        </p:tgtEl>
                                        <p:attrNameLst>
                                          <p:attrName>ppt_h</p:attrName>
                                        </p:attrNameLst>
                                      </p:cBhvr>
                                      <p:tavLst>
                                        <p:tav tm="0">
                                          <p:val>
                                            <p:strVal val="4/3*#ppt_h"/>
                                          </p:val>
                                        </p:tav>
                                        <p:tav tm="100000">
                                          <p:val>
                                            <p:strVal val="#ppt_h"/>
                                          </p:val>
                                        </p:tav>
                                      </p:tavLst>
                                    </p:anim>
                                  </p:childTnLst>
                                </p:cTn>
                              </p:par>
                              <p:par>
                                <p:cTn id="54" presetID="23" presetClass="entr" presetSubtype="288"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strVal val="4/3*#ppt_w"/>
                                          </p:val>
                                        </p:tav>
                                        <p:tav tm="100000">
                                          <p:val>
                                            <p:strVal val="#ppt_w"/>
                                          </p:val>
                                        </p:tav>
                                      </p:tavLst>
                                    </p:anim>
                                    <p:anim calcmode="lin" valueType="num">
                                      <p:cBhvr>
                                        <p:cTn id="57" dur="500" fill="hold"/>
                                        <p:tgtEl>
                                          <p:spTgt spid="29"/>
                                        </p:tgtEl>
                                        <p:attrNameLst>
                                          <p:attrName>ppt_h</p:attrName>
                                        </p:attrNameLst>
                                      </p:cBhvr>
                                      <p:tavLst>
                                        <p:tav tm="0">
                                          <p:val>
                                            <p:strVal val="4/3*#ppt_h"/>
                                          </p:val>
                                        </p:tav>
                                        <p:tav tm="100000">
                                          <p:val>
                                            <p:strVal val="#ppt_h"/>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1+#ppt_w/2"/>
                                          </p:val>
                                        </p:tav>
                                        <p:tav tm="100000">
                                          <p:val>
                                            <p:strVal val="#ppt_x"/>
                                          </p:val>
                                        </p:tav>
                                      </p:tavLst>
                                    </p:anim>
                                    <p:anim calcmode="lin" valueType="num">
                                      <p:cBhvr additive="base">
                                        <p:cTn id="62" dur="500" fill="hold"/>
                                        <p:tgtEl>
                                          <p:spTgt spid="31"/>
                                        </p:tgtEl>
                                        <p:attrNameLst>
                                          <p:attrName>ppt_y</p:attrName>
                                        </p:attrNameLst>
                                      </p:cBhvr>
                                      <p:tavLst>
                                        <p:tav tm="0">
                                          <p:val>
                                            <p:strVal val="#ppt_y"/>
                                          </p:val>
                                        </p:tav>
                                        <p:tav tm="100000">
                                          <p:val>
                                            <p:strVal val="#ppt_y"/>
                                          </p:val>
                                        </p:tav>
                                      </p:tavLst>
                                    </p:anim>
                                  </p:childTnLst>
                                </p:cTn>
                              </p:par>
                            </p:childTnLst>
                          </p:cTn>
                        </p:par>
                        <p:par>
                          <p:cTn id="63" fill="hold">
                            <p:stCondLst>
                              <p:cond delay="3500"/>
                            </p:stCondLst>
                            <p:childTnLst>
                              <p:par>
                                <p:cTn id="64" presetID="23" presetClass="entr" presetSubtype="272" fill="hold" nodeType="afterEffect">
                                  <p:stCondLst>
                                    <p:cond delay="0"/>
                                  </p:stCondLst>
                                  <p:childTnLst>
                                    <p:set>
                                      <p:cBhvr>
                                        <p:cTn id="65" dur="1" fill="hold">
                                          <p:stCondLst>
                                            <p:cond delay="0"/>
                                          </p:stCondLst>
                                        </p:cTn>
                                        <p:tgtEl>
                                          <p:spTgt spid="90"/>
                                        </p:tgtEl>
                                        <p:attrNameLst>
                                          <p:attrName>style.visibility</p:attrName>
                                        </p:attrNameLst>
                                      </p:cBhvr>
                                      <p:to>
                                        <p:strVal val="visible"/>
                                      </p:to>
                                    </p:set>
                                    <p:anim calcmode="lin" valueType="num">
                                      <p:cBhvr>
                                        <p:cTn id="66" dur="500" fill="hold"/>
                                        <p:tgtEl>
                                          <p:spTgt spid="90"/>
                                        </p:tgtEl>
                                        <p:attrNameLst>
                                          <p:attrName>ppt_w</p:attrName>
                                        </p:attrNameLst>
                                      </p:cBhvr>
                                      <p:tavLst>
                                        <p:tav tm="0">
                                          <p:val>
                                            <p:strVal val="2/3*#ppt_w"/>
                                          </p:val>
                                        </p:tav>
                                        <p:tav tm="100000">
                                          <p:val>
                                            <p:strVal val="#ppt_w"/>
                                          </p:val>
                                        </p:tav>
                                      </p:tavLst>
                                    </p:anim>
                                    <p:anim calcmode="lin" valueType="num">
                                      <p:cBhvr>
                                        <p:cTn id="67" dur="500" fill="hold"/>
                                        <p:tgtEl>
                                          <p:spTgt spid="90"/>
                                        </p:tgtEl>
                                        <p:attrNameLst>
                                          <p:attrName>ppt_h</p:attrName>
                                        </p:attrNameLst>
                                      </p:cBhvr>
                                      <p:tavLst>
                                        <p:tav tm="0">
                                          <p:val>
                                            <p:strVal val="2/3*#ppt_h"/>
                                          </p:val>
                                        </p:tav>
                                        <p:tav tm="100000">
                                          <p:val>
                                            <p:strVal val="#ppt_h"/>
                                          </p:val>
                                        </p:tav>
                                      </p:tavLst>
                                    </p:anim>
                                  </p:childTnLst>
                                </p:cTn>
                              </p:par>
                              <p:par>
                                <p:cTn id="68" presetID="23" presetClass="entr" presetSubtype="288"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 calcmode="lin" valueType="num">
                                      <p:cBhvr>
                                        <p:cTn id="70" dur="500" fill="hold"/>
                                        <p:tgtEl>
                                          <p:spTgt spid="94"/>
                                        </p:tgtEl>
                                        <p:attrNameLst>
                                          <p:attrName>ppt_w</p:attrName>
                                        </p:attrNameLst>
                                      </p:cBhvr>
                                      <p:tavLst>
                                        <p:tav tm="0">
                                          <p:val>
                                            <p:strVal val="4/3*#ppt_w"/>
                                          </p:val>
                                        </p:tav>
                                        <p:tav tm="100000">
                                          <p:val>
                                            <p:strVal val="#ppt_w"/>
                                          </p:val>
                                        </p:tav>
                                      </p:tavLst>
                                    </p:anim>
                                    <p:anim calcmode="lin" valueType="num">
                                      <p:cBhvr>
                                        <p:cTn id="71" dur="500" fill="hold"/>
                                        <p:tgtEl>
                                          <p:spTgt spid="94"/>
                                        </p:tgtEl>
                                        <p:attrNameLst>
                                          <p:attrName>ppt_h</p:attrName>
                                        </p:attrNameLst>
                                      </p:cBhvr>
                                      <p:tavLst>
                                        <p:tav tm="0">
                                          <p:val>
                                            <p:strVal val="4/3*#ppt_h"/>
                                          </p:val>
                                        </p:tav>
                                        <p:tav tm="100000">
                                          <p:val>
                                            <p:strVal val="#ppt_h"/>
                                          </p:val>
                                        </p:tav>
                                      </p:tavLst>
                                    </p:anim>
                                  </p:childTnLst>
                                </p:cTn>
                              </p:par>
                              <p:par>
                                <p:cTn id="72" presetID="23" presetClass="entr" presetSubtype="288" fill="hold" grpId="0" nodeType="withEffect">
                                  <p:stCondLst>
                                    <p:cond delay="0"/>
                                  </p:stCondLst>
                                  <p:childTnLst>
                                    <p:set>
                                      <p:cBhvr>
                                        <p:cTn id="73" dur="1" fill="hold">
                                          <p:stCondLst>
                                            <p:cond delay="0"/>
                                          </p:stCondLst>
                                        </p:cTn>
                                        <p:tgtEl>
                                          <p:spTgt spid="103"/>
                                        </p:tgtEl>
                                        <p:attrNameLst>
                                          <p:attrName>style.visibility</p:attrName>
                                        </p:attrNameLst>
                                      </p:cBhvr>
                                      <p:to>
                                        <p:strVal val="visible"/>
                                      </p:to>
                                    </p:set>
                                    <p:anim calcmode="lin" valueType="num">
                                      <p:cBhvr>
                                        <p:cTn id="74" dur="500" fill="hold"/>
                                        <p:tgtEl>
                                          <p:spTgt spid="103"/>
                                        </p:tgtEl>
                                        <p:attrNameLst>
                                          <p:attrName>ppt_w</p:attrName>
                                        </p:attrNameLst>
                                      </p:cBhvr>
                                      <p:tavLst>
                                        <p:tav tm="0">
                                          <p:val>
                                            <p:strVal val="4/3*#ppt_w"/>
                                          </p:val>
                                        </p:tav>
                                        <p:tav tm="100000">
                                          <p:val>
                                            <p:strVal val="#ppt_w"/>
                                          </p:val>
                                        </p:tav>
                                      </p:tavLst>
                                    </p:anim>
                                    <p:anim calcmode="lin" valueType="num">
                                      <p:cBhvr>
                                        <p:cTn id="75" dur="500" fill="hold"/>
                                        <p:tgtEl>
                                          <p:spTgt spid="103"/>
                                        </p:tgtEl>
                                        <p:attrNameLst>
                                          <p:attrName>ppt_h</p:attrName>
                                        </p:attrNameLst>
                                      </p:cBhvr>
                                      <p:tavLst>
                                        <p:tav tm="0">
                                          <p:val>
                                            <p:strVal val="4/3*#ppt_h"/>
                                          </p:val>
                                        </p:tav>
                                        <p:tav tm="100000">
                                          <p:val>
                                            <p:strVal val="#ppt_h"/>
                                          </p:val>
                                        </p:tav>
                                      </p:tavLst>
                                    </p:anim>
                                  </p:childTnLst>
                                </p:cTn>
                              </p:par>
                            </p:childTnLst>
                          </p:cTn>
                        </p:par>
                        <p:par>
                          <p:cTn id="76" fill="hold">
                            <p:stCondLst>
                              <p:cond delay="4000"/>
                            </p:stCondLst>
                            <p:childTnLst>
                              <p:par>
                                <p:cTn id="77" presetID="2" presetClass="entr" presetSubtype="2" fill="hold" nodeType="afterEffect">
                                  <p:stCondLst>
                                    <p:cond delay="0"/>
                                  </p:stCondLst>
                                  <p:childTnLst>
                                    <p:set>
                                      <p:cBhvr>
                                        <p:cTn id="78" dur="1" fill="hold">
                                          <p:stCondLst>
                                            <p:cond delay="0"/>
                                          </p:stCondLst>
                                        </p:cTn>
                                        <p:tgtEl>
                                          <p:spTgt spid="95"/>
                                        </p:tgtEl>
                                        <p:attrNameLst>
                                          <p:attrName>style.visibility</p:attrName>
                                        </p:attrNameLst>
                                      </p:cBhvr>
                                      <p:to>
                                        <p:strVal val="visible"/>
                                      </p:to>
                                    </p:set>
                                    <p:anim calcmode="lin" valueType="num">
                                      <p:cBhvr additive="base">
                                        <p:cTn id="79" dur="500" fill="hold"/>
                                        <p:tgtEl>
                                          <p:spTgt spid="95"/>
                                        </p:tgtEl>
                                        <p:attrNameLst>
                                          <p:attrName>ppt_x</p:attrName>
                                        </p:attrNameLst>
                                      </p:cBhvr>
                                      <p:tavLst>
                                        <p:tav tm="0">
                                          <p:val>
                                            <p:strVal val="1+#ppt_w/2"/>
                                          </p:val>
                                        </p:tav>
                                        <p:tav tm="100000">
                                          <p:val>
                                            <p:strVal val="#ppt_x"/>
                                          </p:val>
                                        </p:tav>
                                      </p:tavLst>
                                    </p:anim>
                                    <p:anim calcmode="lin" valueType="num">
                                      <p:cBhvr additive="base">
                                        <p:cTn id="80" dur="500" fill="hold"/>
                                        <p:tgtEl>
                                          <p:spTgt spid="95"/>
                                        </p:tgtEl>
                                        <p:attrNameLst>
                                          <p:attrName>ppt_y</p:attrName>
                                        </p:attrNameLst>
                                      </p:cBhvr>
                                      <p:tavLst>
                                        <p:tav tm="0">
                                          <p:val>
                                            <p:strVal val="#ppt_y"/>
                                          </p:val>
                                        </p:tav>
                                        <p:tav tm="100000">
                                          <p:val>
                                            <p:strVal val="#ppt_y"/>
                                          </p:val>
                                        </p:tav>
                                      </p:tavLst>
                                    </p:anim>
                                  </p:childTnLst>
                                </p:cTn>
                              </p:par>
                            </p:childTnLst>
                          </p:cTn>
                        </p:par>
                        <p:par>
                          <p:cTn id="81" fill="hold">
                            <p:stCondLst>
                              <p:cond delay="4500"/>
                            </p:stCondLst>
                            <p:childTnLst>
                              <p:par>
                                <p:cTn id="82" presetID="10" presetClass="entr" presetSubtype="0" fill="hold" grpId="0" nodeType="after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fade">
                                      <p:cBhvr>
                                        <p:cTn id="8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7" grpId="0"/>
      <p:bldP spid="28" grpId="0"/>
      <p:bldP spid="29" grpId="0"/>
      <p:bldP spid="94" grpId="0" animBg="1"/>
      <p:bldP spid="103" grpId="0"/>
      <p:bldP spid="7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2562976" y="3140346"/>
            <a:ext cx="1484262" cy="1422455"/>
            <a:chOff x="1664154" y="1934950"/>
            <a:chExt cx="963741" cy="897257"/>
          </a:xfrm>
        </p:grpSpPr>
        <p:grpSp>
          <p:nvGrpSpPr>
            <p:cNvPr id="11" name="组合 10"/>
            <p:cNvGrpSpPr/>
            <p:nvPr/>
          </p:nvGrpSpPr>
          <p:grpSpPr>
            <a:xfrm rot="18900000">
              <a:off x="1664154" y="1934950"/>
              <a:ext cx="897259" cy="897257"/>
              <a:chOff x="304800" y="673100"/>
              <a:chExt cx="4000500" cy="4000500"/>
            </a:xfrm>
            <a:effectLst>
              <a:outerShdw blurRad="444500" dist="254000" dir="48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3" name="椭圆 12"/>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35" name="TextBox 34"/>
            <p:cNvSpPr txBox="1"/>
            <p:nvPr/>
          </p:nvSpPr>
          <p:spPr>
            <a:xfrm>
              <a:off x="1807549" y="2188595"/>
              <a:ext cx="820346" cy="380785"/>
            </a:xfrm>
            <a:prstGeom prst="rect">
              <a:avLst/>
            </a:prstGeom>
            <a:noFill/>
          </p:spPr>
          <p:txBody>
            <a:bodyPr wrap="square" rtlCol="0">
              <a:spAutoFit/>
            </a:bodyPr>
            <a:lstStyle/>
            <a:p>
              <a:r>
                <a:rPr lang="en-US" altLang="zh-CN" sz="3191" b="1" dirty="0">
                  <a:solidFill>
                    <a:schemeClr val="tx1">
                      <a:lumMod val="65000"/>
                      <a:lumOff val="35000"/>
                    </a:schemeClr>
                  </a:solidFill>
                  <a:latin typeface="微软雅黑" panose="020B0503020204020204" pitchFamily="34" charset="-122"/>
                  <a:ea typeface="微软雅黑" panose="020B0503020204020204" pitchFamily="34" charset="-122"/>
                </a:rPr>
                <a:t>45%</a:t>
              </a:r>
              <a:endParaRPr lang="zh-CN" altLang="en-US" sz="3191"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5109367" y="3104950"/>
            <a:ext cx="1381873" cy="1422456"/>
            <a:chOff x="3293884" y="1912625"/>
            <a:chExt cx="897259" cy="897258"/>
          </a:xfrm>
        </p:grpSpPr>
        <p:grpSp>
          <p:nvGrpSpPr>
            <p:cNvPr id="22" name="组合 21"/>
            <p:cNvGrpSpPr/>
            <p:nvPr/>
          </p:nvGrpSpPr>
          <p:grpSpPr>
            <a:xfrm rot="18900000">
              <a:off x="3293884" y="1912625"/>
              <a:ext cx="897259" cy="897258"/>
              <a:chOff x="304800" y="673100"/>
              <a:chExt cx="4000500" cy="4000500"/>
            </a:xfrm>
            <a:effectLst>
              <a:outerShdw blurRad="444500" dist="254000" dir="528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24" name="椭圆 23"/>
              <p:cNvSpPr/>
              <p:nvPr/>
            </p:nvSpPr>
            <p:spPr>
              <a:xfrm>
                <a:off x="366204" y="734505"/>
                <a:ext cx="3877703" cy="3877691"/>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36" name="TextBox 35"/>
            <p:cNvSpPr txBox="1"/>
            <p:nvPr/>
          </p:nvSpPr>
          <p:spPr>
            <a:xfrm>
              <a:off x="3404406" y="2161199"/>
              <a:ext cx="753231" cy="380785"/>
            </a:xfrm>
            <a:prstGeom prst="rect">
              <a:avLst/>
            </a:prstGeom>
            <a:noFill/>
          </p:spPr>
          <p:txBody>
            <a:bodyPr wrap="square" rtlCol="0">
              <a:spAutoFit/>
            </a:bodyPr>
            <a:lstStyle/>
            <a:p>
              <a:r>
                <a:rPr lang="en-US" altLang="zh-CN" sz="3191" b="1" dirty="0">
                  <a:solidFill>
                    <a:schemeClr val="tx1">
                      <a:lumMod val="65000"/>
                      <a:lumOff val="35000"/>
                    </a:schemeClr>
                  </a:solidFill>
                  <a:latin typeface="微软雅黑" panose="020B0503020204020204" pitchFamily="34" charset="-122"/>
                  <a:ea typeface="微软雅黑" panose="020B0503020204020204" pitchFamily="34" charset="-122"/>
                </a:rPr>
                <a:t>68%</a:t>
              </a:r>
              <a:endParaRPr lang="zh-CN" altLang="en-US" sz="3191"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7618165" y="3236672"/>
            <a:ext cx="1450657" cy="1422455"/>
            <a:chOff x="4849324" y="1995712"/>
            <a:chExt cx="941921" cy="897257"/>
          </a:xfrm>
        </p:grpSpPr>
        <p:grpSp>
          <p:nvGrpSpPr>
            <p:cNvPr id="28" name="组合 27"/>
            <p:cNvGrpSpPr/>
            <p:nvPr/>
          </p:nvGrpSpPr>
          <p:grpSpPr>
            <a:xfrm rot="18900000">
              <a:off x="4849324" y="1995712"/>
              <a:ext cx="897259" cy="897257"/>
              <a:chOff x="304800" y="673100"/>
              <a:chExt cx="4000500" cy="4000500"/>
            </a:xfrm>
            <a:effectLst>
              <a:outerShdw blurRad="444500" dist="254000" dir="564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30" name="椭圆 29"/>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37" name="TextBox 36"/>
            <p:cNvSpPr txBox="1"/>
            <p:nvPr/>
          </p:nvSpPr>
          <p:spPr>
            <a:xfrm>
              <a:off x="4963049" y="2222298"/>
              <a:ext cx="828196" cy="380785"/>
            </a:xfrm>
            <a:prstGeom prst="rect">
              <a:avLst/>
            </a:prstGeom>
            <a:noFill/>
          </p:spPr>
          <p:txBody>
            <a:bodyPr wrap="square" rtlCol="0">
              <a:spAutoFit/>
            </a:bodyPr>
            <a:lstStyle/>
            <a:p>
              <a:r>
                <a:rPr lang="en-US" altLang="zh-CN" sz="3191" b="1" dirty="0">
                  <a:solidFill>
                    <a:schemeClr val="tx1">
                      <a:lumMod val="65000"/>
                      <a:lumOff val="35000"/>
                    </a:schemeClr>
                  </a:solidFill>
                  <a:latin typeface="微软雅黑" panose="020B0503020204020204" pitchFamily="34" charset="-122"/>
                  <a:ea typeface="微软雅黑" panose="020B0503020204020204" pitchFamily="34" charset="-122"/>
                </a:rPr>
                <a:t>79%</a:t>
              </a:r>
              <a:endParaRPr lang="zh-CN" altLang="en-US" sz="3191"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0015531" y="3289622"/>
            <a:ext cx="1464700" cy="1422455"/>
            <a:chOff x="6380261" y="2029113"/>
            <a:chExt cx="951040" cy="897257"/>
          </a:xfrm>
        </p:grpSpPr>
        <p:grpSp>
          <p:nvGrpSpPr>
            <p:cNvPr id="25" name="组合 24"/>
            <p:cNvGrpSpPr/>
            <p:nvPr/>
          </p:nvGrpSpPr>
          <p:grpSpPr>
            <a:xfrm rot="18900000">
              <a:off x="6380261" y="2029113"/>
              <a:ext cx="897259" cy="897257"/>
              <a:chOff x="304800" y="673100"/>
              <a:chExt cx="4000500" cy="4000500"/>
            </a:xfrm>
            <a:effectLst>
              <a:outerShdw blurRad="444500" dist="254000" dir="5700000" sx="104000" sy="104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27" name="椭圆 26"/>
              <p:cNvSpPr/>
              <p:nvPr/>
            </p:nvSpPr>
            <p:spPr>
              <a:xfrm>
                <a:off x="366203" y="734507"/>
                <a:ext cx="3877701" cy="387769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38" name="TextBox 37"/>
            <p:cNvSpPr txBox="1"/>
            <p:nvPr/>
          </p:nvSpPr>
          <p:spPr>
            <a:xfrm>
              <a:off x="6501314" y="2303662"/>
              <a:ext cx="829987" cy="380785"/>
            </a:xfrm>
            <a:prstGeom prst="rect">
              <a:avLst/>
            </a:prstGeom>
            <a:noFill/>
          </p:spPr>
          <p:txBody>
            <a:bodyPr wrap="square" rtlCol="0">
              <a:spAutoFit/>
            </a:bodyPr>
            <a:lstStyle/>
            <a:p>
              <a:r>
                <a:rPr lang="en-US" altLang="zh-CN" sz="3191" b="1" dirty="0">
                  <a:solidFill>
                    <a:schemeClr val="tx1">
                      <a:lumMod val="65000"/>
                      <a:lumOff val="35000"/>
                    </a:schemeClr>
                  </a:solidFill>
                  <a:latin typeface="微软雅黑" panose="020B0503020204020204" pitchFamily="34" charset="-122"/>
                  <a:ea typeface="微软雅黑" panose="020B0503020204020204" pitchFamily="34" charset="-122"/>
                </a:rPr>
                <a:t>92%</a:t>
              </a:r>
              <a:endParaRPr lang="zh-CN" altLang="en-US" sz="3191"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58" name="矩形 30"/>
          <p:cNvSpPr>
            <a:spLocks noChangeArrowheads="1"/>
          </p:cNvSpPr>
          <p:nvPr/>
        </p:nvSpPr>
        <p:spPr bwMode="auto">
          <a:xfrm>
            <a:off x="4780014" y="5194213"/>
            <a:ext cx="2553248" cy="1314547"/>
          </a:xfrm>
          <a:prstGeom prst="rect">
            <a:avLst/>
          </a:prstGeom>
          <a:noFill/>
          <a:ln w="9525">
            <a:noFill/>
            <a:miter lim="800000"/>
            <a:headEnd/>
            <a:tailEnd/>
          </a:ln>
        </p:spPr>
        <p:txBody>
          <a:bodyPr wrap="square" lIns="160103" tIns="80052" rIns="160103" bIns="80052">
            <a:spAutoFit/>
          </a:bodyPr>
          <a:lstStyle/>
          <a:p>
            <a:pPr lvl="0">
              <a:lnSpc>
                <a:spcPct val="130000"/>
              </a:lnSpc>
            </a:pPr>
            <a:r>
              <a:rPr lang="zh-CN" altLang="en-US" sz="1441"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a:t>
            </a:r>
          </a:p>
        </p:txBody>
      </p:sp>
      <p:sp>
        <p:nvSpPr>
          <p:cNvPr id="61" name="矩形 30"/>
          <p:cNvSpPr>
            <a:spLocks noChangeArrowheads="1"/>
          </p:cNvSpPr>
          <p:nvPr/>
        </p:nvSpPr>
        <p:spPr bwMode="auto">
          <a:xfrm>
            <a:off x="2353375" y="5194213"/>
            <a:ext cx="2553248" cy="1314547"/>
          </a:xfrm>
          <a:prstGeom prst="rect">
            <a:avLst/>
          </a:prstGeom>
          <a:noFill/>
          <a:ln w="9525">
            <a:noFill/>
            <a:miter lim="800000"/>
            <a:headEnd/>
            <a:tailEnd/>
          </a:ln>
        </p:spPr>
        <p:txBody>
          <a:bodyPr wrap="square" lIns="160103" tIns="80052" rIns="160103" bIns="80052">
            <a:spAutoFit/>
          </a:bodyPr>
          <a:lstStyle/>
          <a:p>
            <a:pPr lvl="0">
              <a:lnSpc>
                <a:spcPct val="130000"/>
              </a:lnSpc>
            </a:pPr>
            <a:r>
              <a:rPr lang="zh-CN" altLang="en-US" sz="1441"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a:t>
            </a:r>
          </a:p>
        </p:txBody>
      </p:sp>
      <p:sp>
        <p:nvSpPr>
          <p:cNvPr id="62" name="矩形 30"/>
          <p:cNvSpPr>
            <a:spLocks noChangeArrowheads="1"/>
          </p:cNvSpPr>
          <p:nvPr/>
        </p:nvSpPr>
        <p:spPr bwMode="auto">
          <a:xfrm>
            <a:off x="7265177" y="5194213"/>
            <a:ext cx="2553248" cy="1314547"/>
          </a:xfrm>
          <a:prstGeom prst="rect">
            <a:avLst/>
          </a:prstGeom>
          <a:noFill/>
          <a:ln w="9525">
            <a:noFill/>
            <a:miter lim="800000"/>
            <a:headEnd/>
            <a:tailEnd/>
          </a:ln>
        </p:spPr>
        <p:txBody>
          <a:bodyPr wrap="square" lIns="160103" tIns="80052" rIns="160103" bIns="80052">
            <a:spAutoFit/>
          </a:bodyPr>
          <a:lstStyle/>
          <a:p>
            <a:pPr lvl="0">
              <a:lnSpc>
                <a:spcPct val="130000"/>
              </a:lnSpc>
            </a:pPr>
            <a:r>
              <a:rPr lang="zh-CN" altLang="en-US" sz="1441"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a:t>
            </a:r>
          </a:p>
        </p:txBody>
      </p:sp>
      <p:sp>
        <p:nvSpPr>
          <p:cNvPr id="63" name="矩形 30"/>
          <p:cNvSpPr>
            <a:spLocks noChangeArrowheads="1"/>
          </p:cNvSpPr>
          <p:nvPr/>
        </p:nvSpPr>
        <p:spPr bwMode="auto">
          <a:xfrm>
            <a:off x="9602522" y="5194213"/>
            <a:ext cx="2553248" cy="1314547"/>
          </a:xfrm>
          <a:prstGeom prst="rect">
            <a:avLst/>
          </a:prstGeom>
          <a:noFill/>
          <a:ln w="9525">
            <a:noFill/>
            <a:miter lim="800000"/>
            <a:headEnd/>
            <a:tailEnd/>
          </a:ln>
        </p:spPr>
        <p:txBody>
          <a:bodyPr wrap="square" lIns="160103" tIns="80052" rIns="160103" bIns="80052">
            <a:spAutoFit/>
          </a:bodyPr>
          <a:lstStyle/>
          <a:p>
            <a:pPr lvl="0">
              <a:lnSpc>
                <a:spcPct val="130000"/>
              </a:lnSpc>
            </a:pPr>
            <a:r>
              <a:rPr lang="zh-CN" altLang="en-US" sz="1441"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a:t>
            </a:r>
          </a:p>
        </p:txBody>
      </p:sp>
      <p:sp>
        <p:nvSpPr>
          <p:cNvPr id="10" name="Freeform 8"/>
          <p:cNvSpPr>
            <a:spLocks/>
          </p:cNvSpPr>
          <p:nvPr/>
        </p:nvSpPr>
        <p:spPr bwMode="auto">
          <a:xfrm rot="18900000">
            <a:off x="2630351" y="3667790"/>
            <a:ext cx="1871756" cy="1017946"/>
          </a:xfrm>
          <a:custGeom>
            <a:avLst/>
            <a:gdLst>
              <a:gd name="T0" fmla="*/ 8098 w 8105"/>
              <a:gd name="T1" fmla="*/ 0 h 4285"/>
              <a:gd name="T2" fmla="*/ 8105 w 8105"/>
              <a:gd name="T3" fmla="*/ 233 h 4285"/>
              <a:gd name="T4" fmla="*/ 4053 w 8105"/>
              <a:gd name="T5" fmla="*/ 4285 h 4285"/>
              <a:gd name="T6" fmla="*/ 0 w 8105"/>
              <a:gd name="T7" fmla="*/ 233 h 4285"/>
              <a:gd name="T8" fmla="*/ 7 w 8105"/>
              <a:gd name="T9" fmla="*/ 0 h 4285"/>
              <a:gd name="T10" fmla="*/ 1080 w 8105"/>
              <a:gd name="T11" fmla="*/ 0 h 4285"/>
              <a:gd name="T12" fmla="*/ 1071 w 8105"/>
              <a:gd name="T13" fmla="*/ 233 h 4285"/>
              <a:gd name="T14" fmla="*/ 4053 w 8105"/>
              <a:gd name="T15" fmla="*/ 3214 h 4285"/>
              <a:gd name="T16" fmla="*/ 7034 w 8105"/>
              <a:gd name="T17" fmla="*/ 233 h 4285"/>
              <a:gd name="T18" fmla="*/ 7025 w 8105"/>
              <a:gd name="T19" fmla="*/ 0 h 4285"/>
              <a:gd name="T20" fmla="*/ 8098 w 8105"/>
              <a:gd name="T21" fmla="*/ 0 h 4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4285">
                <a:moveTo>
                  <a:pt x="8098" y="0"/>
                </a:moveTo>
                <a:cubicBezTo>
                  <a:pt x="8103" y="77"/>
                  <a:pt x="8105" y="155"/>
                  <a:pt x="8105" y="233"/>
                </a:cubicBezTo>
                <a:cubicBezTo>
                  <a:pt x="8105" y="2471"/>
                  <a:pt x="6291" y="4285"/>
                  <a:pt x="4053" y="4285"/>
                </a:cubicBezTo>
                <a:cubicBezTo>
                  <a:pt x="1814" y="4285"/>
                  <a:pt x="0" y="2471"/>
                  <a:pt x="0" y="233"/>
                </a:cubicBezTo>
                <a:cubicBezTo>
                  <a:pt x="0" y="155"/>
                  <a:pt x="2" y="77"/>
                  <a:pt x="7" y="0"/>
                </a:cubicBezTo>
                <a:lnTo>
                  <a:pt x="1080" y="0"/>
                </a:lnTo>
                <a:cubicBezTo>
                  <a:pt x="1074" y="77"/>
                  <a:pt x="1071" y="154"/>
                  <a:pt x="1071" y="233"/>
                </a:cubicBezTo>
                <a:cubicBezTo>
                  <a:pt x="1071" y="1879"/>
                  <a:pt x="2406" y="3214"/>
                  <a:pt x="4053" y="3214"/>
                </a:cubicBezTo>
                <a:cubicBezTo>
                  <a:pt x="5699" y="3214"/>
                  <a:pt x="7034" y="1879"/>
                  <a:pt x="7034" y="233"/>
                </a:cubicBezTo>
                <a:cubicBezTo>
                  <a:pt x="7034" y="154"/>
                  <a:pt x="7031" y="77"/>
                  <a:pt x="7025" y="0"/>
                </a:cubicBezTo>
                <a:lnTo>
                  <a:pt x="8098" y="0"/>
                </a:lnTo>
                <a:close/>
              </a:path>
            </a:pathLst>
          </a:custGeom>
          <a:solidFill>
            <a:schemeClr val="accent1"/>
          </a:solidFill>
          <a:ln w="3175" cap="flat">
            <a:noFill/>
            <a:prstDash val="solid"/>
            <a:miter lim="800000"/>
            <a:headEnd/>
            <a:tailEnd/>
          </a:ln>
        </p:spPr>
        <p:txBody>
          <a:bodyPr vert="horz" wrap="square" lIns="142249" tIns="71124" rIns="142249" bIns="71124" numCol="1" anchor="t" anchorCtr="0" compatLnSpc="1">
            <a:prstTxWarp prst="textNoShape">
              <a:avLst/>
            </a:prstTxWarp>
          </a:bodyPr>
          <a:lstStyle/>
          <a:p>
            <a:endParaRPr lang="zh-CN" altLang="en-US" sz="2471"/>
          </a:p>
        </p:txBody>
      </p:sp>
      <p:sp>
        <p:nvSpPr>
          <p:cNvPr id="9" name="Freeform 7"/>
          <p:cNvSpPr>
            <a:spLocks/>
          </p:cNvSpPr>
          <p:nvPr/>
        </p:nvSpPr>
        <p:spPr bwMode="auto">
          <a:xfrm rot="19087048">
            <a:off x="5107157" y="3458160"/>
            <a:ext cx="1829139" cy="1236781"/>
          </a:xfrm>
          <a:custGeom>
            <a:avLst/>
            <a:gdLst>
              <a:gd name="T0" fmla="*/ 7997 w 8105"/>
              <a:gd name="T1" fmla="*/ 0 h 4984"/>
              <a:gd name="T2" fmla="*/ 8105 w 8105"/>
              <a:gd name="T3" fmla="*/ 932 h 4984"/>
              <a:gd name="T4" fmla="*/ 4053 w 8105"/>
              <a:gd name="T5" fmla="*/ 4984 h 4984"/>
              <a:gd name="T6" fmla="*/ 0 w 8105"/>
              <a:gd name="T7" fmla="*/ 932 h 4984"/>
              <a:gd name="T8" fmla="*/ 108 w 8105"/>
              <a:gd name="T9" fmla="*/ 0 h 4984"/>
              <a:gd name="T10" fmla="*/ 1212 w 8105"/>
              <a:gd name="T11" fmla="*/ 0 h 4984"/>
              <a:gd name="T12" fmla="*/ 1218 w 8105"/>
              <a:gd name="T13" fmla="*/ 6 h 4984"/>
              <a:gd name="T14" fmla="*/ 1071 w 8105"/>
              <a:gd name="T15" fmla="*/ 932 h 4984"/>
              <a:gd name="T16" fmla="*/ 4053 w 8105"/>
              <a:gd name="T17" fmla="*/ 3913 h 4984"/>
              <a:gd name="T18" fmla="*/ 7034 w 8105"/>
              <a:gd name="T19" fmla="*/ 932 h 4984"/>
              <a:gd name="T20" fmla="*/ 6887 w 8105"/>
              <a:gd name="T21" fmla="*/ 6 h 4984"/>
              <a:gd name="T22" fmla="*/ 6893 w 8105"/>
              <a:gd name="T23" fmla="*/ 0 h 4984"/>
              <a:gd name="T24" fmla="*/ 7997 w 8105"/>
              <a:gd name="T25" fmla="*/ 0 h 4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4984">
                <a:moveTo>
                  <a:pt x="7997" y="0"/>
                </a:moveTo>
                <a:cubicBezTo>
                  <a:pt x="8068" y="299"/>
                  <a:pt x="8105" y="611"/>
                  <a:pt x="8105" y="932"/>
                </a:cubicBezTo>
                <a:cubicBezTo>
                  <a:pt x="8105" y="3170"/>
                  <a:pt x="6291" y="4984"/>
                  <a:pt x="4053" y="4984"/>
                </a:cubicBezTo>
                <a:cubicBezTo>
                  <a:pt x="1814" y="4984"/>
                  <a:pt x="0" y="3170"/>
                  <a:pt x="0" y="932"/>
                </a:cubicBezTo>
                <a:cubicBezTo>
                  <a:pt x="0" y="611"/>
                  <a:pt x="37" y="299"/>
                  <a:pt x="108" y="0"/>
                </a:cubicBezTo>
                <a:lnTo>
                  <a:pt x="1212" y="0"/>
                </a:lnTo>
                <a:lnTo>
                  <a:pt x="1218" y="6"/>
                </a:lnTo>
                <a:cubicBezTo>
                  <a:pt x="1123" y="297"/>
                  <a:pt x="1071" y="609"/>
                  <a:pt x="1071" y="932"/>
                </a:cubicBezTo>
                <a:cubicBezTo>
                  <a:pt x="1071" y="2578"/>
                  <a:pt x="2406" y="3913"/>
                  <a:pt x="4053" y="3913"/>
                </a:cubicBezTo>
                <a:cubicBezTo>
                  <a:pt x="5699" y="3913"/>
                  <a:pt x="7034" y="2578"/>
                  <a:pt x="7034" y="932"/>
                </a:cubicBezTo>
                <a:cubicBezTo>
                  <a:pt x="7034" y="609"/>
                  <a:pt x="6982" y="297"/>
                  <a:pt x="6887" y="6"/>
                </a:cubicBezTo>
                <a:lnTo>
                  <a:pt x="6893" y="0"/>
                </a:lnTo>
                <a:lnTo>
                  <a:pt x="7997" y="0"/>
                </a:lnTo>
                <a:close/>
              </a:path>
            </a:pathLst>
          </a:custGeom>
          <a:solidFill>
            <a:schemeClr val="accent2"/>
          </a:solidFill>
          <a:ln w="3175" cap="flat">
            <a:noFill/>
            <a:prstDash val="solid"/>
            <a:miter lim="800000"/>
            <a:headEnd/>
            <a:tailEnd/>
          </a:ln>
        </p:spPr>
        <p:txBody>
          <a:bodyPr vert="horz" wrap="square" lIns="142249" tIns="71124" rIns="142249" bIns="71124" numCol="1" anchor="t" anchorCtr="0" compatLnSpc="1">
            <a:prstTxWarp prst="textNoShape">
              <a:avLst/>
            </a:prstTxWarp>
          </a:bodyPr>
          <a:lstStyle/>
          <a:p>
            <a:endParaRPr lang="zh-CN" altLang="en-US" sz="2471"/>
          </a:p>
        </p:txBody>
      </p:sp>
      <p:sp>
        <p:nvSpPr>
          <p:cNvPr id="8" name="Freeform 6"/>
          <p:cNvSpPr>
            <a:spLocks/>
          </p:cNvSpPr>
          <p:nvPr/>
        </p:nvSpPr>
        <p:spPr bwMode="auto">
          <a:xfrm rot="19290703">
            <a:off x="7515264" y="3380644"/>
            <a:ext cx="1870116" cy="1457044"/>
          </a:xfrm>
          <a:custGeom>
            <a:avLst/>
            <a:gdLst>
              <a:gd name="T0" fmla="*/ 7492 w 8105"/>
              <a:gd name="T1" fmla="*/ 0 h 6195"/>
              <a:gd name="T2" fmla="*/ 8105 w 8105"/>
              <a:gd name="T3" fmla="*/ 2143 h 6195"/>
              <a:gd name="T4" fmla="*/ 4052 w 8105"/>
              <a:gd name="T5" fmla="*/ 6195 h 6195"/>
              <a:gd name="T6" fmla="*/ 0 w 8105"/>
              <a:gd name="T7" fmla="*/ 2143 h 6195"/>
              <a:gd name="T8" fmla="*/ 612 w 8105"/>
              <a:gd name="T9" fmla="*/ 0 h 6195"/>
              <a:gd name="T10" fmla="*/ 1957 w 8105"/>
              <a:gd name="T11" fmla="*/ 0 h 6195"/>
              <a:gd name="T12" fmla="*/ 1968 w 8105"/>
              <a:gd name="T13" fmla="*/ 11 h 6195"/>
              <a:gd name="T14" fmla="*/ 1071 w 8105"/>
              <a:gd name="T15" fmla="*/ 2143 h 6195"/>
              <a:gd name="T16" fmla="*/ 4052 w 8105"/>
              <a:gd name="T17" fmla="*/ 5124 h 6195"/>
              <a:gd name="T18" fmla="*/ 7033 w 8105"/>
              <a:gd name="T19" fmla="*/ 2143 h 6195"/>
              <a:gd name="T20" fmla="*/ 6136 w 8105"/>
              <a:gd name="T21" fmla="*/ 11 h 6195"/>
              <a:gd name="T22" fmla="*/ 6147 w 8105"/>
              <a:gd name="T23" fmla="*/ 0 h 6195"/>
              <a:gd name="T24" fmla="*/ 7492 w 8105"/>
              <a:gd name="T25" fmla="*/ 0 h 6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05" h="6195">
                <a:moveTo>
                  <a:pt x="7492" y="0"/>
                </a:moveTo>
                <a:cubicBezTo>
                  <a:pt x="7880" y="622"/>
                  <a:pt x="8105" y="1356"/>
                  <a:pt x="8105" y="2143"/>
                </a:cubicBezTo>
                <a:cubicBezTo>
                  <a:pt x="8105" y="4381"/>
                  <a:pt x="6290" y="6195"/>
                  <a:pt x="4052" y="6195"/>
                </a:cubicBezTo>
                <a:cubicBezTo>
                  <a:pt x="1814" y="6195"/>
                  <a:pt x="0" y="4381"/>
                  <a:pt x="0" y="2143"/>
                </a:cubicBezTo>
                <a:cubicBezTo>
                  <a:pt x="0" y="1356"/>
                  <a:pt x="224" y="622"/>
                  <a:pt x="612" y="0"/>
                </a:cubicBezTo>
                <a:lnTo>
                  <a:pt x="1957" y="0"/>
                </a:lnTo>
                <a:lnTo>
                  <a:pt x="1968" y="11"/>
                </a:lnTo>
                <a:cubicBezTo>
                  <a:pt x="1415" y="552"/>
                  <a:pt x="1071" y="1307"/>
                  <a:pt x="1071" y="2143"/>
                </a:cubicBezTo>
                <a:cubicBezTo>
                  <a:pt x="1071" y="3789"/>
                  <a:pt x="2406" y="5124"/>
                  <a:pt x="4052" y="5124"/>
                </a:cubicBezTo>
                <a:cubicBezTo>
                  <a:pt x="5699" y="5124"/>
                  <a:pt x="7033" y="3789"/>
                  <a:pt x="7033" y="2143"/>
                </a:cubicBezTo>
                <a:cubicBezTo>
                  <a:pt x="7033" y="1307"/>
                  <a:pt x="6690" y="552"/>
                  <a:pt x="6136" y="11"/>
                </a:cubicBezTo>
                <a:lnTo>
                  <a:pt x="6147" y="0"/>
                </a:lnTo>
                <a:lnTo>
                  <a:pt x="7492" y="0"/>
                </a:lnTo>
                <a:close/>
              </a:path>
            </a:pathLst>
          </a:custGeom>
          <a:solidFill>
            <a:schemeClr val="accent3"/>
          </a:solidFill>
          <a:ln w="3175" cap="flat">
            <a:noFill/>
            <a:prstDash val="solid"/>
            <a:miter lim="800000"/>
            <a:headEnd/>
            <a:tailEnd/>
          </a:ln>
        </p:spPr>
        <p:txBody>
          <a:bodyPr vert="horz" wrap="square" lIns="142249" tIns="71124" rIns="142249" bIns="71124" numCol="1" anchor="t" anchorCtr="0" compatLnSpc="1">
            <a:prstTxWarp prst="textNoShape">
              <a:avLst/>
            </a:prstTxWarp>
          </a:bodyPr>
          <a:lstStyle/>
          <a:p>
            <a:endParaRPr lang="zh-CN" altLang="en-US" sz="2471"/>
          </a:p>
        </p:txBody>
      </p:sp>
      <p:sp>
        <p:nvSpPr>
          <p:cNvPr id="7" name="Freeform 5"/>
          <p:cNvSpPr>
            <a:spLocks/>
          </p:cNvSpPr>
          <p:nvPr/>
        </p:nvSpPr>
        <p:spPr bwMode="auto">
          <a:xfrm rot="19810786">
            <a:off x="9808385" y="3116831"/>
            <a:ext cx="1862007" cy="1851705"/>
          </a:xfrm>
          <a:custGeom>
            <a:avLst/>
            <a:gdLst>
              <a:gd name="T0" fmla="*/ 5799 w 8105"/>
              <a:gd name="T1" fmla="*/ 0 h 7710"/>
              <a:gd name="T2" fmla="*/ 8105 w 8105"/>
              <a:gd name="T3" fmla="*/ 3658 h 7710"/>
              <a:gd name="T4" fmla="*/ 4052 w 8105"/>
              <a:gd name="T5" fmla="*/ 7710 h 7710"/>
              <a:gd name="T6" fmla="*/ 0 w 8105"/>
              <a:gd name="T7" fmla="*/ 3658 h 7710"/>
              <a:gd name="T8" fmla="*/ 2306 w 8105"/>
              <a:gd name="T9" fmla="*/ 0 h 7710"/>
              <a:gd name="T10" fmla="*/ 3128 w 8105"/>
              <a:gd name="T11" fmla="*/ 823 h 7710"/>
              <a:gd name="T12" fmla="*/ 1071 w 8105"/>
              <a:gd name="T13" fmla="*/ 3658 h 7710"/>
              <a:gd name="T14" fmla="*/ 4052 w 8105"/>
              <a:gd name="T15" fmla="*/ 6639 h 7710"/>
              <a:gd name="T16" fmla="*/ 7034 w 8105"/>
              <a:gd name="T17" fmla="*/ 3658 h 7710"/>
              <a:gd name="T18" fmla="*/ 4976 w 8105"/>
              <a:gd name="T19" fmla="*/ 823 h 7710"/>
              <a:gd name="T20" fmla="*/ 5799 w 8105"/>
              <a:gd name="T21" fmla="*/ 0 h 7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05" h="7710">
                <a:moveTo>
                  <a:pt x="5799" y="0"/>
                </a:moveTo>
                <a:cubicBezTo>
                  <a:pt x="7163" y="653"/>
                  <a:pt x="8105" y="2045"/>
                  <a:pt x="8105" y="3658"/>
                </a:cubicBezTo>
                <a:cubicBezTo>
                  <a:pt x="8105" y="5896"/>
                  <a:pt x="6291" y="7710"/>
                  <a:pt x="4052" y="7710"/>
                </a:cubicBezTo>
                <a:cubicBezTo>
                  <a:pt x="1814" y="7710"/>
                  <a:pt x="0" y="5896"/>
                  <a:pt x="0" y="3658"/>
                </a:cubicBezTo>
                <a:cubicBezTo>
                  <a:pt x="0" y="2045"/>
                  <a:pt x="942" y="653"/>
                  <a:pt x="2306" y="0"/>
                </a:cubicBezTo>
                <a:lnTo>
                  <a:pt x="3128" y="823"/>
                </a:lnTo>
                <a:cubicBezTo>
                  <a:pt x="1934" y="1212"/>
                  <a:pt x="1071" y="2334"/>
                  <a:pt x="1071" y="3658"/>
                </a:cubicBezTo>
                <a:cubicBezTo>
                  <a:pt x="1071" y="5304"/>
                  <a:pt x="2406" y="6639"/>
                  <a:pt x="4052" y="6639"/>
                </a:cubicBezTo>
                <a:cubicBezTo>
                  <a:pt x="5699" y="6639"/>
                  <a:pt x="7034" y="5304"/>
                  <a:pt x="7034" y="3658"/>
                </a:cubicBezTo>
                <a:cubicBezTo>
                  <a:pt x="7034" y="2334"/>
                  <a:pt x="6171" y="1212"/>
                  <a:pt x="4976" y="823"/>
                </a:cubicBezTo>
                <a:lnTo>
                  <a:pt x="5799" y="0"/>
                </a:lnTo>
                <a:close/>
              </a:path>
            </a:pathLst>
          </a:custGeom>
          <a:solidFill>
            <a:schemeClr val="accent4"/>
          </a:solidFill>
          <a:ln w="3175" cap="flat">
            <a:noFill/>
            <a:prstDash val="solid"/>
            <a:miter lim="800000"/>
            <a:headEnd/>
            <a:tailEnd/>
          </a:ln>
        </p:spPr>
        <p:txBody>
          <a:bodyPr vert="horz" wrap="square" lIns="142249" tIns="71124" rIns="142249" bIns="71124" numCol="1" anchor="t" anchorCtr="0" compatLnSpc="1">
            <a:prstTxWarp prst="textNoShape">
              <a:avLst/>
            </a:prstTxWarp>
          </a:bodyPr>
          <a:lstStyle/>
          <a:p>
            <a:endParaRPr lang="zh-CN" altLang="en-US" sz="2471"/>
          </a:p>
        </p:txBody>
      </p:sp>
      <p:grpSp>
        <p:nvGrpSpPr>
          <p:cNvPr id="55" name="组合 54"/>
          <p:cNvGrpSpPr/>
          <p:nvPr/>
        </p:nvGrpSpPr>
        <p:grpSpPr>
          <a:xfrm>
            <a:off x="2596954" y="2081094"/>
            <a:ext cx="1479525" cy="372254"/>
            <a:chOff x="3477359" y="8005745"/>
            <a:chExt cx="2534423" cy="624566"/>
          </a:xfrm>
          <a:effectLst>
            <a:outerShdw blurRad="203200" dist="114300" dir="5400000" sx="102000" sy="102000" algn="t" rotWithShape="0">
              <a:prstClr val="black">
                <a:alpha val="29000"/>
              </a:prstClr>
            </a:outerShdw>
          </a:effectLst>
        </p:grpSpPr>
        <p:sp>
          <p:nvSpPr>
            <p:cNvPr id="56" name="流程图: 可选过程 55"/>
            <p:cNvSpPr/>
            <p:nvPr/>
          </p:nvSpPr>
          <p:spPr>
            <a:xfrm>
              <a:off x="3477359" y="8032286"/>
              <a:ext cx="2534423" cy="584775"/>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57" name="TextBox 56"/>
            <p:cNvSpPr txBox="1"/>
            <p:nvPr/>
          </p:nvSpPr>
          <p:spPr>
            <a:xfrm>
              <a:off x="3746863" y="8005745"/>
              <a:ext cx="1908492" cy="624566"/>
            </a:xfrm>
            <a:prstGeom prst="rect">
              <a:avLst/>
            </a:prstGeom>
            <a:noFill/>
          </p:spPr>
          <p:txBody>
            <a:bodyPr wrap="none" rtlCol="0">
              <a:spAutoFit/>
            </a:bodyPr>
            <a:lstStyle/>
            <a:p>
              <a:pPr algn="ctr"/>
              <a:r>
                <a:rPr lang="zh-CN" altLang="en-US" sz="175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59" name="组合 58"/>
          <p:cNvGrpSpPr/>
          <p:nvPr/>
        </p:nvGrpSpPr>
        <p:grpSpPr>
          <a:xfrm>
            <a:off x="4931172" y="2081094"/>
            <a:ext cx="1479525" cy="372254"/>
            <a:chOff x="3477359" y="8005745"/>
            <a:chExt cx="2534423" cy="624566"/>
          </a:xfrm>
          <a:effectLst>
            <a:outerShdw blurRad="203200" dist="114300" dir="5400000" sx="102000" sy="102000" algn="t" rotWithShape="0">
              <a:prstClr val="black">
                <a:alpha val="29000"/>
              </a:prstClr>
            </a:outerShdw>
          </a:effectLst>
        </p:grpSpPr>
        <p:sp>
          <p:nvSpPr>
            <p:cNvPr id="60" name="流程图: 可选过程 59"/>
            <p:cNvSpPr/>
            <p:nvPr/>
          </p:nvSpPr>
          <p:spPr>
            <a:xfrm>
              <a:off x="3477359" y="8032286"/>
              <a:ext cx="2534423" cy="584775"/>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5" name="TextBox 64"/>
            <p:cNvSpPr txBox="1"/>
            <p:nvPr/>
          </p:nvSpPr>
          <p:spPr>
            <a:xfrm>
              <a:off x="3746863" y="8005745"/>
              <a:ext cx="1908492" cy="624566"/>
            </a:xfrm>
            <a:prstGeom prst="rect">
              <a:avLst/>
            </a:prstGeom>
            <a:noFill/>
          </p:spPr>
          <p:txBody>
            <a:bodyPr wrap="none" rtlCol="0">
              <a:spAutoFit/>
            </a:bodyPr>
            <a:lstStyle/>
            <a:p>
              <a:pPr algn="ctr"/>
              <a:r>
                <a:rPr lang="zh-CN" altLang="en-US" sz="175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69" name="组合 68"/>
          <p:cNvGrpSpPr/>
          <p:nvPr/>
        </p:nvGrpSpPr>
        <p:grpSpPr>
          <a:xfrm>
            <a:off x="7416335" y="2081094"/>
            <a:ext cx="1479525" cy="372254"/>
            <a:chOff x="3477359" y="8005745"/>
            <a:chExt cx="2534423" cy="624566"/>
          </a:xfrm>
          <a:effectLst>
            <a:outerShdw blurRad="203200" dist="114300" dir="5400000" sx="102000" sy="102000" algn="t" rotWithShape="0">
              <a:prstClr val="black">
                <a:alpha val="29000"/>
              </a:prstClr>
            </a:outerShdw>
          </a:effectLst>
        </p:grpSpPr>
        <p:sp>
          <p:nvSpPr>
            <p:cNvPr id="74" name="流程图: 可选过程 73"/>
            <p:cNvSpPr/>
            <p:nvPr/>
          </p:nvSpPr>
          <p:spPr>
            <a:xfrm>
              <a:off x="3477359" y="8032286"/>
              <a:ext cx="2534423" cy="584775"/>
            </a:xfrm>
            <a:prstGeom prst="flowChartAlternate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5" name="TextBox 74"/>
            <p:cNvSpPr txBox="1"/>
            <p:nvPr/>
          </p:nvSpPr>
          <p:spPr>
            <a:xfrm>
              <a:off x="3746863" y="8005745"/>
              <a:ext cx="1908492" cy="624566"/>
            </a:xfrm>
            <a:prstGeom prst="rect">
              <a:avLst/>
            </a:prstGeom>
            <a:noFill/>
          </p:spPr>
          <p:txBody>
            <a:bodyPr wrap="none" rtlCol="0">
              <a:spAutoFit/>
            </a:bodyPr>
            <a:lstStyle/>
            <a:p>
              <a:pPr algn="ctr"/>
              <a:r>
                <a:rPr lang="zh-CN" altLang="en-US" sz="175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76" name="组合 75"/>
          <p:cNvGrpSpPr/>
          <p:nvPr/>
        </p:nvGrpSpPr>
        <p:grpSpPr>
          <a:xfrm>
            <a:off x="9753681" y="2081094"/>
            <a:ext cx="1479525" cy="372254"/>
            <a:chOff x="3477359" y="8005745"/>
            <a:chExt cx="2534423" cy="624566"/>
          </a:xfrm>
          <a:effectLst>
            <a:outerShdw blurRad="203200" dist="114300" dir="5400000" sx="102000" sy="102000" algn="t" rotWithShape="0">
              <a:prstClr val="black">
                <a:alpha val="29000"/>
              </a:prstClr>
            </a:outerShdw>
          </a:effectLst>
        </p:grpSpPr>
        <p:sp>
          <p:nvSpPr>
            <p:cNvPr id="77" name="流程图: 可选过程 76"/>
            <p:cNvSpPr/>
            <p:nvPr/>
          </p:nvSpPr>
          <p:spPr>
            <a:xfrm>
              <a:off x="3477359" y="8032286"/>
              <a:ext cx="2534423" cy="584775"/>
            </a:xfrm>
            <a:prstGeom prst="flowChartAlternate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8" name="TextBox 77"/>
            <p:cNvSpPr txBox="1"/>
            <p:nvPr/>
          </p:nvSpPr>
          <p:spPr>
            <a:xfrm>
              <a:off x="3746863" y="8005745"/>
              <a:ext cx="1908492" cy="624566"/>
            </a:xfrm>
            <a:prstGeom prst="rect">
              <a:avLst/>
            </a:prstGeom>
            <a:noFill/>
          </p:spPr>
          <p:txBody>
            <a:bodyPr wrap="none" rtlCol="0">
              <a:spAutoFit/>
            </a:bodyPr>
            <a:lstStyle/>
            <a:p>
              <a:pPr algn="ctr"/>
              <a:r>
                <a:rPr lang="zh-CN" altLang="en-US" sz="1750" dirty="0">
                  <a:solidFill>
                    <a:schemeClr val="bg1"/>
                  </a:solidFill>
                  <a:latin typeface="微软雅黑" panose="020B0503020204020204" pitchFamily="34" charset="-122"/>
                  <a:ea typeface="微软雅黑" panose="020B0503020204020204" pitchFamily="34" charset="-122"/>
                </a:rPr>
                <a:t>添加标题</a:t>
              </a:r>
            </a:p>
          </p:txBody>
        </p:sp>
      </p:grpSp>
      <p:sp>
        <p:nvSpPr>
          <p:cNvPr id="2" name="标题 1"/>
          <p:cNvSpPr>
            <a:spLocks noGrp="1"/>
          </p:cNvSpPr>
          <p:nvPr>
            <p:ph type="title"/>
          </p:nvPr>
        </p:nvSpPr>
        <p:spPr/>
        <p:txBody>
          <a:bodyPr/>
          <a:lstStyle/>
          <a:p>
            <a:pPr algn="l"/>
            <a:r>
              <a:rPr lang="zh-CN" altLang="en-US" dirty="0"/>
              <a:t>完成比例</a:t>
            </a:r>
          </a:p>
        </p:txBody>
      </p:sp>
      <p:sp>
        <p:nvSpPr>
          <p:cNvPr id="43" name="TextBox 42"/>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132287057"/>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anim calcmode="lin" valueType="num">
                                      <p:cBhvr>
                                        <p:cTn id="14" dur="500" fill="hold"/>
                                        <p:tgtEl>
                                          <p:spTgt spid="59"/>
                                        </p:tgtEl>
                                        <p:attrNameLst>
                                          <p:attrName>ppt_x</p:attrName>
                                        </p:attrNameLst>
                                      </p:cBhvr>
                                      <p:tavLst>
                                        <p:tav tm="0">
                                          <p:val>
                                            <p:strVal val="#ppt_x"/>
                                          </p:val>
                                        </p:tav>
                                        <p:tav tm="100000">
                                          <p:val>
                                            <p:strVal val="#ppt_x"/>
                                          </p:val>
                                        </p:tav>
                                      </p:tavLst>
                                    </p:anim>
                                    <p:anim calcmode="lin" valueType="num">
                                      <p:cBhvr>
                                        <p:cTn id="15" dur="500" fill="hold"/>
                                        <p:tgtEl>
                                          <p:spTgt spid="5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anim calcmode="lin" valueType="num">
                                      <p:cBhvr>
                                        <p:cTn id="20" dur="500" fill="hold"/>
                                        <p:tgtEl>
                                          <p:spTgt spid="69"/>
                                        </p:tgtEl>
                                        <p:attrNameLst>
                                          <p:attrName>ppt_x</p:attrName>
                                        </p:attrNameLst>
                                      </p:cBhvr>
                                      <p:tavLst>
                                        <p:tav tm="0">
                                          <p:val>
                                            <p:strVal val="#ppt_x"/>
                                          </p:val>
                                        </p:tav>
                                        <p:tav tm="100000">
                                          <p:val>
                                            <p:strVal val="#ppt_x"/>
                                          </p:val>
                                        </p:tav>
                                      </p:tavLst>
                                    </p:anim>
                                    <p:anim calcmode="lin" valueType="num">
                                      <p:cBhvr>
                                        <p:cTn id="21" dur="500" fill="hold"/>
                                        <p:tgtEl>
                                          <p:spTgt spid="6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anim calcmode="lin" valueType="num">
                                      <p:cBhvr>
                                        <p:cTn id="26" dur="500" fill="hold"/>
                                        <p:tgtEl>
                                          <p:spTgt spid="76"/>
                                        </p:tgtEl>
                                        <p:attrNameLst>
                                          <p:attrName>ppt_x</p:attrName>
                                        </p:attrNameLst>
                                      </p:cBhvr>
                                      <p:tavLst>
                                        <p:tav tm="0">
                                          <p:val>
                                            <p:strVal val="#ppt_x"/>
                                          </p:val>
                                        </p:tav>
                                        <p:tav tm="100000">
                                          <p:val>
                                            <p:strVal val="#ppt_x"/>
                                          </p:val>
                                        </p:tav>
                                      </p:tavLst>
                                    </p:anim>
                                    <p:anim calcmode="lin" valueType="num">
                                      <p:cBhvr>
                                        <p:cTn id="27" dur="500" fill="hold"/>
                                        <p:tgtEl>
                                          <p:spTgt spid="7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3" presetClass="entr" presetSubtype="272"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500" fill="hold"/>
                                        <p:tgtEl>
                                          <p:spTgt spid="64"/>
                                        </p:tgtEl>
                                        <p:attrNameLst>
                                          <p:attrName>ppt_w</p:attrName>
                                        </p:attrNameLst>
                                      </p:cBhvr>
                                      <p:tavLst>
                                        <p:tav tm="0">
                                          <p:val>
                                            <p:strVal val="2/3*#ppt_w"/>
                                          </p:val>
                                        </p:tav>
                                        <p:tav tm="100000">
                                          <p:val>
                                            <p:strVal val="#ppt_w"/>
                                          </p:val>
                                        </p:tav>
                                      </p:tavLst>
                                    </p:anim>
                                    <p:anim calcmode="lin" valueType="num">
                                      <p:cBhvr>
                                        <p:cTn id="32" dur="500" fill="hold"/>
                                        <p:tgtEl>
                                          <p:spTgt spid="64"/>
                                        </p:tgtEl>
                                        <p:attrNameLst>
                                          <p:attrName>ppt_h</p:attrName>
                                        </p:attrNameLst>
                                      </p:cBhvr>
                                      <p:tavLst>
                                        <p:tav tm="0">
                                          <p:val>
                                            <p:strVal val="2/3*#ppt_h"/>
                                          </p:val>
                                        </p:tav>
                                        <p:tav tm="100000">
                                          <p:val>
                                            <p:strVal val="#ppt_h"/>
                                          </p:val>
                                        </p:tav>
                                      </p:tavLst>
                                    </p:anim>
                                  </p:childTnLst>
                                </p:cTn>
                              </p:par>
                              <p:par>
                                <p:cTn id="33" presetID="21" presetClass="entr" presetSubtype="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1000"/>
                                        <p:tgtEl>
                                          <p:spTgt spid="10"/>
                                        </p:tgtEl>
                                      </p:cBhvr>
                                    </p:animEffect>
                                  </p:childTnLst>
                                </p:cTn>
                              </p:par>
                            </p:childTnLst>
                          </p:cTn>
                        </p:par>
                        <p:par>
                          <p:cTn id="36" fill="hold">
                            <p:stCondLst>
                              <p:cond delay="3000"/>
                            </p:stCondLst>
                            <p:childTnLst>
                              <p:par>
                                <p:cTn id="37" presetID="23" presetClass="entr" presetSubtype="272" fill="hold" nodeType="after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p:cTn id="39" dur="500" fill="hold"/>
                                        <p:tgtEl>
                                          <p:spTgt spid="66"/>
                                        </p:tgtEl>
                                        <p:attrNameLst>
                                          <p:attrName>ppt_w</p:attrName>
                                        </p:attrNameLst>
                                      </p:cBhvr>
                                      <p:tavLst>
                                        <p:tav tm="0">
                                          <p:val>
                                            <p:strVal val="2/3*#ppt_w"/>
                                          </p:val>
                                        </p:tav>
                                        <p:tav tm="100000">
                                          <p:val>
                                            <p:strVal val="#ppt_w"/>
                                          </p:val>
                                        </p:tav>
                                      </p:tavLst>
                                    </p:anim>
                                    <p:anim calcmode="lin" valueType="num">
                                      <p:cBhvr>
                                        <p:cTn id="40" dur="500" fill="hold"/>
                                        <p:tgtEl>
                                          <p:spTgt spid="66"/>
                                        </p:tgtEl>
                                        <p:attrNameLst>
                                          <p:attrName>ppt_h</p:attrName>
                                        </p:attrNameLst>
                                      </p:cBhvr>
                                      <p:tavLst>
                                        <p:tav tm="0">
                                          <p:val>
                                            <p:strVal val="2/3*#ppt_h"/>
                                          </p:val>
                                        </p:tav>
                                        <p:tav tm="100000">
                                          <p:val>
                                            <p:strVal val="#ppt_h"/>
                                          </p:val>
                                        </p:tav>
                                      </p:tavLst>
                                    </p:anim>
                                  </p:childTnLst>
                                </p:cTn>
                              </p:par>
                              <p:par>
                                <p:cTn id="41" presetID="21" presetClass="entr" presetSubtype="1"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1000"/>
                                        <p:tgtEl>
                                          <p:spTgt spid="9"/>
                                        </p:tgtEl>
                                      </p:cBhvr>
                                    </p:animEffect>
                                  </p:childTnLst>
                                </p:cTn>
                              </p:par>
                            </p:childTnLst>
                          </p:cTn>
                        </p:par>
                        <p:par>
                          <p:cTn id="44" fill="hold">
                            <p:stCondLst>
                              <p:cond delay="4000"/>
                            </p:stCondLst>
                            <p:childTnLst>
                              <p:par>
                                <p:cTn id="45" presetID="23" presetClass="entr" presetSubtype="272"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strVal val="2/3*#ppt_w"/>
                                          </p:val>
                                        </p:tav>
                                        <p:tav tm="100000">
                                          <p:val>
                                            <p:strVal val="#ppt_w"/>
                                          </p:val>
                                        </p:tav>
                                      </p:tavLst>
                                    </p:anim>
                                    <p:anim calcmode="lin" valueType="num">
                                      <p:cBhvr>
                                        <p:cTn id="48" dur="500" fill="hold"/>
                                        <p:tgtEl>
                                          <p:spTgt spid="67"/>
                                        </p:tgtEl>
                                        <p:attrNameLst>
                                          <p:attrName>ppt_h</p:attrName>
                                        </p:attrNameLst>
                                      </p:cBhvr>
                                      <p:tavLst>
                                        <p:tav tm="0">
                                          <p:val>
                                            <p:strVal val="2/3*#ppt_h"/>
                                          </p:val>
                                        </p:tav>
                                        <p:tav tm="100000">
                                          <p:val>
                                            <p:strVal val="#ppt_h"/>
                                          </p:val>
                                        </p:tav>
                                      </p:tavLst>
                                    </p:anim>
                                  </p:childTnLst>
                                </p:cTn>
                              </p:par>
                              <p:par>
                                <p:cTn id="49" presetID="21" presetClass="entr" presetSubtype="1"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1000"/>
                                        <p:tgtEl>
                                          <p:spTgt spid="8"/>
                                        </p:tgtEl>
                                      </p:cBhvr>
                                    </p:animEffect>
                                  </p:childTnLst>
                                </p:cTn>
                              </p:par>
                            </p:childTnLst>
                          </p:cTn>
                        </p:par>
                        <p:par>
                          <p:cTn id="52" fill="hold">
                            <p:stCondLst>
                              <p:cond delay="5000"/>
                            </p:stCondLst>
                            <p:childTnLst>
                              <p:par>
                                <p:cTn id="53" presetID="23" presetClass="entr" presetSubtype="272" fill="hold" nodeType="after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p:cTn id="55" dur="500" fill="hold"/>
                                        <p:tgtEl>
                                          <p:spTgt spid="68"/>
                                        </p:tgtEl>
                                        <p:attrNameLst>
                                          <p:attrName>ppt_w</p:attrName>
                                        </p:attrNameLst>
                                      </p:cBhvr>
                                      <p:tavLst>
                                        <p:tav tm="0">
                                          <p:val>
                                            <p:strVal val="2/3*#ppt_w"/>
                                          </p:val>
                                        </p:tav>
                                        <p:tav tm="100000">
                                          <p:val>
                                            <p:strVal val="#ppt_w"/>
                                          </p:val>
                                        </p:tav>
                                      </p:tavLst>
                                    </p:anim>
                                    <p:anim calcmode="lin" valueType="num">
                                      <p:cBhvr>
                                        <p:cTn id="56" dur="500" fill="hold"/>
                                        <p:tgtEl>
                                          <p:spTgt spid="68"/>
                                        </p:tgtEl>
                                        <p:attrNameLst>
                                          <p:attrName>ppt_h</p:attrName>
                                        </p:attrNameLst>
                                      </p:cBhvr>
                                      <p:tavLst>
                                        <p:tav tm="0">
                                          <p:val>
                                            <p:strVal val="2/3*#ppt_h"/>
                                          </p:val>
                                        </p:tav>
                                        <p:tav tm="100000">
                                          <p:val>
                                            <p:strVal val="#ppt_h"/>
                                          </p:val>
                                        </p:tav>
                                      </p:tavLst>
                                    </p:anim>
                                  </p:childTnLst>
                                </p:cTn>
                              </p:par>
                              <p:par>
                                <p:cTn id="57" presetID="21" presetClass="entr" presetSubtype="1"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heel(1)">
                                      <p:cBhvr>
                                        <p:cTn id="59" dur="1000"/>
                                        <p:tgtEl>
                                          <p:spTgt spid="7"/>
                                        </p:tgtEl>
                                      </p:cBhvr>
                                    </p:animEffect>
                                  </p:childTnLst>
                                </p:cTn>
                              </p:par>
                            </p:childTnLst>
                          </p:cTn>
                        </p:par>
                        <p:par>
                          <p:cTn id="60" fill="hold">
                            <p:stCondLst>
                              <p:cond delay="6000"/>
                            </p:stCondLst>
                            <p:childTnLst>
                              <p:par>
                                <p:cTn id="61" presetID="12" presetClass="entr" presetSubtype="1" fill="hold" grpId="0" nodeType="afterEffect">
                                  <p:stCondLst>
                                    <p:cond delay="0"/>
                                  </p:stCondLst>
                                  <p:childTnLst>
                                    <p:set>
                                      <p:cBhvr>
                                        <p:cTn id="62" dur="1" fill="hold">
                                          <p:stCondLst>
                                            <p:cond delay="0"/>
                                          </p:stCondLst>
                                        </p:cTn>
                                        <p:tgtEl>
                                          <p:spTgt spid="61"/>
                                        </p:tgtEl>
                                        <p:attrNameLst>
                                          <p:attrName>style.visibility</p:attrName>
                                        </p:attrNameLst>
                                      </p:cBhvr>
                                      <p:to>
                                        <p:strVal val="visible"/>
                                      </p:to>
                                    </p:set>
                                    <p:anim calcmode="lin" valueType="num">
                                      <p:cBhvr additive="base">
                                        <p:cTn id="63" dur="1000"/>
                                        <p:tgtEl>
                                          <p:spTgt spid="61"/>
                                        </p:tgtEl>
                                        <p:attrNameLst>
                                          <p:attrName>ppt_y</p:attrName>
                                        </p:attrNameLst>
                                      </p:cBhvr>
                                      <p:tavLst>
                                        <p:tav tm="0">
                                          <p:val>
                                            <p:strVal val="#ppt_y-#ppt_h*1.125000"/>
                                          </p:val>
                                        </p:tav>
                                        <p:tav tm="100000">
                                          <p:val>
                                            <p:strVal val="#ppt_y"/>
                                          </p:val>
                                        </p:tav>
                                      </p:tavLst>
                                    </p:anim>
                                    <p:animEffect transition="in" filter="wipe(down)">
                                      <p:cBhvr>
                                        <p:cTn id="64" dur="1000"/>
                                        <p:tgtEl>
                                          <p:spTgt spid="61"/>
                                        </p:tgtEl>
                                      </p:cBhvr>
                                    </p:animEffect>
                                  </p:childTnLst>
                                </p:cTn>
                              </p:par>
                              <p:par>
                                <p:cTn id="65" presetID="12" presetClass="entr" presetSubtype="1"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1000"/>
                                        <p:tgtEl>
                                          <p:spTgt spid="58"/>
                                        </p:tgtEl>
                                        <p:attrNameLst>
                                          <p:attrName>ppt_y</p:attrName>
                                        </p:attrNameLst>
                                      </p:cBhvr>
                                      <p:tavLst>
                                        <p:tav tm="0">
                                          <p:val>
                                            <p:strVal val="#ppt_y-#ppt_h*1.125000"/>
                                          </p:val>
                                        </p:tav>
                                        <p:tav tm="100000">
                                          <p:val>
                                            <p:strVal val="#ppt_y"/>
                                          </p:val>
                                        </p:tav>
                                      </p:tavLst>
                                    </p:anim>
                                    <p:animEffect transition="in" filter="wipe(down)">
                                      <p:cBhvr>
                                        <p:cTn id="68" dur="1000"/>
                                        <p:tgtEl>
                                          <p:spTgt spid="58"/>
                                        </p:tgtEl>
                                      </p:cBhvr>
                                    </p:animEffect>
                                  </p:childTnLst>
                                </p:cTn>
                              </p:par>
                              <p:par>
                                <p:cTn id="69" presetID="12" presetClass="entr" presetSubtype="1"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anim calcmode="lin" valueType="num">
                                      <p:cBhvr additive="base">
                                        <p:cTn id="71" dur="1000"/>
                                        <p:tgtEl>
                                          <p:spTgt spid="62"/>
                                        </p:tgtEl>
                                        <p:attrNameLst>
                                          <p:attrName>ppt_y</p:attrName>
                                        </p:attrNameLst>
                                      </p:cBhvr>
                                      <p:tavLst>
                                        <p:tav tm="0">
                                          <p:val>
                                            <p:strVal val="#ppt_y-#ppt_h*1.125000"/>
                                          </p:val>
                                        </p:tav>
                                        <p:tav tm="100000">
                                          <p:val>
                                            <p:strVal val="#ppt_y"/>
                                          </p:val>
                                        </p:tav>
                                      </p:tavLst>
                                    </p:anim>
                                    <p:animEffect transition="in" filter="wipe(down)">
                                      <p:cBhvr>
                                        <p:cTn id="72" dur="1000"/>
                                        <p:tgtEl>
                                          <p:spTgt spid="62"/>
                                        </p:tgtEl>
                                      </p:cBhvr>
                                    </p:animEffect>
                                  </p:childTnLst>
                                </p:cTn>
                              </p:par>
                              <p:par>
                                <p:cTn id="73" presetID="12" presetClass="entr" presetSubtype="1"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 calcmode="lin" valueType="num">
                                      <p:cBhvr additive="base">
                                        <p:cTn id="75" dur="1000"/>
                                        <p:tgtEl>
                                          <p:spTgt spid="63"/>
                                        </p:tgtEl>
                                        <p:attrNameLst>
                                          <p:attrName>ppt_y</p:attrName>
                                        </p:attrNameLst>
                                      </p:cBhvr>
                                      <p:tavLst>
                                        <p:tav tm="0">
                                          <p:val>
                                            <p:strVal val="#ppt_y-#ppt_h*1.125000"/>
                                          </p:val>
                                        </p:tav>
                                        <p:tav tm="100000">
                                          <p:val>
                                            <p:strVal val="#ppt_y"/>
                                          </p:val>
                                        </p:tav>
                                      </p:tavLst>
                                    </p:anim>
                                    <p:animEffect transition="in" filter="wipe(down)">
                                      <p:cBhvr>
                                        <p:cTn id="76" dur="1000"/>
                                        <p:tgtEl>
                                          <p:spTgt spid="63"/>
                                        </p:tgtEl>
                                      </p:cBhvr>
                                    </p:animEffect>
                                  </p:childTnLst>
                                </p:cTn>
                              </p:par>
                            </p:childTnLst>
                          </p:cTn>
                        </p:par>
                        <p:par>
                          <p:cTn id="77" fill="hold">
                            <p:stCondLst>
                              <p:cond delay="7000"/>
                            </p:stCondLst>
                            <p:childTnLst>
                              <p:par>
                                <p:cTn id="78" presetID="10" presetClass="entr" presetSubtype="0" fill="hold" grpId="0" nodeType="after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1" grpId="0"/>
      <p:bldP spid="62" grpId="0"/>
      <p:bldP spid="63" grpId="0"/>
      <p:bldP spid="10" grpId="0" animBg="1"/>
      <p:bldP spid="9" grpId="0" animBg="1"/>
      <p:bldP spid="8" grpId="0" animBg="1"/>
      <p:bldP spid="7"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9"/>
          <p:cNvSpPr>
            <a:spLocks noGrp="1"/>
          </p:cNvSpPr>
          <p:nvPr>
            <p:ph type="title"/>
          </p:nvPr>
        </p:nvSpPr>
        <p:spPr/>
        <p:txBody>
          <a:bodyPr/>
          <a:lstStyle/>
          <a:p>
            <a:pPr algn="l"/>
            <a:r>
              <a:rPr lang="zh-CN" altLang="en-US" dirty="0"/>
              <a:t>月计划完成</a:t>
            </a:r>
          </a:p>
        </p:txBody>
      </p:sp>
      <p:cxnSp>
        <p:nvCxnSpPr>
          <p:cNvPr id="98" name="直接箭头连接符 97"/>
          <p:cNvCxnSpPr/>
          <p:nvPr/>
        </p:nvCxnSpPr>
        <p:spPr>
          <a:xfrm flipV="1">
            <a:off x="2327304" y="1898406"/>
            <a:ext cx="1" cy="5174637"/>
          </a:xfrm>
          <a:prstGeom prst="straightConnector1">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直接箭头连接符 98"/>
          <p:cNvCxnSpPr/>
          <p:nvPr/>
        </p:nvCxnSpPr>
        <p:spPr>
          <a:xfrm>
            <a:off x="2328067" y="7073042"/>
            <a:ext cx="10346557" cy="892"/>
          </a:xfrm>
          <a:prstGeom prst="straightConnector1">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 name="组合 22"/>
          <p:cNvGrpSpPr/>
          <p:nvPr/>
        </p:nvGrpSpPr>
        <p:grpSpPr>
          <a:xfrm>
            <a:off x="2658058" y="5587758"/>
            <a:ext cx="2137634" cy="908218"/>
            <a:chOff x="2582250" y="5541358"/>
            <a:chExt cx="2076669" cy="882316"/>
          </a:xfrm>
        </p:grpSpPr>
        <p:grpSp>
          <p:nvGrpSpPr>
            <p:cNvPr id="22" name="组合 21"/>
            <p:cNvGrpSpPr/>
            <p:nvPr/>
          </p:nvGrpSpPr>
          <p:grpSpPr>
            <a:xfrm>
              <a:off x="2582250" y="5541358"/>
              <a:ext cx="2076669" cy="882316"/>
              <a:chOff x="2582250" y="5541358"/>
              <a:chExt cx="2076669" cy="882316"/>
            </a:xfrm>
          </p:grpSpPr>
          <p:sp>
            <p:nvSpPr>
              <p:cNvPr id="101" name="圆角矩形 100"/>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26" name="圆角矩形 125"/>
              <p:cNvSpPr/>
              <p:nvPr/>
            </p:nvSpPr>
            <p:spPr bwMode="auto">
              <a:xfrm>
                <a:off x="2675090" y="5620577"/>
                <a:ext cx="1896899" cy="727516"/>
              </a:xfrm>
              <a:prstGeom prst="roundRect">
                <a:avLst>
                  <a:gd name="adj" fmla="val 10568"/>
                </a:avLst>
              </a:prstGeom>
              <a:solidFill>
                <a:schemeClr val="accent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102" name="矩形 101"/>
            <p:cNvSpPr>
              <a:spLocks noChangeArrowheads="1"/>
            </p:cNvSpPr>
            <p:nvPr/>
          </p:nvSpPr>
          <p:spPr bwMode="auto">
            <a:xfrm>
              <a:off x="2810880" y="5754766"/>
              <a:ext cx="1633649" cy="483800"/>
            </a:xfrm>
            <a:prstGeom prst="rect">
              <a:avLst/>
            </a:prstGeom>
            <a:noFill/>
            <a:ln w="7" cap="flat">
              <a:noFill/>
              <a:prstDash val="solid"/>
              <a:miter lim="800000"/>
              <a:headEnd/>
              <a:tailEnd/>
            </a:ln>
          </p:spPr>
          <p:txBody>
            <a:bodyPr vert="horz" wrap="square" lIns="94124" tIns="47062" rIns="94124" bIns="47062" numCol="1" anchor="t" anchorCtr="0" compatLnSpc="1">
              <a:prstTxWarp prst="textNoShape">
                <a:avLst/>
              </a:prstTxWarp>
            </a:bodyPr>
            <a:lstStyle/>
            <a:p>
              <a:pPr algn="ctr"/>
              <a:r>
                <a:rPr lang="zh-CN" altLang="en-US" sz="2162" dirty="0">
                  <a:solidFill>
                    <a:srgbClr val="F8F8F8"/>
                  </a:solidFill>
                </a:rPr>
                <a:t>一月份</a:t>
              </a:r>
            </a:p>
          </p:txBody>
        </p:sp>
      </p:grpSp>
      <p:sp>
        <p:nvSpPr>
          <p:cNvPr id="103" name="矩形 87"/>
          <p:cNvSpPr>
            <a:spLocks noChangeArrowheads="1"/>
          </p:cNvSpPr>
          <p:nvPr/>
        </p:nvSpPr>
        <p:spPr bwMode="auto">
          <a:xfrm>
            <a:off x="2823059" y="3157466"/>
            <a:ext cx="1814968" cy="1967691"/>
          </a:xfrm>
          <a:prstGeom prst="rect">
            <a:avLst/>
          </a:prstGeom>
          <a:noFill/>
          <a:ln w="9525">
            <a:noFill/>
            <a:miter lim="800000"/>
            <a:headEnd/>
            <a:tailEnd/>
          </a:ln>
        </p:spPr>
        <p:txBody>
          <a:bodyPr wrap="square" lIns="140839" tIns="70419" rIns="140839" bIns="70419">
            <a:spAutoFit/>
          </a:bodyPr>
          <a:lstStyle/>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p:txBody>
      </p:sp>
      <p:grpSp>
        <p:nvGrpSpPr>
          <p:cNvPr id="24" name="组合 23"/>
          <p:cNvGrpSpPr/>
          <p:nvPr/>
        </p:nvGrpSpPr>
        <p:grpSpPr>
          <a:xfrm>
            <a:off x="5262430" y="4601657"/>
            <a:ext cx="2137634" cy="908218"/>
            <a:chOff x="5112345" y="4583380"/>
            <a:chExt cx="2076669" cy="882316"/>
          </a:xfrm>
        </p:grpSpPr>
        <p:grpSp>
          <p:nvGrpSpPr>
            <p:cNvPr id="132" name="组合 131"/>
            <p:cNvGrpSpPr/>
            <p:nvPr/>
          </p:nvGrpSpPr>
          <p:grpSpPr>
            <a:xfrm>
              <a:off x="5112345" y="4583380"/>
              <a:ext cx="2076669" cy="882316"/>
              <a:chOff x="2582250" y="5541358"/>
              <a:chExt cx="2076669" cy="882316"/>
            </a:xfrm>
          </p:grpSpPr>
          <p:sp>
            <p:nvSpPr>
              <p:cNvPr id="133" name="圆角矩形 132"/>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34" name="圆角矩形 133"/>
              <p:cNvSpPr/>
              <p:nvPr/>
            </p:nvSpPr>
            <p:spPr bwMode="auto">
              <a:xfrm>
                <a:off x="2675090" y="5620577"/>
                <a:ext cx="1896899" cy="727516"/>
              </a:xfrm>
              <a:prstGeom prst="roundRect">
                <a:avLst>
                  <a:gd name="adj" fmla="val 10568"/>
                </a:avLst>
              </a:prstGeom>
              <a:solidFill>
                <a:schemeClr val="accent2"/>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106" name="矩形 105"/>
            <p:cNvSpPr>
              <a:spLocks noChangeArrowheads="1"/>
            </p:cNvSpPr>
            <p:nvPr/>
          </p:nvSpPr>
          <p:spPr bwMode="auto">
            <a:xfrm>
              <a:off x="5295532" y="4806812"/>
              <a:ext cx="1633649" cy="483800"/>
            </a:xfrm>
            <a:prstGeom prst="rect">
              <a:avLst/>
            </a:prstGeom>
            <a:noFill/>
            <a:ln w="7" cap="flat">
              <a:noFill/>
              <a:prstDash val="solid"/>
              <a:miter lim="800000"/>
              <a:headEnd/>
              <a:tailEnd/>
            </a:ln>
          </p:spPr>
          <p:txBody>
            <a:bodyPr vert="horz" wrap="square" lIns="94124" tIns="47062" rIns="94124" bIns="47062" numCol="1" anchor="t" anchorCtr="0" compatLnSpc="1">
              <a:prstTxWarp prst="textNoShape">
                <a:avLst/>
              </a:prstTxWarp>
            </a:bodyPr>
            <a:lstStyle/>
            <a:p>
              <a:pPr algn="ctr"/>
              <a:r>
                <a:rPr lang="zh-CN" altLang="en-US" sz="2162" dirty="0">
                  <a:solidFill>
                    <a:srgbClr val="F8F8F8"/>
                  </a:solidFill>
                </a:rPr>
                <a:t>二月份</a:t>
              </a:r>
              <a:endParaRPr lang="en-US" altLang="zh-CN" sz="2162" dirty="0">
                <a:solidFill>
                  <a:srgbClr val="F8F8F8"/>
                </a:solidFill>
              </a:endParaRPr>
            </a:p>
          </p:txBody>
        </p:sp>
      </p:grpSp>
      <p:sp>
        <p:nvSpPr>
          <p:cNvPr id="107" name="矩形 87"/>
          <p:cNvSpPr>
            <a:spLocks noChangeArrowheads="1"/>
          </p:cNvSpPr>
          <p:nvPr/>
        </p:nvSpPr>
        <p:spPr bwMode="auto">
          <a:xfrm>
            <a:off x="5380651" y="2202580"/>
            <a:ext cx="1814968" cy="1967691"/>
          </a:xfrm>
          <a:prstGeom prst="rect">
            <a:avLst/>
          </a:prstGeom>
          <a:noFill/>
          <a:ln w="9525">
            <a:noFill/>
            <a:miter lim="800000"/>
            <a:headEnd/>
            <a:tailEnd/>
          </a:ln>
        </p:spPr>
        <p:txBody>
          <a:bodyPr wrap="square" lIns="140839" tIns="70419" rIns="140839" bIns="70419">
            <a:spAutoFit/>
          </a:bodyPr>
          <a:lstStyle/>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p:txBody>
      </p:sp>
      <p:cxnSp>
        <p:nvCxnSpPr>
          <p:cNvPr id="108" name="直接连接符 107"/>
          <p:cNvCxnSpPr/>
          <p:nvPr/>
        </p:nvCxnSpPr>
        <p:spPr>
          <a:xfrm flipH="1">
            <a:off x="5107353" y="1898407"/>
            <a:ext cx="1834" cy="5092964"/>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组合 24"/>
          <p:cNvGrpSpPr/>
          <p:nvPr/>
        </p:nvGrpSpPr>
        <p:grpSpPr>
          <a:xfrm>
            <a:off x="7720357" y="3664324"/>
            <a:ext cx="2137634" cy="908218"/>
            <a:chOff x="7500172" y="3672780"/>
            <a:chExt cx="2076669" cy="882316"/>
          </a:xfrm>
        </p:grpSpPr>
        <p:grpSp>
          <p:nvGrpSpPr>
            <p:cNvPr id="135" name="组合 134"/>
            <p:cNvGrpSpPr/>
            <p:nvPr/>
          </p:nvGrpSpPr>
          <p:grpSpPr>
            <a:xfrm>
              <a:off x="7500172" y="3672780"/>
              <a:ext cx="2076669" cy="882316"/>
              <a:chOff x="2582250" y="5541358"/>
              <a:chExt cx="2076669" cy="882316"/>
            </a:xfrm>
          </p:grpSpPr>
          <p:sp>
            <p:nvSpPr>
              <p:cNvPr id="136" name="圆角矩形 135"/>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37" name="圆角矩形 136"/>
              <p:cNvSpPr/>
              <p:nvPr/>
            </p:nvSpPr>
            <p:spPr bwMode="auto">
              <a:xfrm>
                <a:off x="2675090" y="5620577"/>
                <a:ext cx="1896899" cy="727516"/>
              </a:xfrm>
              <a:prstGeom prst="roundRect">
                <a:avLst>
                  <a:gd name="adj" fmla="val 10568"/>
                </a:avLst>
              </a:prstGeom>
              <a:solidFill>
                <a:schemeClr val="accent3"/>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111" name="矩形 110"/>
            <p:cNvSpPr>
              <a:spLocks noChangeArrowheads="1"/>
            </p:cNvSpPr>
            <p:nvPr/>
          </p:nvSpPr>
          <p:spPr bwMode="auto">
            <a:xfrm>
              <a:off x="7648408" y="3924496"/>
              <a:ext cx="1633649" cy="483800"/>
            </a:xfrm>
            <a:prstGeom prst="rect">
              <a:avLst/>
            </a:prstGeom>
            <a:noFill/>
            <a:ln w="7" cap="flat">
              <a:noFill/>
              <a:prstDash val="solid"/>
              <a:miter lim="800000"/>
              <a:headEnd/>
              <a:tailEnd/>
            </a:ln>
          </p:spPr>
          <p:txBody>
            <a:bodyPr vert="horz" wrap="square" lIns="94124" tIns="47062" rIns="94124" bIns="47062" numCol="1" anchor="t" anchorCtr="0" compatLnSpc="1">
              <a:prstTxWarp prst="textNoShape">
                <a:avLst/>
              </a:prstTxWarp>
            </a:bodyPr>
            <a:lstStyle/>
            <a:p>
              <a:pPr algn="ctr"/>
              <a:r>
                <a:rPr lang="zh-CN" altLang="en-US" sz="2162" dirty="0">
                  <a:solidFill>
                    <a:srgbClr val="F8F8F8"/>
                  </a:solidFill>
                </a:rPr>
                <a:t>三月份</a:t>
              </a:r>
            </a:p>
          </p:txBody>
        </p:sp>
      </p:grpSp>
      <p:cxnSp>
        <p:nvCxnSpPr>
          <p:cNvPr id="112" name="直接连接符 111"/>
          <p:cNvCxnSpPr/>
          <p:nvPr/>
        </p:nvCxnSpPr>
        <p:spPr>
          <a:xfrm flipH="1">
            <a:off x="7553270" y="1898407"/>
            <a:ext cx="1834" cy="5092964"/>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3" name="矩形 87"/>
          <p:cNvSpPr>
            <a:spLocks noChangeArrowheads="1"/>
          </p:cNvSpPr>
          <p:nvPr/>
        </p:nvSpPr>
        <p:spPr bwMode="auto">
          <a:xfrm>
            <a:off x="7802601" y="4643643"/>
            <a:ext cx="1814968" cy="1967691"/>
          </a:xfrm>
          <a:prstGeom prst="rect">
            <a:avLst/>
          </a:prstGeom>
          <a:noFill/>
          <a:ln w="9525">
            <a:noFill/>
            <a:miter lim="800000"/>
            <a:headEnd/>
            <a:tailEnd/>
          </a:ln>
        </p:spPr>
        <p:txBody>
          <a:bodyPr wrap="square" lIns="140839" tIns="70419" rIns="140839" bIns="70419">
            <a:spAutoFit/>
          </a:bodyPr>
          <a:lstStyle/>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p:txBody>
      </p:sp>
      <p:grpSp>
        <p:nvGrpSpPr>
          <p:cNvPr id="26" name="组合 25"/>
          <p:cNvGrpSpPr/>
          <p:nvPr/>
        </p:nvGrpSpPr>
        <p:grpSpPr>
          <a:xfrm>
            <a:off x="10121203" y="2681984"/>
            <a:ext cx="2137634" cy="908218"/>
            <a:chOff x="9832547" y="2718456"/>
            <a:chExt cx="2076669" cy="882316"/>
          </a:xfrm>
        </p:grpSpPr>
        <p:grpSp>
          <p:nvGrpSpPr>
            <p:cNvPr id="138" name="组合 137"/>
            <p:cNvGrpSpPr/>
            <p:nvPr/>
          </p:nvGrpSpPr>
          <p:grpSpPr>
            <a:xfrm>
              <a:off x="9832547" y="2718456"/>
              <a:ext cx="2076669" cy="882316"/>
              <a:chOff x="2582250" y="5541358"/>
              <a:chExt cx="2076669" cy="882316"/>
            </a:xfrm>
          </p:grpSpPr>
          <p:sp>
            <p:nvSpPr>
              <p:cNvPr id="139" name="圆角矩形 138"/>
              <p:cNvSpPr/>
              <p:nvPr/>
            </p:nvSpPr>
            <p:spPr bwMode="auto">
              <a:xfrm>
                <a:off x="2582250" y="5541358"/>
                <a:ext cx="2076669" cy="882316"/>
              </a:xfrm>
              <a:prstGeom prst="roundRect">
                <a:avLst>
                  <a:gd name="adj" fmla="val 10568"/>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40" name="圆角矩形 139"/>
              <p:cNvSpPr/>
              <p:nvPr/>
            </p:nvSpPr>
            <p:spPr bwMode="auto">
              <a:xfrm>
                <a:off x="2675090" y="5620577"/>
                <a:ext cx="1896899" cy="727516"/>
              </a:xfrm>
              <a:prstGeom prst="roundRect">
                <a:avLst>
                  <a:gd name="adj" fmla="val 10568"/>
                </a:avLst>
              </a:prstGeom>
              <a:solidFill>
                <a:schemeClr val="accent4"/>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116" name="矩形 115"/>
            <p:cNvSpPr>
              <a:spLocks noChangeArrowheads="1"/>
            </p:cNvSpPr>
            <p:nvPr/>
          </p:nvSpPr>
          <p:spPr bwMode="auto">
            <a:xfrm>
              <a:off x="10054058" y="2961968"/>
              <a:ext cx="1633649" cy="483800"/>
            </a:xfrm>
            <a:prstGeom prst="rect">
              <a:avLst/>
            </a:prstGeom>
            <a:noFill/>
            <a:ln w="7" cap="flat">
              <a:noFill/>
              <a:prstDash val="solid"/>
              <a:miter lim="800000"/>
              <a:headEnd/>
              <a:tailEnd/>
            </a:ln>
          </p:spPr>
          <p:txBody>
            <a:bodyPr vert="horz" wrap="square" lIns="94124" tIns="47062" rIns="94124" bIns="47062" numCol="1" anchor="t" anchorCtr="0" compatLnSpc="1">
              <a:prstTxWarp prst="textNoShape">
                <a:avLst/>
              </a:prstTxWarp>
            </a:bodyPr>
            <a:lstStyle/>
            <a:p>
              <a:pPr algn="ctr"/>
              <a:r>
                <a:rPr lang="zh-CN" altLang="en-US" sz="2162" dirty="0">
                  <a:solidFill>
                    <a:srgbClr val="F8F8F8"/>
                  </a:solidFill>
                </a:rPr>
                <a:t>四月份</a:t>
              </a:r>
            </a:p>
          </p:txBody>
        </p:sp>
      </p:grpSp>
      <p:sp>
        <p:nvSpPr>
          <p:cNvPr id="117" name="矩形 87"/>
          <p:cNvSpPr>
            <a:spLocks noChangeArrowheads="1"/>
          </p:cNvSpPr>
          <p:nvPr/>
        </p:nvSpPr>
        <p:spPr bwMode="auto">
          <a:xfrm>
            <a:off x="10278875" y="3652858"/>
            <a:ext cx="1814968" cy="1967691"/>
          </a:xfrm>
          <a:prstGeom prst="rect">
            <a:avLst/>
          </a:prstGeom>
          <a:noFill/>
          <a:ln w="9525">
            <a:noFill/>
            <a:miter lim="800000"/>
            <a:headEnd/>
            <a:tailEnd/>
          </a:ln>
        </p:spPr>
        <p:txBody>
          <a:bodyPr wrap="square" lIns="140839" tIns="70419" rIns="140839" bIns="70419">
            <a:spAutoFit/>
          </a:bodyPr>
          <a:lstStyle/>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a:p>
            <a:pPr algn="ctr" eaLnBrk="0" fontAlgn="ctr" hangingPunct="0">
              <a:buClr>
                <a:srgbClr val="FF0000"/>
              </a:buClr>
              <a:buSzPct val="70000"/>
            </a:pPr>
            <a:r>
              <a:rPr lang="zh-CN" altLang="en-US" sz="1647" dirty="0">
                <a:solidFill>
                  <a:schemeClr val="bg2"/>
                </a:solidFill>
                <a:latin typeface="微软雅黑" pitchFamily="34" charset="-122"/>
                <a:ea typeface="微软雅黑" pitchFamily="34" charset="-122"/>
              </a:rPr>
              <a:t>点击添加文本</a:t>
            </a:r>
            <a:br>
              <a:rPr lang="en-US" altLang="zh-CN" sz="1647" dirty="0">
                <a:solidFill>
                  <a:schemeClr val="bg2"/>
                </a:solidFill>
                <a:latin typeface="微软雅黑" pitchFamily="34" charset="-122"/>
                <a:ea typeface="微软雅黑" pitchFamily="34" charset="-122"/>
              </a:rPr>
            </a:br>
            <a:r>
              <a:rPr lang="zh-CN" altLang="en-US" sz="1647" dirty="0">
                <a:solidFill>
                  <a:schemeClr val="bg2"/>
                </a:solidFill>
                <a:latin typeface="微软雅黑" pitchFamily="34" charset="-122"/>
                <a:ea typeface="微软雅黑" pitchFamily="34" charset="-122"/>
              </a:rPr>
              <a:t>点击添加文本</a:t>
            </a:r>
          </a:p>
        </p:txBody>
      </p:sp>
      <p:cxnSp>
        <p:nvCxnSpPr>
          <p:cNvPr id="118" name="直接连接符 117"/>
          <p:cNvCxnSpPr/>
          <p:nvPr/>
        </p:nvCxnSpPr>
        <p:spPr>
          <a:xfrm>
            <a:off x="10031376" y="1898407"/>
            <a:ext cx="0" cy="5092964"/>
          </a:xfrm>
          <a:prstGeom prst="line">
            <a:avLst/>
          </a:prstGeom>
          <a:solidFill>
            <a:schemeClr val="accent1"/>
          </a:solidFill>
          <a:ln w="9525" cap="flat" cmpd="sng" algn="ctr">
            <a:solidFill>
              <a:schemeClr val="accent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 name="TextBox 118"/>
          <p:cNvSpPr txBox="1"/>
          <p:nvPr/>
        </p:nvSpPr>
        <p:spPr>
          <a:xfrm>
            <a:off x="1723850" y="2215056"/>
            <a:ext cx="617149" cy="2865592"/>
          </a:xfrm>
          <a:prstGeom prst="rect">
            <a:avLst/>
          </a:prstGeom>
          <a:noFill/>
        </p:spPr>
        <p:txBody>
          <a:bodyPr vert="eaVert" wrap="square" lIns="140839" tIns="70419" rIns="140839" bIns="70419" rtlCol="0">
            <a:spAutoFit/>
          </a:bodyPr>
          <a:lstStyle/>
          <a:p>
            <a:r>
              <a:rPr lang="zh-CN" altLang="en-US" sz="2162" dirty="0">
                <a:solidFill>
                  <a:schemeClr val="bg2"/>
                </a:solidFill>
                <a:latin typeface="微软雅黑" pitchFamily="34" charset="-122"/>
                <a:ea typeface="微软雅黑" pitchFamily="34" charset="-122"/>
              </a:rPr>
              <a:t>添加标题文字内容</a:t>
            </a:r>
          </a:p>
        </p:txBody>
      </p:sp>
      <p:sp>
        <p:nvSpPr>
          <p:cNvPr id="33" name="TextBox 32"/>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2593186540"/>
      </p:ext>
    </p:extLst>
  </p:cSld>
  <p:clrMapOvr>
    <a:masterClrMapping/>
  </p:clrMapOvr>
  <mc:AlternateContent xmlns:mc="http://schemas.openxmlformats.org/markup-compatibility/2006" xmlns:p14="http://schemas.microsoft.com/office/powerpoint/2010/main">
    <mc:Choice Requires="p14">
      <p:transition spd="slow" p14:dur="1200" advTm="0">
        <p14:prism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down)">
                                      <p:cBhvr>
                                        <p:cTn id="7" dur="500"/>
                                        <p:tgtEl>
                                          <p:spTgt spid="98"/>
                                        </p:tgtEl>
                                      </p:cBhvr>
                                    </p:animEffect>
                                  </p:childTnLst>
                                </p:cTn>
                              </p:par>
                              <p:par>
                                <p:cTn id="8" presetID="22" presetClass="entr" presetSubtype="8"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wipe(left)">
                                      <p:cBhvr>
                                        <p:cTn id="10" dur="500"/>
                                        <p:tgtEl>
                                          <p:spTgt spid="99"/>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19"/>
                                        </p:tgtEl>
                                        <p:attrNameLst>
                                          <p:attrName>style.visibility</p:attrName>
                                        </p:attrNameLst>
                                      </p:cBhvr>
                                      <p:to>
                                        <p:strVal val="visible"/>
                                      </p:to>
                                    </p:set>
                                    <p:anim calcmode="lin" valueType="num">
                                      <p:cBhvr>
                                        <p:cTn id="14" dur="500" fill="hold"/>
                                        <p:tgtEl>
                                          <p:spTgt spid="11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19"/>
                                        </p:tgtEl>
                                        <p:attrNameLst>
                                          <p:attrName>ppt_y</p:attrName>
                                        </p:attrNameLst>
                                      </p:cBhvr>
                                      <p:tavLst>
                                        <p:tav tm="0">
                                          <p:val>
                                            <p:strVal val="#ppt_y"/>
                                          </p:val>
                                        </p:tav>
                                        <p:tav tm="100000">
                                          <p:val>
                                            <p:strVal val="#ppt_y"/>
                                          </p:val>
                                        </p:tav>
                                      </p:tavLst>
                                    </p:anim>
                                    <p:anim calcmode="lin" valueType="num">
                                      <p:cBhvr>
                                        <p:cTn id="16" dur="500" fill="hold"/>
                                        <p:tgtEl>
                                          <p:spTgt spid="11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1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19"/>
                                        </p:tgtEl>
                                      </p:cBhvr>
                                    </p:animEffect>
                                  </p:childTnLst>
                                </p:cTn>
                              </p:par>
                            </p:childTnLst>
                          </p:cTn>
                        </p:par>
                        <p:par>
                          <p:cTn id="19" fill="hold">
                            <p:stCondLst>
                              <p:cond delay="1350"/>
                            </p:stCondLst>
                            <p:childTnLst>
                              <p:par>
                                <p:cTn id="20" presetID="22" presetClass="entr" presetSubtype="4" fill="hold" nodeType="after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wipe(down)">
                                      <p:cBhvr>
                                        <p:cTn id="22" dur="500"/>
                                        <p:tgtEl>
                                          <p:spTgt spid="108"/>
                                        </p:tgtEl>
                                      </p:cBhvr>
                                    </p:animEffect>
                                  </p:childTnLst>
                                </p:cTn>
                              </p:par>
                              <p:par>
                                <p:cTn id="23" presetID="22" presetClass="entr" presetSubtype="4" fill="hold"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wipe(down)">
                                      <p:cBhvr>
                                        <p:cTn id="25" dur="500"/>
                                        <p:tgtEl>
                                          <p:spTgt spid="112"/>
                                        </p:tgtEl>
                                      </p:cBhvr>
                                    </p:animEffect>
                                  </p:childTnLst>
                                </p:cTn>
                              </p:par>
                              <p:par>
                                <p:cTn id="26" presetID="22" presetClass="entr" presetSubtype="4" fill="hold" nodeType="with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wipe(down)">
                                      <p:cBhvr>
                                        <p:cTn id="28" dur="500"/>
                                        <p:tgtEl>
                                          <p:spTgt spid="118"/>
                                        </p:tgtEl>
                                      </p:cBhvr>
                                    </p:animEffect>
                                  </p:childTnLst>
                                </p:cTn>
                              </p:par>
                            </p:childTnLst>
                          </p:cTn>
                        </p:par>
                        <p:par>
                          <p:cTn id="29" fill="hold">
                            <p:stCondLst>
                              <p:cond delay="1850"/>
                            </p:stCondLst>
                            <p:childTnLst>
                              <p:par>
                                <p:cTn id="30" presetID="52"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Scale>
                                      <p:cBhvr>
                                        <p:cTn id="32" dur="5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500" decel="50000" fill="hold">
                                          <p:stCondLst>
                                            <p:cond delay="0"/>
                                          </p:stCondLst>
                                        </p:cTn>
                                        <p:tgtEl>
                                          <p:spTgt spid="23"/>
                                        </p:tgtEl>
                                        <p:attrNameLst>
                                          <p:attrName>ppt_x</p:attrName>
                                          <p:attrName>ppt_y</p:attrName>
                                        </p:attrNameLst>
                                      </p:cBhvr>
                                    </p:animMotion>
                                    <p:animEffect transition="in" filter="fade">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wipe(down)">
                                      <p:cBhvr>
                                        <p:cTn id="37" dur="500"/>
                                        <p:tgtEl>
                                          <p:spTgt spid="103"/>
                                        </p:tgtEl>
                                      </p:cBhvr>
                                    </p:animEffect>
                                  </p:childTnLst>
                                </p:cTn>
                              </p:par>
                            </p:childTnLst>
                          </p:cTn>
                        </p:par>
                        <p:par>
                          <p:cTn id="38" fill="hold">
                            <p:stCondLst>
                              <p:cond delay="2350"/>
                            </p:stCondLst>
                            <p:childTnLst>
                              <p:par>
                                <p:cTn id="39" presetID="52"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Scale>
                                      <p:cBhvr>
                                        <p:cTn id="41"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500" decel="50000" fill="hold">
                                          <p:stCondLst>
                                            <p:cond delay="0"/>
                                          </p:stCondLst>
                                        </p:cTn>
                                        <p:tgtEl>
                                          <p:spTgt spid="24"/>
                                        </p:tgtEl>
                                        <p:attrNameLst>
                                          <p:attrName>ppt_x</p:attrName>
                                          <p:attrName>ppt_y</p:attrName>
                                        </p:attrNameLst>
                                      </p:cBhvr>
                                    </p:animMotion>
                                    <p:animEffect transition="in" filter="fade">
                                      <p:cBhvr>
                                        <p:cTn id="43" dur="500"/>
                                        <p:tgtEl>
                                          <p:spTgt spid="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wipe(down)">
                                      <p:cBhvr>
                                        <p:cTn id="46" dur="500"/>
                                        <p:tgtEl>
                                          <p:spTgt spid="107"/>
                                        </p:tgtEl>
                                      </p:cBhvr>
                                    </p:animEffect>
                                  </p:childTnLst>
                                </p:cTn>
                              </p:par>
                            </p:childTnLst>
                          </p:cTn>
                        </p:par>
                        <p:par>
                          <p:cTn id="47" fill="hold">
                            <p:stCondLst>
                              <p:cond delay="2850"/>
                            </p:stCondLst>
                            <p:childTnLst>
                              <p:par>
                                <p:cTn id="48" presetID="52" presetClass="entr" presetSubtype="0"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Scale>
                                      <p:cBhvr>
                                        <p:cTn id="50" dur="5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500" decel="50000" fill="hold">
                                          <p:stCondLst>
                                            <p:cond delay="0"/>
                                          </p:stCondLst>
                                        </p:cTn>
                                        <p:tgtEl>
                                          <p:spTgt spid="25"/>
                                        </p:tgtEl>
                                        <p:attrNameLst>
                                          <p:attrName>ppt_x</p:attrName>
                                          <p:attrName>ppt_y</p:attrName>
                                        </p:attrNameLst>
                                      </p:cBhvr>
                                    </p:animMotion>
                                    <p:animEffect transition="in" filter="fade">
                                      <p:cBhvr>
                                        <p:cTn id="52" dur="500"/>
                                        <p:tgtEl>
                                          <p:spTgt spid="2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3"/>
                                        </p:tgtEl>
                                        <p:attrNameLst>
                                          <p:attrName>style.visibility</p:attrName>
                                        </p:attrNameLst>
                                      </p:cBhvr>
                                      <p:to>
                                        <p:strVal val="visible"/>
                                      </p:to>
                                    </p:set>
                                    <p:animEffect transition="in" filter="wipe(up)">
                                      <p:cBhvr>
                                        <p:cTn id="55" dur="500"/>
                                        <p:tgtEl>
                                          <p:spTgt spid="113"/>
                                        </p:tgtEl>
                                      </p:cBhvr>
                                    </p:animEffect>
                                  </p:childTnLst>
                                </p:cTn>
                              </p:par>
                            </p:childTnLst>
                          </p:cTn>
                        </p:par>
                        <p:par>
                          <p:cTn id="56" fill="hold">
                            <p:stCondLst>
                              <p:cond delay="3350"/>
                            </p:stCondLst>
                            <p:childTnLst>
                              <p:par>
                                <p:cTn id="57" presetID="52" presetClass="entr" presetSubtype="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Scale>
                                      <p:cBhvr>
                                        <p:cTn id="59" dur="5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500" decel="50000" fill="hold">
                                          <p:stCondLst>
                                            <p:cond delay="0"/>
                                          </p:stCondLst>
                                        </p:cTn>
                                        <p:tgtEl>
                                          <p:spTgt spid="26"/>
                                        </p:tgtEl>
                                        <p:attrNameLst>
                                          <p:attrName>ppt_x</p:attrName>
                                          <p:attrName>ppt_y</p:attrName>
                                        </p:attrNameLst>
                                      </p:cBhvr>
                                    </p:animMotion>
                                    <p:animEffect transition="in" filter="fade">
                                      <p:cBhvr>
                                        <p:cTn id="61" dur="500"/>
                                        <p:tgtEl>
                                          <p:spTgt spid="26"/>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17"/>
                                        </p:tgtEl>
                                        <p:attrNameLst>
                                          <p:attrName>style.visibility</p:attrName>
                                        </p:attrNameLst>
                                      </p:cBhvr>
                                      <p:to>
                                        <p:strVal val="visible"/>
                                      </p:to>
                                    </p:set>
                                    <p:animEffect transition="in" filter="wipe(up)">
                                      <p:cBhvr>
                                        <p:cTn id="64" dur="500"/>
                                        <p:tgtEl>
                                          <p:spTgt spid="117"/>
                                        </p:tgtEl>
                                      </p:cBhvr>
                                    </p:animEffect>
                                  </p:childTnLst>
                                </p:cTn>
                              </p:par>
                            </p:childTnLst>
                          </p:cTn>
                        </p:par>
                        <p:par>
                          <p:cTn id="65" fill="hold">
                            <p:stCondLst>
                              <p:cond delay="3850"/>
                            </p:stCondLst>
                            <p:childTnLst>
                              <p:par>
                                <p:cTn id="66" presetID="10" presetClass="entr" presetSubtype="0"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7" grpId="0"/>
      <p:bldP spid="113" grpId="0"/>
      <p:bldP spid="117" grpId="0"/>
      <p:bldP spid="119"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等腰三角形 2"/>
          <p:cNvSpPr/>
          <p:nvPr/>
        </p:nvSpPr>
        <p:spPr bwMode="auto">
          <a:xfrm rot="8763501">
            <a:off x="5986360" y="3825254"/>
            <a:ext cx="1842037" cy="2131333"/>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22" name="椭圆 21"/>
          <p:cNvSpPr/>
          <p:nvPr/>
        </p:nvSpPr>
        <p:spPr>
          <a:xfrm>
            <a:off x="6059983" y="3995038"/>
            <a:ext cx="1574348" cy="15743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 name="等腰三角形 2"/>
          <p:cNvSpPr/>
          <p:nvPr/>
        </p:nvSpPr>
        <p:spPr bwMode="auto">
          <a:xfrm rot="16474575">
            <a:off x="5446191" y="2090672"/>
            <a:ext cx="1842037" cy="2131333"/>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8" name="椭圆 17"/>
          <p:cNvSpPr/>
          <p:nvPr/>
        </p:nvSpPr>
        <p:spPr>
          <a:xfrm>
            <a:off x="5733130" y="2386278"/>
            <a:ext cx="1574348" cy="15743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3" name="等腰三角形 2"/>
          <p:cNvSpPr/>
          <p:nvPr/>
        </p:nvSpPr>
        <p:spPr bwMode="auto">
          <a:xfrm rot="3036074">
            <a:off x="7165023" y="2531044"/>
            <a:ext cx="1842037" cy="2131333"/>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21" name="椭圆 20"/>
          <p:cNvSpPr/>
          <p:nvPr/>
        </p:nvSpPr>
        <p:spPr>
          <a:xfrm>
            <a:off x="7202280" y="2909971"/>
            <a:ext cx="1574348" cy="15743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2" name="标题 1"/>
          <p:cNvSpPr>
            <a:spLocks noGrp="1"/>
          </p:cNvSpPr>
          <p:nvPr>
            <p:ph type="title"/>
          </p:nvPr>
        </p:nvSpPr>
        <p:spPr/>
        <p:txBody>
          <a:bodyPr/>
          <a:lstStyle/>
          <a:p>
            <a:pPr algn="l"/>
            <a:r>
              <a:rPr lang="zh-CN" altLang="en-US" dirty="0"/>
              <a:t>完成项目</a:t>
            </a:r>
          </a:p>
        </p:txBody>
      </p:sp>
      <p:sp>
        <p:nvSpPr>
          <p:cNvPr id="4" name="TextBox 3"/>
          <p:cNvSpPr txBox="1"/>
          <p:nvPr/>
        </p:nvSpPr>
        <p:spPr>
          <a:xfrm>
            <a:off x="7465993" y="3360183"/>
            <a:ext cx="1115374" cy="639701"/>
          </a:xfrm>
          <a:prstGeom prst="rect">
            <a:avLst/>
          </a:prstGeom>
          <a:noFill/>
          <a:ln>
            <a:noFill/>
          </a:ln>
        </p:spPr>
        <p:txBody>
          <a:bodyPr wrap="none" anchor="ctr"/>
          <a:lstStyle>
            <a:defPPr>
              <a:defRPr lang="zh-CN"/>
            </a:defPPr>
            <a:lvl1pPr algn="ctr">
              <a:defRPr sz="2000" kern="0">
                <a:solidFill>
                  <a:srgbClr val="FFFFFF"/>
                </a:solidFill>
                <a:latin typeface="微软雅黑" pitchFamily="34" charset="-122"/>
                <a:ea typeface="微软雅黑" pitchFamily="34" charset="-122"/>
              </a:defRPr>
            </a:lvl1pPr>
          </a:lstStyle>
          <a:p>
            <a:r>
              <a:rPr lang="zh-CN" altLang="en-US" sz="2059" dirty="0"/>
              <a:t>成功</a:t>
            </a:r>
            <a:endParaRPr lang="en-US" altLang="zh-CN" sz="2059" dirty="0"/>
          </a:p>
          <a:p>
            <a:r>
              <a:rPr lang="zh-CN" altLang="en-US" sz="2059" dirty="0"/>
              <a:t>项目一</a:t>
            </a:r>
          </a:p>
        </p:txBody>
      </p:sp>
      <p:sp>
        <p:nvSpPr>
          <p:cNvPr id="6" name="TextBox 5"/>
          <p:cNvSpPr txBox="1"/>
          <p:nvPr/>
        </p:nvSpPr>
        <p:spPr>
          <a:xfrm>
            <a:off x="6300137" y="4405544"/>
            <a:ext cx="1115374" cy="639701"/>
          </a:xfrm>
          <a:prstGeom prst="rect">
            <a:avLst/>
          </a:prstGeom>
          <a:noFill/>
          <a:ln>
            <a:noFill/>
          </a:ln>
        </p:spPr>
        <p:txBody>
          <a:bodyPr wrap="none" anchor="ctr"/>
          <a:lstStyle>
            <a:defPPr>
              <a:defRPr lang="zh-CN"/>
            </a:defPPr>
            <a:lvl1pPr algn="ctr">
              <a:defRPr sz="2000" kern="0">
                <a:solidFill>
                  <a:srgbClr val="FFFFFF"/>
                </a:solidFill>
                <a:latin typeface="微软雅黑" pitchFamily="34" charset="-122"/>
                <a:ea typeface="微软雅黑" pitchFamily="34" charset="-122"/>
              </a:defRPr>
            </a:lvl1pPr>
          </a:lstStyle>
          <a:p>
            <a:r>
              <a:rPr lang="zh-CN" altLang="en-US" sz="2059" dirty="0"/>
              <a:t>成功</a:t>
            </a:r>
            <a:endParaRPr lang="en-US" altLang="zh-CN" sz="2059" dirty="0"/>
          </a:p>
          <a:p>
            <a:r>
              <a:rPr lang="zh-CN" altLang="en-US" sz="2059" dirty="0"/>
              <a:t>项目二</a:t>
            </a:r>
          </a:p>
        </p:txBody>
      </p:sp>
      <p:sp>
        <p:nvSpPr>
          <p:cNvPr id="8" name="TextBox 7"/>
          <p:cNvSpPr txBox="1"/>
          <p:nvPr/>
        </p:nvSpPr>
        <p:spPr>
          <a:xfrm>
            <a:off x="5962617" y="2798051"/>
            <a:ext cx="1115374" cy="639701"/>
          </a:xfrm>
          <a:prstGeom prst="rect">
            <a:avLst/>
          </a:prstGeom>
          <a:noFill/>
          <a:ln>
            <a:noFill/>
          </a:ln>
        </p:spPr>
        <p:txBody>
          <a:bodyPr wrap="none" anchor="ctr"/>
          <a:lstStyle>
            <a:defPPr>
              <a:defRPr lang="zh-CN"/>
            </a:defPPr>
            <a:lvl1pPr algn="ctr">
              <a:defRPr sz="2000" kern="0">
                <a:solidFill>
                  <a:srgbClr val="FFFFFF"/>
                </a:solidFill>
                <a:latin typeface="微软雅黑" pitchFamily="34" charset="-122"/>
                <a:ea typeface="微软雅黑" pitchFamily="34" charset="-122"/>
              </a:defRPr>
            </a:lvl1pPr>
          </a:lstStyle>
          <a:p>
            <a:r>
              <a:rPr lang="zh-CN" altLang="en-US" sz="2059" dirty="0"/>
              <a:t>成功</a:t>
            </a:r>
            <a:endParaRPr lang="en-US" altLang="zh-CN" sz="2059" dirty="0"/>
          </a:p>
          <a:p>
            <a:r>
              <a:rPr lang="zh-CN" altLang="en-US" sz="2059" dirty="0"/>
              <a:t>项目三</a:t>
            </a:r>
          </a:p>
        </p:txBody>
      </p:sp>
      <p:sp>
        <p:nvSpPr>
          <p:cNvPr id="9" name="TextBox 8"/>
          <p:cNvSpPr txBox="1"/>
          <p:nvPr/>
        </p:nvSpPr>
        <p:spPr>
          <a:xfrm>
            <a:off x="2223430" y="1846851"/>
            <a:ext cx="2150361" cy="486438"/>
          </a:xfrm>
          <a:prstGeom prst="rect">
            <a:avLst/>
          </a:prstGeom>
          <a:noFill/>
        </p:spPr>
        <p:txBody>
          <a:bodyPr wrap="none" rtlCol="0">
            <a:spAutoFit/>
          </a:bodyPr>
          <a:lstStyle/>
          <a:p>
            <a:r>
              <a:rPr lang="zh-CN" altLang="en-US" sz="2471" b="1" dirty="0">
                <a:solidFill>
                  <a:schemeClr val="bg2"/>
                </a:solidFill>
                <a:latin typeface="+mj-ea"/>
                <a:ea typeface="+mj-ea"/>
              </a:rPr>
              <a:t>请输入您标题</a:t>
            </a:r>
          </a:p>
        </p:txBody>
      </p:sp>
      <p:sp>
        <p:nvSpPr>
          <p:cNvPr id="10" name="TextBox 9"/>
          <p:cNvSpPr txBox="1"/>
          <p:nvPr/>
        </p:nvSpPr>
        <p:spPr>
          <a:xfrm>
            <a:off x="2223430" y="2311597"/>
            <a:ext cx="3008026" cy="1007990"/>
          </a:xfrm>
          <a:prstGeom prst="rect">
            <a:avLst/>
          </a:prstGeom>
          <a:noFill/>
        </p:spPr>
        <p:txBody>
          <a:bodyPr wrap="square" rtlCol="0">
            <a:spAutoFit/>
          </a:bodyPr>
          <a:lstStyle/>
          <a:p>
            <a:r>
              <a:rPr lang="zh-CN" altLang="en-US" sz="1441" dirty="0">
                <a:solidFill>
                  <a:schemeClr val="bg2"/>
                </a:solidFill>
                <a:latin typeface="+mn-ea"/>
              </a:rPr>
              <a:t>这里可以输入可长可短的段落文字这里可以输入可长可短的段落文字这里可以输入可长可短的段落文字这里可以输入可长可</a:t>
            </a:r>
          </a:p>
        </p:txBody>
      </p:sp>
      <p:sp>
        <p:nvSpPr>
          <p:cNvPr id="11" name="TextBox 10"/>
          <p:cNvSpPr txBox="1"/>
          <p:nvPr/>
        </p:nvSpPr>
        <p:spPr>
          <a:xfrm>
            <a:off x="9299051" y="1514788"/>
            <a:ext cx="2150361" cy="486438"/>
          </a:xfrm>
          <a:prstGeom prst="rect">
            <a:avLst/>
          </a:prstGeom>
          <a:noFill/>
        </p:spPr>
        <p:txBody>
          <a:bodyPr wrap="none" rtlCol="0">
            <a:spAutoFit/>
          </a:bodyPr>
          <a:lstStyle/>
          <a:p>
            <a:r>
              <a:rPr lang="zh-CN" altLang="en-US" sz="2471" b="1" dirty="0">
                <a:solidFill>
                  <a:schemeClr val="bg2"/>
                </a:solidFill>
                <a:latin typeface="+mj-ea"/>
                <a:ea typeface="+mj-ea"/>
              </a:rPr>
              <a:t>请输入您标题</a:t>
            </a:r>
          </a:p>
        </p:txBody>
      </p:sp>
      <p:sp>
        <p:nvSpPr>
          <p:cNvPr id="12" name="TextBox 11"/>
          <p:cNvSpPr txBox="1"/>
          <p:nvPr/>
        </p:nvSpPr>
        <p:spPr>
          <a:xfrm>
            <a:off x="9299051" y="3771566"/>
            <a:ext cx="3153207" cy="1007990"/>
          </a:xfrm>
          <a:prstGeom prst="rect">
            <a:avLst/>
          </a:prstGeom>
          <a:noFill/>
        </p:spPr>
        <p:txBody>
          <a:bodyPr wrap="square" rtlCol="0">
            <a:spAutoFit/>
          </a:bodyPr>
          <a:lstStyle/>
          <a:p>
            <a:r>
              <a:rPr lang="zh-CN" altLang="en-US" sz="1441" dirty="0">
                <a:solidFill>
                  <a:schemeClr val="bg2"/>
                </a:solidFill>
                <a:latin typeface="+mn-ea"/>
              </a:rPr>
              <a:t>这里可以输入可长可短的段落文字这里可以输入可长可短的段落文字这里可以输入可长可短的段落文字这里可以输入可长可</a:t>
            </a:r>
          </a:p>
        </p:txBody>
      </p:sp>
      <p:sp>
        <p:nvSpPr>
          <p:cNvPr id="13" name="TextBox 12"/>
          <p:cNvSpPr txBox="1"/>
          <p:nvPr/>
        </p:nvSpPr>
        <p:spPr>
          <a:xfrm>
            <a:off x="3601783" y="5848838"/>
            <a:ext cx="2150361" cy="486438"/>
          </a:xfrm>
          <a:prstGeom prst="rect">
            <a:avLst/>
          </a:prstGeom>
          <a:noFill/>
        </p:spPr>
        <p:txBody>
          <a:bodyPr wrap="none" rtlCol="0">
            <a:spAutoFit/>
          </a:bodyPr>
          <a:lstStyle/>
          <a:p>
            <a:r>
              <a:rPr lang="zh-CN" altLang="en-US" sz="2471" b="1" dirty="0">
                <a:solidFill>
                  <a:schemeClr val="bg2"/>
                </a:solidFill>
                <a:latin typeface="+mj-ea"/>
                <a:ea typeface="+mj-ea"/>
              </a:rPr>
              <a:t>请输入您标题</a:t>
            </a:r>
          </a:p>
        </p:txBody>
      </p:sp>
      <p:sp>
        <p:nvSpPr>
          <p:cNvPr id="14" name="TextBox 13"/>
          <p:cNvSpPr txBox="1"/>
          <p:nvPr/>
        </p:nvSpPr>
        <p:spPr>
          <a:xfrm>
            <a:off x="3601783" y="6313586"/>
            <a:ext cx="4559584" cy="779753"/>
          </a:xfrm>
          <a:prstGeom prst="rect">
            <a:avLst/>
          </a:prstGeom>
          <a:noFill/>
        </p:spPr>
        <p:txBody>
          <a:bodyPr wrap="square" rtlCol="0">
            <a:spAutoFit/>
          </a:bodyPr>
          <a:lstStyle/>
          <a:p>
            <a:r>
              <a:rPr lang="zh-CN" altLang="en-US" sz="1441" dirty="0">
                <a:solidFill>
                  <a:schemeClr val="bg2"/>
                </a:solidFill>
                <a:latin typeface="+mn-ea"/>
              </a:rPr>
              <a:t>这里可以输入可长可短的段落文字这里可以输入可长可短的段落文字这里可以输入可长可短的段落文字这里可以输入可长可</a:t>
            </a:r>
          </a:p>
        </p:txBody>
      </p:sp>
      <p:sp>
        <p:nvSpPr>
          <p:cNvPr id="15" name="矩形 14"/>
          <p:cNvSpPr/>
          <p:nvPr/>
        </p:nvSpPr>
        <p:spPr bwMode="auto">
          <a:xfrm>
            <a:off x="9409964" y="2098776"/>
            <a:ext cx="2533704" cy="1549072"/>
          </a:xfrm>
          <a:prstGeom prst="rect">
            <a:avLst/>
          </a:prstGeom>
          <a:blipFill>
            <a:blip r:embed="rId3"/>
            <a:stretch>
              <a:fillRect/>
            </a:stretch>
          </a:blipFill>
          <a:ln w="9525" cap="flat" cmpd="sng" algn="ctr">
            <a:noFill/>
            <a:prstDash val="solid"/>
            <a:round/>
            <a:headEnd type="none" w="med" len="med"/>
            <a:tailEnd type="none" w="med" len="med"/>
          </a:ln>
          <a:effectLst/>
        </p:spPr>
        <p:txBody>
          <a:bodyPr vert="horz" wrap="square" lIns="94124" tIns="47062" rIns="94124" bIns="47062" numCol="1" rtlCol="0" anchor="t" anchorCtr="0" compatLnSpc="1">
            <a:prstTxWarp prst="textNoShape">
              <a:avLst/>
            </a:prstTxWarp>
          </a:bodyPr>
          <a:lstStyle/>
          <a:p>
            <a:pPr defTabSz="941283" fontAlgn="base">
              <a:spcBef>
                <a:spcPct val="0"/>
              </a:spcBef>
              <a:spcAft>
                <a:spcPct val="0"/>
              </a:spcAft>
            </a:pPr>
            <a:endParaRPr lang="zh-CN" altLang="en-US" sz="1853">
              <a:latin typeface="Arial" pitchFamily="34" charset="0"/>
              <a:ea typeface="宋体" pitchFamily="2" charset="-122"/>
            </a:endParaRPr>
          </a:p>
        </p:txBody>
      </p:sp>
      <p:sp>
        <p:nvSpPr>
          <p:cNvPr id="16" name="矩形 15"/>
          <p:cNvSpPr/>
          <p:nvPr/>
        </p:nvSpPr>
        <p:spPr bwMode="auto">
          <a:xfrm>
            <a:off x="2371674" y="3661190"/>
            <a:ext cx="2533704" cy="1541616"/>
          </a:xfrm>
          <a:prstGeom prst="rect">
            <a:avLst/>
          </a:prstGeom>
          <a:blipFill>
            <a:blip r:embed="rId4"/>
            <a:stretch>
              <a:fillRect/>
            </a:stretch>
          </a:blipFill>
          <a:ln w="9525" cap="flat" cmpd="sng" algn="ctr">
            <a:noFill/>
            <a:prstDash val="solid"/>
            <a:round/>
            <a:headEnd type="none" w="med" len="med"/>
            <a:tailEnd type="none" w="med" len="med"/>
          </a:ln>
          <a:effectLst/>
        </p:spPr>
        <p:txBody>
          <a:bodyPr vert="horz" wrap="square" lIns="94124" tIns="47062" rIns="94124" bIns="47062" numCol="1" rtlCol="0" anchor="t" anchorCtr="0" compatLnSpc="1">
            <a:prstTxWarp prst="textNoShape">
              <a:avLst/>
            </a:prstTxWarp>
          </a:bodyPr>
          <a:lstStyle/>
          <a:p>
            <a:pPr defTabSz="941283" fontAlgn="base">
              <a:spcBef>
                <a:spcPct val="0"/>
              </a:spcBef>
              <a:spcAft>
                <a:spcPct val="0"/>
              </a:spcAft>
            </a:pPr>
            <a:endParaRPr lang="zh-CN" altLang="en-US" sz="1853">
              <a:latin typeface="Arial" pitchFamily="34" charset="0"/>
              <a:ea typeface="宋体" pitchFamily="2" charset="-122"/>
            </a:endParaRPr>
          </a:p>
        </p:txBody>
      </p:sp>
      <p:sp>
        <p:nvSpPr>
          <p:cNvPr id="17" name="矩形 16"/>
          <p:cNvSpPr/>
          <p:nvPr/>
        </p:nvSpPr>
        <p:spPr bwMode="auto">
          <a:xfrm>
            <a:off x="8266475" y="5769147"/>
            <a:ext cx="2580022" cy="1304787"/>
          </a:xfrm>
          <a:prstGeom prst="rect">
            <a:avLst/>
          </a:prstGeom>
          <a:blipFill>
            <a:blip r:embed="rId5"/>
            <a:stretch>
              <a:fillRect/>
            </a:stretch>
          </a:blipFill>
          <a:ln w="9525" cap="flat" cmpd="sng" algn="ctr">
            <a:noFill/>
            <a:prstDash val="solid"/>
            <a:round/>
            <a:headEnd type="none" w="med" len="med"/>
            <a:tailEnd type="none" w="med" len="med"/>
          </a:ln>
          <a:effectLst/>
        </p:spPr>
        <p:txBody>
          <a:bodyPr vert="horz" wrap="square" lIns="94124" tIns="47062" rIns="94124" bIns="47062" numCol="1" rtlCol="0" anchor="t" anchorCtr="0" compatLnSpc="1">
            <a:prstTxWarp prst="textNoShape">
              <a:avLst/>
            </a:prstTxWarp>
          </a:bodyPr>
          <a:lstStyle/>
          <a:p>
            <a:pPr defTabSz="941283" fontAlgn="base">
              <a:spcBef>
                <a:spcPct val="0"/>
              </a:spcBef>
              <a:spcAft>
                <a:spcPct val="0"/>
              </a:spcAft>
            </a:pPr>
            <a:endParaRPr lang="zh-CN" altLang="en-US" sz="1853">
              <a:latin typeface="Arial" pitchFamily="34" charset="0"/>
              <a:ea typeface="宋体" pitchFamily="2" charset="-122"/>
            </a:endParaRPr>
          </a:p>
        </p:txBody>
      </p:sp>
      <p:sp>
        <p:nvSpPr>
          <p:cNvPr id="23" name="TextBox 22"/>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4221429838"/>
      </p:ext>
    </p:extLst>
  </p:cSld>
  <p:clrMapOvr>
    <a:masterClrMapping/>
  </p:clrMapOvr>
  <mc:AlternateContent xmlns:mc="http://schemas.openxmlformats.org/markup-compatibility/2006" xmlns:p14="http://schemas.microsoft.com/office/powerpoint/2010/main">
    <mc:Choice Requires="p14">
      <p:transition spd="slow" p14:dur="1200" advTm="0">
        <p14:prism dir="r"/>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2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2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out)">
                                          <p:cBhvr>
                                            <p:cTn id="12" dur="600"/>
                                            <p:tgtEl>
                                              <p:spTgt spid="21"/>
                                            </p:tgtEl>
                                          </p:cBhvr>
                                        </p:animEffect>
                                      </p:childTnLst>
                                    </p:cTn>
                                  </p:par>
                                </p:childTnLst>
                              </p:cTn>
                            </p:par>
                            <p:par>
                              <p:cTn id="13" fill="hold">
                                <p:stCondLst>
                                  <p:cond delay="11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300" fill="hold"/>
                                            <p:tgtEl>
                                              <p:spTgt spid="4"/>
                                            </p:tgtEl>
                                            <p:attrNameLst>
                                              <p:attrName>ppt_w</p:attrName>
                                            </p:attrNameLst>
                                          </p:cBhvr>
                                          <p:tavLst>
                                            <p:tav tm="0">
                                              <p:val>
                                                <p:fltVal val="0"/>
                                              </p:val>
                                            </p:tav>
                                            <p:tav tm="100000">
                                              <p:val>
                                                <p:strVal val="#ppt_w"/>
                                              </p:val>
                                            </p:tav>
                                          </p:tavLst>
                                        </p:anim>
                                        <p:anim calcmode="lin" valueType="num">
                                          <p:cBhvr>
                                            <p:cTn id="17" dur="300" fill="hold"/>
                                            <p:tgtEl>
                                              <p:spTgt spid="4"/>
                                            </p:tgtEl>
                                            <p:attrNameLst>
                                              <p:attrName>ppt_h</p:attrName>
                                            </p:attrNameLst>
                                          </p:cBhvr>
                                          <p:tavLst>
                                            <p:tav tm="0">
                                              <p:val>
                                                <p:fltVal val="0"/>
                                              </p:val>
                                            </p:tav>
                                            <p:tav tm="100000">
                                              <p:val>
                                                <p:strVal val="#ppt_h"/>
                                              </p:val>
                                            </p:tav>
                                          </p:tavLst>
                                        </p:anim>
                                        <p:anim calcmode="lin" valueType="num">
                                          <p:cBhvr>
                                            <p:cTn id="18" dur="300" fill="hold"/>
                                            <p:tgtEl>
                                              <p:spTgt spid="4"/>
                                            </p:tgtEl>
                                            <p:attrNameLst>
                                              <p:attrName>style.rotation</p:attrName>
                                            </p:attrNameLst>
                                          </p:cBhvr>
                                          <p:tavLst>
                                            <p:tav tm="0">
                                              <p:val>
                                                <p:fltVal val="90"/>
                                              </p:val>
                                            </p:tav>
                                            <p:tav tm="100000">
                                              <p:val>
                                                <p:fltVal val="0"/>
                                              </p:val>
                                            </p:tav>
                                          </p:tavLst>
                                        </p:anim>
                                        <p:animEffect transition="in" filter="fade">
                                          <p:cBhvr>
                                            <p:cTn id="19" dur="300"/>
                                            <p:tgtEl>
                                              <p:spTgt spid="4"/>
                                            </p:tgtEl>
                                          </p:cBhvr>
                                        </p:animEffect>
                                      </p:childTnLst>
                                    </p:cTn>
                                  </p:par>
                                </p:childTnLst>
                              </p:cTn>
                            </p:par>
                            <p:par>
                              <p:cTn id="20" fill="hold">
                                <p:stCondLst>
                                  <p:cond delay="14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19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par>
                              <p:cTn id="28" fill="hold">
                                <p:stCondLst>
                                  <p:cond delay="2400"/>
                                </p:stCondLst>
                                <p:childTnLst>
                                  <p:par>
                                    <p:cTn id="29" presetID="22"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2900"/>
                                </p:stCondLst>
                                <p:childTnLst>
                                  <p:par>
                                    <p:cTn id="33" presetID="2" presetClass="entr" presetSubtype="9" fill="hold" grpId="0" nodeType="afterEffect" p14:presetBounceEnd="20000">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14:bounceEnd="20000">
                                          <p:cBhvr additive="base">
                                            <p:cTn id="35" dur="500" fill="hold"/>
                                            <p:tgtEl>
                                              <p:spTgt spid="5"/>
                                            </p:tgtEl>
                                            <p:attrNameLst>
                                              <p:attrName>ppt_x</p:attrName>
                                            </p:attrNameLst>
                                          </p:cBhvr>
                                          <p:tavLst>
                                            <p:tav tm="0">
                                              <p:val>
                                                <p:strVal val="0-#ppt_w/2"/>
                                              </p:val>
                                            </p:tav>
                                            <p:tav tm="100000">
                                              <p:val>
                                                <p:strVal val="#ppt_x"/>
                                              </p:val>
                                            </p:tav>
                                          </p:tavLst>
                                        </p:anim>
                                        <p:anim calcmode="lin" valueType="num" p14:bounceEnd="20000">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par>
                              <p:cTn id="37" fill="hold">
                                <p:stCondLst>
                                  <p:cond delay="3400"/>
                                </p:stCondLst>
                                <p:childTnLst>
                                  <p:par>
                                    <p:cTn id="38" presetID="6" presetClass="entr" presetSubtype="32"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out)">
                                          <p:cBhvr>
                                            <p:cTn id="40" dur="600"/>
                                            <p:tgtEl>
                                              <p:spTgt spid="22"/>
                                            </p:tgtEl>
                                          </p:cBhvr>
                                        </p:animEffect>
                                      </p:childTnLst>
                                    </p:cTn>
                                  </p:par>
                                </p:childTnLst>
                              </p:cTn>
                            </p:par>
                            <p:par>
                              <p:cTn id="41" fill="hold">
                                <p:stCondLst>
                                  <p:cond delay="4000"/>
                                </p:stCondLst>
                                <p:childTnLst>
                                  <p:par>
                                    <p:cTn id="42" presetID="31"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300" fill="hold"/>
                                            <p:tgtEl>
                                              <p:spTgt spid="6"/>
                                            </p:tgtEl>
                                            <p:attrNameLst>
                                              <p:attrName>ppt_w</p:attrName>
                                            </p:attrNameLst>
                                          </p:cBhvr>
                                          <p:tavLst>
                                            <p:tav tm="0">
                                              <p:val>
                                                <p:fltVal val="0"/>
                                              </p:val>
                                            </p:tav>
                                            <p:tav tm="100000">
                                              <p:val>
                                                <p:strVal val="#ppt_w"/>
                                              </p:val>
                                            </p:tav>
                                          </p:tavLst>
                                        </p:anim>
                                        <p:anim calcmode="lin" valueType="num">
                                          <p:cBhvr>
                                            <p:cTn id="45" dur="300" fill="hold"/>
                                            <p:tgtEl>
                                              <p:spTgt spid="6"/>
                                            </p:tgtEl>
                                            <p:attrNameLst>
                                              <p:attrName>ppt_h</p:attrName>
                                            </p:attrNameLst>
                                          </p:cBhvr>
                                          <p:tavLst>
                                            <p:tav tm="0">
                                              <p:val>
                                                <p:fltVal val="0"/>
                                              </p:val>
                                            </p:tav>
                                            <p:tav tm="100000">
                                              <p:val>
                                                <p:strVal val="#ppt_h"/>
                                              </p:val>
                                            </p:tav>
                                          </p:tavLst>
                                        </p:anim>
                                        <p:anim calcmode="lin" valueType="num">
                                          <p:cBhvr>
                                            <p:cTn id="46" dur="300" fill="hold"/>
                                            <p:tgtEl>
                                              <p:spTgt spid="6"/>
                                            </p:tgtEl>
                                            <p:attrNameLst>
                                              <p:attrName>style.rotation</p:attrName>
                                            </p:attrNameLst>
                                          </p:cBhvr>
                                          <p:tavLst>
                                            <p:tav tm="0">
                                              <p:val>
                                                <p:fltVal val="90"/>
                                              </p:val>
                                            </p:tav>
                                            <p:tav tm="100000">
                                              <p:val>
                                                <p:fltVal val="0"/>
                                              </p:val>
                                            </p:tav>
                                          </p:tavLst>
                                        </p:anim>
                                        <p:animEffect transition="in" filter="fade">
                                          <p:cBhvr>
                                            <p:cTn id="47" dur="300"/>
                                            <p:tgtEl>
                                              <p:spTgt spid="6"/>
                                            </p:tgtEl>
                                          </p:cBhvr>
                                        </p:animEffect>
                                      </p:childTnLst>
                                    </p:cTn>
                                  </p:par>
                                </p:childTnLst>
                              </p:cTn>
                            </p:par>
                            <p:par>
                              <p:cTn id="48" fill="hold">
                                <p:stCondLst>
                                  <p:cond delay="43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4800"/>
                                </p:stCondLst>
                                <p:childTnLst>
                                  <p:par>
                                    <p:cTn id="53" presetID="22" presetClass="entr" presetSubtype="1"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childTnLst>
                              </p:cTn>
                            </p:par>
                            <p:par>
                              <p:cTn id="56" fill="hold">
                                <p:stCondLst>
                                  <p:cond delay="5300"/>
                                </p:stCondLst>
                                <p:childTnLst>
                                  <p:par>
                                    <p:cTn id="57" presetID="14" presetClass="entr" presetSubtype="1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par>
                              <p:cTn id="60" fill="hold">
                                <p:stCondLst>
                                  <p:cond delay="5800"/>
                                </p:stCondLst>
                                <p:childTnLst>
                                  <p:par>
                                    <p:cTn id="61" presetID="31"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300" fill="hold"/>
                                            <p:tgtEl>
                                              <p:spTgt spid="8"/>
                                            </p:tgtEl>
                                            <p:attrNameLst>
                                              <p:attrName>ppt_w</p:attrName>
                                            </p:attrNameLst>
                                          </p:cBhvr>
                                          <p:tavLst>
                                            <p:tav tm="0">
                                              <p:val>
                                                <p:fltVal val="0"/>
                                              </p:val>
                                            </p:tav>
                                            <p:tav tm="100000">
                                              <p:val>
                                                <p:strVal val="#ppt_w"/>
                                              </p:val>
                                            </p:tav>
                                          </p:tavLst>
                                        </p:anim>
                                        <p:anim calcmode="lin" valueType="num">
                                          <p:cBhvr>
                                            <p:cTn id="64" dur="300" fill="hold"/>
                                            <p:tgtEl>
                                              <p:spTgt spid="8"/>
                                            </p:tgtEl>
                                            <p:attrNameLst>
                                              <p:attrName>ppt_h</p:attrName>
                                            </p:attrNameLst>
                                          </p:cBhvr>
                                          <p:tavLst>
                                            <p:tav tm="0">
                                              <p:val>
                                                <p:fltVal val="0"/>
                                              </p:val>
                                            </p:tav>
                                            <p:tav tm="100000">
                                              <p:val>
                                                <p:strVal val="#ppt_h"/>
                                              </p:val>
                                            </p:tav>
                                          </p:tavLst>
                                        </p:anim>
                                        <p:anim calcmode="lin" valueType="num">
                                          <p:cBhvr>
                                            <p:cTn id="65" dur="300" fill="hold"/>
                                            <p:tgtEl>
                                              <p:spTgt spid="8"/>
                                            </p:tgtEl>
                                            <p:attrNameLst>
                                              <p:attrName>style.rotation</p:attrName>
                                            </p:attrNameLst>
                                          </p:cBhvr>
                                          <p:tavLst>
                                            <p:tav tm="0">
                                              <p:val>
                                                <p:fltVal val="90"/>
                                              </p:val>
                                            </p:tav>
                                            <p:tav tm="100000">
                                              <p:val>
                                                <p:fltVal val="0"/>
                                              </p:val>
                                            </p:tav>
                                          </p:tavLst>
                                        </p:anim>
                                        <p:animEffect transition="in" filter="fade">
                                          <p:cBhvr>
                                            <p:cTn id="66" dur="300"/>
                                            <p:tgtEl>
                                              <p:spTgt spid="8"/>
                                            </p:tgtEl>
                                          </p:cBhvr>
                                        </p:animEffect>
                                      </p:childTnLst>
                                    </p:cTn>
                                  </p:par>
                                </p:childTnLst>
                              </p:cTn>
                            </p:par>
                            <p:par>
                              <p:cTn id="67" fill="hold">
                                <p:stCondLst>
                                  <p:cond delay="6100"/>
                                </p:stCondLst>
                                <p:childTnLst>
                                  <p:par>
                                    <p:cTn id="68" presetID="2" presetClass="entr" presetSubtype="6" fill="hold" grpId="0" nodeType="afterEffect" p14:presetBounceEnd="20000">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14:bounceEnd="20000">
                                          <p:cBhvr additive="base">
                                            <p:cTn id="70" dur="500" fill="hold"/>
                                            <p:tgtEl>
                                              <p:spTgt spid="7"/>
                                            </p:tgtEl>
                                            <p:attrNameLst>
                                              <p:attrName>ppt_x</p:attrName>
                                            </p:attrNameLst>
                                          </p:cBhvr>
                                          <p:tavLst>
                                            <p:tav tm="0">
                                              <p:val>
                                                <p:strVal val="1+#ppt_w/2"/>
                                              </p:val>
                                            </p:tav>
                                            <p:tav tm="100000">
                                              <p:val>
                                                <p:strVal val="#ppt_x"/>
                                              </p:val>
                                            </p:tav>
                                          </p:tavLst>
                                        </p:anim>
                                        <p:anim calcmode="lin" valueType="num" p14:bounceEnd="20000">
                                          <p:cBhvr additive="base">
                                            <p:cTn id="71" dur="500" fill="hold"/>
                                            <p:tgtEl>
                                              <p:spTgt spid="7"/>
                                            </p:tgtEl>
                                            <p:attrNameLst>
                                              <p:attrName>ppt_y</p:attrName>
                                            </p:attrNameLst>
                                          </p:cBhvr>
                                          <p:tavLst>
                                            <p:tav tm="0">
                                              <p:val>
                                                <p:strVal val="1+#ppt_h/2"/>
                                              </p:val>
                                            </p:tav>
                                            <p:tav tm="100000">
                                              <p:val>
                                                <p:strVal val="#ppt_y"/>
                                              </p:val>
                                            </p:tav>
                                          </p:tavLst>
                                        </p:anim>
                                      </p:childTnLst>
                                    </p:cTn>
                                  </p:par>
                                </p:childTnLst>
                              </p:cTn>
                            </p:par>
                            <p:par>
                              <p:cTn id="72" fill="hold">
                                <p:stCondLst>
                                  <p:cond delay="6600"/>
                                </p:stCondLst>
                                <p:childTnLst>
                                  <p:par>
                                    <p:cTn id="73" presetID="6" presetClass="entr" presetSubtype="32"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circle(out)">
                                          <p:cBhvr>
                                            <p:cTn id="75" dur="600"/>
                                            <p:tgtEl>
                                              <p:spTgt spid="18"/>
                                            </p:tgtEl>
                                          </p:cBhvr>
                                        </p:animEffect>
                                      </p:childTnLst>
                                    </p:cTn>
                                  </p:par>
                                </p:childTnLst>
                              </p:cTn>
                            </p:par>
                            <p:par>
                              <p:cTn id="76" fill="hold">
                                <p:stCondLst>
                                  <p:cond delay="7200"/>
                                </p:stCondLst>
                                <p:childTnLst>
                                  <p:par>
                                    <p:cTn id="77" presetID="22" presetClass="entr" presetSubtype="8" fill="hold" grpId="0"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left)">
                                          <p:cBhvr>
                                            <p:cTn id="79" dur="500"/>
                                            <p:tgtEl>
                                              <p:spTgt spid="9"/>
                                            </p:tgtEl>
                                          </p:cBhvr>
                                        </p:animEffect>
                                      </p:childTnLst>
                                    </p:cTn>
                                  </p:par>
                                </p:childTnLst>
                              </p:cTn>
                            </p:par>
                            <p:par>
                              <p:cTn id="80" fill="hold">
                                <p:stCondLst>
                                  <p:cond delay="7700"/>
                                </p:stCondLst>
                                <p:childTnLst>
                                  <p:par>
                                    <p:cTn id="81" presetID="22" presetClass="entr" presetSubtype="1"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up)">
                                          <p:cBhvr>
                                            <p:cTn id="83" dur="500"/>
                                            <p:tgtEl>
                                              <p:spTgt spid="10"/>
                                            </p:tgtEl>
                                          </p:cBhvr>
                                        </p:animEffect>
                                      </p:childTnLst>
                                    </p:cTn>
                                  </p:par>
                                </p:childTnLst>
                              </p:cTn>
                            </p:par>
                            <p:par>
                              <p:cTn id="84" fill="hold">
                                <p:stCondLst>
                                  <p:cond delay="8200"/>
                                </p:stCondLst>
                                <p:childTnLst>
                                  <p:par>
                                    <p:cTn id="85" presetID="14" presetClass="entr" presetSubtype="1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randombar(horizontal)">
                                          <p:cBhvr>
                                            <p:cTn id="87" dur="500"/>
                                            <p:tgtEl>
                                              <p:spTgt spid="16"/>
                                            </p:tgtEl>
                                          </p:cBhvr>
                                        </p:animEffect>
                                      </p:childTnLst>
                                    </p:cTn>
                                  </p:par>
                                </p:childTnLst>
                              </p:cTn>
                            </p:par>
                            <p:par>
                              <p:cTn id="88" fill="hold">
                                <p:stCondLst>
                                  <p:cond delay="8700"/>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7" grpId="0" animBg="1"/>
          <p:bldP spid="18" grpId="0" animBg="1"/>
          <p:bldP spid="3" grpId="0" animBg="1"/>
          <p:bldP spid="21" grpId="0" animBg="1"/>
          <p:bldP spid="4" grpId="0"/>
          <p:bldP spid="6" grpId="0"/>
          <p:bldP spid="8" grpId="0"/>
          <p:bldP spid="9" grpId="0"/>
          <p:bldP spid="10" grpId="0"/>
          <p:bldP spid="11" grpId="0"/>
          <p:bldP spid="12" grpId="0"/>
          <p:bldP spid="13" grpId="0"/>
          <p:bldP spid="14" grpId="0"/>
          <p:bldP spid="15" grpId="0" animBg="1"/>
          <p:bldP spid="16" grpId="0" animBg="1"/>
          <p:bldP spid="17"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out)">
                                          <p:cBhvr>
                                            <p:cTn id="12" dur="600"/>
                                            <p:tgtEl>
                                              <p:spTgt spid="21"/>
                                            </p:tgtEl>
                                          </p:cBhvr>
                                        </p:animEffect>
                                      </p:childTnLst>
                                    </p:cTn>
                                  </p:par>
                                </p:childTnLst>
                              </p:cTn>
                            </p:par>
                            <p:par>
                              <p:cTn id="13" fill="hold">
                                <p:stCondLst>
                                  <p:cond delay="11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300" fill="hold"/>
                                            <p:tgtEl>
                                              <p:spTgt spid="4"/>
                                            </p:tgtEl>
                                            <p:attrNameLst>
                                              <p:attrName>ppt_w</p:attrName>
                                            </p:attrNameLst>
                                          </p:cBhvr>
                                          <p:tavLst>
                                            <p:tav tm="0">
                                              <p:val>
                                                <p:fltVal val="0"/>
                                              </p:val>
                                            </p:tav>
                                            <p:tav tm="100000">
                                              <p:val>
                                                <p:strVal val="#ppt_w"/>
                                              </p:val>
                                            </p:tav>
                                          </p:tavLst>
                                        </p:anim>
                                        <p:anim calcmode="lin" valueType="num">
                                          <p:cBhvr>
                                            <p:cTn id="17" dur="300" fill="hold"/>
                                            <p:tgtEl>
                                              <p:spTgt spid="4"/>
                                            </p:tgtEl>
                                            <p:attrNameLst>
                                              <p:attrName>ppt_h</p:attrName>
                                            </p:attrNameLst>
                                          </p:cBhvr>
                                          <p:tavLst>
                                            <p:tav tm="0">
                                              <p:val>
                                                <p:fltVal val="0"/>
                                              </p:val>
                                            </p:tav>
                                            <p:tav tm="100000">
                                              <p:val>
                                                <p:strVal val="#ppt_h"/>
                                              </p:val>
                                            </p:tav>
                                          </p:tavLst>
                                        </p:anim>
                                        <p:anim calcmode="lin" valueType="num">
                                          <p:cBhvr>
                                            <p:cTn id="18" dur="300" fill="hold"/>
                                            <p:tgtEl>
                                              <p:spTgt spid="4"/>
                                            </p:tgtEl>
                                            <p:attrNameLst>
                                              <p:attrName>style.rotation</p:attrName>
                                            </p:attrNameLst>
                                          </p:cBhvr>
                                          <p:tavLst>
                                            <p:tav tm="0">
                                              <p:val>
                                                <p:fltVal val="90"/>
                                              </p:val>
                                            </p:tav>
                                            <p:tav tm="100000">
                                              <p:val>
                                                <p:fltVal val="0"/>
                                              </p:val>
                                            </p:tav>
                                          </p:tavLst>
                                        </p:anim>
                                        <p:animEffect transition="in" filter="fade">
                                          <p:cBhvr>
                                            <p:cTn id="19" dur="300"/>
                                            <p:tgtEl>
                                              <p:spTgt spid="4"/>
                                            </p:tgtEl>
                                          </p:cBhvr>
                                        </p:animEffect>
                                      </p:childTnLst>
                                    </p:cTn>
                                  </p:par>
                                </p:childTnLst>
                              </p:cTn>
                            </p:par>
                            <p:par>
                              <p:cTn id="20" fill="hold">
                                <p:stCondLst>
                                  <p:cond delay="14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19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par>
                              <p:cTn id="28" fill="hold">
                                <p:stCondLst>
                                  <p:cond delay="2400"/>
                                </p:stCondLst>
                                <p:childTnLst>
                                  <p:par>
                                    <p:cTn id="29" presetID="22"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2900"/>
                                </p:stCondLst>
                                <p:childTnLst>
                                  <p:par>
                                    <p:cTn id="33" presetID="2" presetClass="entr" presetSubtype="9"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0-#ppt_w/2"/>
                                              </p:val>
                                            </p:tav>
                                            <p:tav tm="100000">
                                              <p:val>
                                                <p:strVal val="#ppt_x"/>
                                              </p:val>
                                            </p:tav>
                                          </p:tavLst>
                                        </p:anim>
                                        <p:anim calcmode="lin" valueType="num">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par>
                              <p:cTn id="37" fill="hold">
                                <p:stCondLst>
                                  <p:cond delay="3400"/>
                                </p:stCondLst>
                                <p:childTnLst>
                                  <p:par>
                                    <p:cTn id="38" presetID="6" presetClass="entr" presetSubtype="32"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out)">
                                          <p:cBhvr>
                                            <p:cTn id="40" dur="600"/>
                                            <p:tgtEl>
                                              <p:spTgt spid="22"/>
                                            </p:tgtEl>
                                          </p:cBhvr>
                                        </p:animEffect>
                                      </p:childTnLst>
                                    </p:cTn>
                                  </p:par>
                                </p:childTnLst>
                              </p:cTn>
                            </p:par>
                            <p:par>
                              <p:cTn id="41" fill="hold">
                                <p:stCondLst>
                                  <p:cond delay="4000"/>
                                </p:stCondLst>
                                <p:childTnLst>
                                  <p:par>
                                    <p:cTn id="42" presetID="31"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300" fill="hold"/>
                                            <p:tgtEl>
                                              <p:spTgt spid="6"/>
                                            </p:tgtEl>
                                            <p:attrNameLst>
                                              <p:attrName>ppt_w</p:attrName>
                                            </p:attrNameLst>
                                          </p:cBhvr>
                                          <p:tavLst>
                                            <p:tav tm="0">
                                              <p:val>
                                                <p:fltVal val="0"/>
                                              </p:val>
                                            </p:tav>
                                            <p:tav tm="100000">
                                              <p:val>
                                                <p:strVal val="#ppt_w"/>
                                              </p:val>
                                            </p:tav>
                                          </p:tavLst>
                                        </p:anim>
                                        <p:anim calcmode="lin" valueType="num">
                                          <p:cBhvr>
                                            <p:cTn id="45" dur="300" fill="hold"/>
                                            <p:tgtEl>
                                              <p:spTgt spid="6"/>
                                            </p:tgtEl>
                                            <p:attrNameLst>
                                              <p:attrName>ppt_h</p:attrName>
                                            </p:attrNameLst>
                                          </p:cBhvr>
                                          <p:tavLst>
                                            <p:tav tm="0">
                                              <p:val>
                                                <p:fltVal val="0"/>
                                              </p:val>
                                            </p:tav>
                                            <p:tav tm="100000">
                                              <p:val>
                                                <p:strVal val="#ppt_h"/>
                                              </p:val>
                                            </p:tav>
                                          </p:tavLst>
                                        </p:anim>
                                        <p:anim calcmode="lin" valueType="num">
                                          <p:cBhvr>
                                            <p:cTn id="46" dur="300" fill="hold"/>
                                            <p:tgtEl>
                                              <p:spTgt spid="6"/>
                                            </p:tgtEl>
                                            <p:attrNameLst>
                                              <p:attrName>style.rotation</p:attrName>
                                            </p:attrNameLst>
                                          </p:cBhvr>
                                          <p:tavLst>
                                            <p:tav tm="0">
                                              <p:val>
                                                <p:fltVal val="90"/>
                                              </p:val>
                                            </p:tav>
                                            <p:tav tm="100000">
                                              <p:val>
                                                <p:fltVal val="0"/>
                                              </p:val>
                                            </p:tav>
                                          </p:tavLst>
                                        </p:anim>
                                        <p:animEffect transition="in" filter="fade">
                                          <p:cBhvr>
                                            <p:cTn id="47" dur="300"/>
                                            <p:tgtEl>
                                              <p:spTgt spid="6"/>
                                            </p:tgtEl>
                                          </p:cBhvr>
                                        </p:animEffect>
                                      </p:childTnLst>
                                    </p:cTn>
                                  </p:par>
                                </p:childTnLst>
                              </p:cTn>
                            </p:par>
                            <p:par>
                              <p:cTn id="48" fill="hold">
                                <p:stCondLst>
                                  <p:cond delay="43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4800"/>
                                </p:stCondLst>
                                <p:childTnLst>
                                  <p:par>
                                    <p:cTn id="53" presetID="22" presetClass="entr" presetSubtype="1"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up)">
                                          <p:cBhvr>
                                            <p:cTn id="55" dur="500"/>
                                            <p:tgtEl>
                                              <p:spTgt spid="14"/>
                                            </p:tgtEl>
                                          </p:cBhvr>
                                        </p:animEffect>
                                      </p:childTnLst>
                                    </p:cTn>
                                  </p:par>
                                </p:childTnLst>
                              </p:cTn>
                            </p:par>
                            <p:par>
                              <p:cTn id="56" fill="hold">
                                <p:stCondLst>
                                  <p:cond delay="5300"/>
                                </p:stCondLst>
                                <p:childTnLst>
                                  <p:par>
                                    <p:cTn id="57" presetID="14" presetClass="entr" presetSubtype="1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par>
                              <p:cTn id="60" fill="hold">
                                <p:stCondLst>
                                  <p:cond delay="5800"/>
                                </p:stCondLst>
                                <p:childTnLst>
                                  <p:par>
                                    <p:cTn id="61" presetID="31"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300" fill="hold"/>
                                            <p:tgtEl>
                                              <p:spTgt spid="8"/>
                                            </p:tgtEl>
                                            <p:attrNameLst>
                                              <p:attrName>ppt_w</p:attrName>
                                            </p:attrNameLst>
                                          </p:cBhvr>
                                          <p:tavLst>
                                            <p:tav tm="0">
                                              <p:val>
                                                <p:fltVal val="0"/>
                                              </p:val>
                                            </p:tav>
                                            <p:tav tm="100000">
                                              <p:val>
                                                <p:strVal val="#ppt_w"/>
                                              </p:val>
                                            </p:tav>
                                          </p:tavLst>
                                        </p:anim>
                                        <p:anim calcmode="lin" valueType="num">
                                          <p:cBhvr>
                                            <p:cTn id="64" dur="300" fill="hold"/>
                                            <p:tgtEl>
                                              <p:spTgt spid="8"/>
                                            </p:tgtEl>
                                            <p:attrNameLst>
                                              <p:attrName>ppt_h</p:attrName>
                                            </p:attrNameLst>
                                          </p:cBhvr>
                                          <p:tavLst>
                                            <p:tav tm="0">
                                              <p:val>
                                                <p:fltVal val="0"/>
                                              </p:val>
                                            </p:tav>
                                            <p:tav tm="100000">
                                              <p:val>
                                                <p:strVal val="#ppt_h"/>
                                              </p:val>
                                            </p:tav>
                                          </p:tavLst>
                                        </p:anim>
                                        <p:anim calcmode="lin" valueType="num">
                                          <p:cBhvr>
                                            <p:cTn id="65" dur="300" fill="hold"/>
                                            <p:tgtEl>
                                              <p:spTgt spid="8"/>
                                            </p:tgtEl>
                                            <p:attrNameLst>
                                              <p:attrName>style.rotation</p:attrName>
                                            </p:attrNameLst>
                                          </p:cBhvr>
                                          <p:tavLst>
                                            <p:tav tm="0">
                                              <p:val>
                                                <p:fltVal val="90"/>
                                              </p:val>
                                            </p:tav>
                                            <p:tav tm="100000">
                                              <p:val>
                                                <p:fltVal val="0"/>
                                              </p:val>
                                            </p:tav>
                                          </p:tavLst>
                                        </p:anim>
                                        <p:animEffect transition="in" filter="fade">
                                          <p:cBhvr>
                                            <p:cTn id="66" dur="300"/>
                                            <p:tgtEl>
                                              <p:spTgt spid="8"/>
                                            </p:tgtEl>
                                          </p:cBhvr>
                                        </p:animEffect>
                                      </p:childTnLst>
                                    </p:cTn>
                                  </p:par>
                                </p:childTnLst>
                              </p:cTn>
                            </p:par>
                            <p:par>
                              <p:cTn id="67" fill="hold">
                                <p:stCondLst>
                                  <p:cond delay="6100"/>
                                </p:stCondLst>
                                <p:childTnLst>
                                  <p:par>
                                    <p:cTn id="68" presetID="2" presetClass="entr" presetSubtype="6"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additive="base">
                                            <p:cTn id="70" dur="500" fill="hold"/>
                                            <p:tgtEl>
                                              <p:spTgt spid="7"/>
                                            </p:tgtEl>
                                            <p:attrNameLst>
                                              <p:attrName>ppt_x</p:attrName>
                                            </p:attrNameLst>
                                          </p:cBhvr>
                                          <p:tavLst>
                                            <p:tav tm="0">
                                              <p:val>
                                                <p:strVal val="1+#ppt_w/2"/>
                                              </p:val>
                                            </p:tav>
                                            <p:tav tm="100000">
                                              <p:val>
                                                <p:strVal val="#ppt_x"/>
                                              </p:val>
                                            </p:tav>
                                          </p:tavLst>
                                        </p:anim>
                                        <p:anim calcmode="lin" valueType="num">
                                          <p:cBhvr additive="base">
                                            <p:cTn id="71" dur="500" fill="hold"/>
                                            <p:tgtEl>
                                              <p:spTgt spid="7"/>
                                            </p:tgtEl>
                                            <p:attrNameLst>
                                              <p:attrName>ppt_y</p:attrName>
                                            </p:attrNameLst>
                                          </p:cBhvr>
                                          <p:tavLst>
                                            <p:tav tm="0">
                                              <p:val>
                                                <p:strVal val="1+#ppt_h/2"/>
                                              </p:val>
                                            </p:tav>
                                            <p:tav tm="100000">
                                              <p:val>
                                                <p:strVal val="#ppt_y"/>
                                              </p:val>
                                            </p:tav>
                                          </p:tavLst>
                                        </p:anim>
                                      </p:childTnLst>
                                    </p:cTn>
                                  </p:par>
                                </p:childTnLst>
                              </p:cTn>
                            </p:par>
                            <p:par>
                              <p:cTn id="72" fill="hold">
                                <p:stCondLst>
                                  <p:cond delay="6600"/>
                                </p:stCondLst>
                                <p:childTnLst>
                                  <p:par>
                                    <p:cTn id="73" presetID="6" presetClass="entr" presetSubtype="32"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circle(out)">
                                          <p:cBhvr>
                                            <p:cTn id="75" dur="600"/>
                                            <p:tgtEl>
                                              <p:spTgt spid="18"/>
                                            </p:tgtEl>
                                          </p:cBhvr>
                                        </p:animEffect>
                                      </p:childTnLst>
                                    </p:cTn>
                                  </p:par>
                                </p:childTnLst>
                              </p:cTn>
                            </p:par>
                            <p:par>
                              <p:cTn id="76" fill="hold">
                                <p:stCondLst>
                                  <p:cond delay="7200"/>
                                </p:stCondLst>
                                <p:childTnLst>
                                  <p:par>
                                    <p:cTn id="77" presetID="22" presetClass="entr" presetSubtype="8" fill="hold" grpId="0"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left)">
                                          <p:cBhvr>
                                            <p:cTn id="79" dur="500"/>
                                            <p:tgtEl>
                                              <p:spTgt spid="9"/>
                                            </p:tgtEl>
                                          </p:cBhvr>
                                        </p:animEffect>
                                      </p:childTnLst>
                                    </p:cTn>
                                  </p:par>
                                </p:childTnLst>
                              </p:cTn>
                            </p:par>
                            <p:par>
                              <p:cTn id="80" fill="hold">
                                <p:stCondLst>
                                  <p:cond delay="7700"/>
                                </p:stCondLst>
                                <p:childTnLst>
                                  <p:par>
                                    <p:cTn id="81" presetID="22" presetClass="entr" presetSubtype="1"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up)">
                                          <p:cBhvr>
                                            <p:cTn id="83" dur="500"/>
                                            <p:tgtEl>
                                              <p:spTgt spid="10"/>
                                            </p:tgtEl>
                                          </p:cBhvr>
                                        </p:animEffect>
                                      </p:childTnLst>
                                    </p:cTn>
                                  </p:par>
                                </p:childTnLst>
                              </p:cTn>
                            </p:par>
                            <p:par>
                              <p:cTn id="84" fill="hold">
                                <p:stCondLst>
                                  <p:cond delay="8200"/>
                                </p:stCondLst>
                                <p:childTnLst>
                                  <p:par>
                                    <p:cTn id="85" presetID="14" presetClass="entr" presetSubtype="10"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randombar(horizontal)">
                                          <p:cBhvr>
                                            <p:cTn id="87" dur="500"/>
                                            <p:tgtEl>
                                              <p:spTgt spid="16"/>
                                            </p:tgtEl>
                                          </p:cBhvr>
                                        </p:animEffect>
                                      </p:childTnLst>
                                    </p:cTn>
                                  </p:par>
                                </p:childTnLst>
                              </p:cTn>
                            </p:par>
                            <p:par>
                              <p:cTn id="88" fill="hold">
                                <p:stCondLst>
                                  <p:cond delay="8700"/>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7" grpId="0" animBg="1"/>
          <p:bldP spid="18" grpId="0" animBg="1"/>
          <p:bldP spid="3" grpId="0" animBg="1"/>
          <p:bldP spid="21" grpId="0" animBg="1"/>
          <p:bldP spid="4" grpId="0"/>
          <p:bldP spid="6" grpId="0"/>
          <p:bldP spid="8" grpId="0"/>
          <p:bldP spid="9" grpId="0"/>
          <p:bldP spid="10" grpId="0"/>
          <p:bldP spid="11" grpId="0"/>
          <p:bldP spid="12" grpId="0"/>
          <p:bldP spid="13" grpId="0"/>
          <p:bldP spid="14" grpId="0"/>
          <p:bldP spid="15" grpId="0" animBg="1"/>
          <p:bldP spid="16" grpId="0" animBg="1"/>
          <p:bldP spid="17" grpId="0" animBg="1"/>
          <p:bldP spid="2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143364" y="3072318"/>
            <a:ext cx="1583045" cy="696698"/>
            <a:chOff x="2328257" y="4927865"/>
            <a:chExt cx="1537897" cy="676828"/>
          </a:xfrm>
        </p:grpSpPr>
        <p:sp>
          <p:nvSpPr>
            <p:cNvPr id="53" name="TextBox 52"/>
            <p:cNvSpPr txBox="1"/>
            <p:nvPr/>
          </p:nvSpPr>
          <p:spPr>
            <a:xfrm>
              <a:off x="2328257" y="4927865"/>
              <a:ext cx="1537897" cy="456728"/>
            </a:xfrm>
            <a:prstGeom prst="rect">
              <a:avLst/>
            </a:prstGeom>
            <a:noFill/>
          </p:spPr>
          <p:txBody>
            <a:bodyPr wrap="square" rtlCol="0">
              <a:spAutoFit/>
            </a:bodyPr>
            <a:lstStyle/>
            <a:p>
              <a:r>
                <a:rPr lang="zh-CN" altLang="en-US" sz="2368" dirty="0">
                  <a:solidFill>
                    <a:schemeClr val="tx1">
                      <a:lumMod val="65000"/>
                      <a:lumOff val="35000"/>
                    </a:schemeClr>
                  </a:solidFill>
                  <a:latin typeface="+mj-ea"/>
                  <a:ea typeface="+mj-ea"/>
                </a:rPr>
                <a:t>工作汇报</a:t>
              </a:r>
            </a:p>
          </p:txBody>
        </p:sp>
        <p:sp>
          <p:nvSpPr>
            <p:cNvPr id="76" name="TextBox 75"/>
            <p:cNvSpPr txBox="1"/>
            <p:nvPr/>
          </p:nvSpPr>
          <p:spPr>
            <a:xfrm>
              <a:off x="2419470" y="5322308"/>
              <a:ext cx="1286284" cy="282385"/>
            </a:xfrm>
            <a:prstGeom prst="rect">
              <a:avLst/>
            </a:prstGeom>
            <a:noFill/>
          </p:spPr>
          <p:txBody>
            <a:bodyPr wrap="square" rtlCol="0">
              <a:spAutoFit/>
            </a:bodyPr>
            <a:lstStyle/>
            <a:p>
              <a:r>
                <a:rPr lang="en-US" altLang="zh-CN" sz="1235" dirty="0">
                  <a:solidFill>
                    <a:schemeClr val="tx1">
                      <a:lumMod val="50000"/>
                      <a:lumOff val="50000"/>
                    </a:schemeClr>
                  </a:solidFill>
                  <a:latin typeface="+mj-ea"/>
                  <a:ea typeface="+mj-ea"/>
                </a:rPr>
                <a:t>WORKREPORT</a:t>
              </a:r>
              <a:endParaRPr lang="zh-CN" altLang="en-US" sz="1235" dirty="0">
                <a:solidFill>
                  <a:schemeClr val="tx1">
                    <a:lumMod val="50000"/>
                    <a:lumOff val="50000"/>
                  </a:schemeClr>
                </a:solidFill>
                <a:latin typeface="+mj-ea"/>
                <a:ea typeface="+mj-ea"/>
              </a:endParaRPr>
            </a:p>
          </p:txBody>
        </p:sp>
      </p:grpSp>
      <p:grpSp>
        <p:nvGrpSpPr>
          <p:cNvPr id="12" name="组合 11"/>
          <p:cNvGrpSpPr/>
          <p:nvPr/>
        </p:nvGrpSpPr>
        <p:grpSpPr>
          <a:xfrm>
            <a:off x="4297386" y="4580002"/>
            <a:ext cx="1583045" cy="665650"/>
            <a:chOff x="4246958" y="2731461"/>
            <a:chExt cx="1537897" cy="646666"/>
          </a:xfrm>
        </p:grpSpPr>
        <p:sp>
          <p:nvSpPr>
            <p:cNvPr id="101" name="TextBox 100"/>
            <p:cNvSpPr txBox="1"/>
            <p:nvPr/>
          </p:nvSpPr>
          <p:spPr>
            <a:xfrm>
              <a:off x="4246958" y="2731461"/>
              <a:ext cx="1537897" cy="456728"/>
            </a:xfrm>
            <a:prstGeom prst="rect">
              <a:avLst/>
            </a:prstGeom>
            <a:noFill/>
          </p:spPr>
          <p:txBody>
            <a:bodyPr wrap="square" rtlCol="0">
              <a:spAutoFit/>
            </a:bodyPr>
            <a:lstStyle/>
            <a:p>
              <a:r>
                <a:rPr lang="zh-CN" altLang="en-US" sz="2368" dirty="0">
                  <a:solidFill>
                    <a:schemeClr val="tx1">
                      <a:lumMod val="65000"/>
                      <a:lumOff val="35000"/>
                    </a:schemeClr>
                  </a:solidFill>
                  <a:latin typeface="+mj-ea"/>
                  <a:ea typeface="+mj-ea"/>
                </a:rPr>
                <a:t>完成情况</a:t>
              </a:r>
            </a:p>
          </p:txBody>
        </p:sp>
        <p:sp>
          <p:nvSpPr>
            <p:cNvPr id="102" name="TextBox 101"/>
            <p:cNvSpPr txBox="1"/>
            <p:nvPr/>
          </p:nvSpPr>
          <p:spPr>
            <a:xfrm>
              <a:off x="4335082" y="3111579"/>
              <a:ext cx="1286284" cy="266548"/>
            </a:xfrm>
            <a:prstGeom prst="rect">
              <a:avLst/>
            </a:prstGeom>
            <a:noFill/>
          </p:spPr>
          <p:txBody>
            <a:bodyPr wrap="square" rtlCol="0">
              <a:spAutoFit/>
            </a:bodyPr>
            <a:lstStyle/>
            <a:p>
              <a:r>
                <a:rPr lang="en-US" altLang="zh-CN" sz="1132" dirty="0">
                  <a:solidFill>
                    <a:schemeClr val="tx1">
                      <a:lumMod val="50000"/>
                      <a:lumOff val="50000"/>
                    </a:schemeClr>
                  </a:solidFill>
                  <a:latin typeface="+mj-ea"/>
                  <a:ea typeface="+mj-ea"/>
                </a:rPr>
                <a:t>WORKREPORT</a:t>
              </a:r>
              <a:endParaRPr lang="zh-CN" altLang="en-US" sz="1132" dirty="0">
                <a:solidFill>
                  <a:schemeClr val="tx1">
                    <a:lumMod val="50000"/>
                    <a:lumOff val="50000"/>
                  </a:schemeClr>
                </a:solidFill>
                <a:latin typeface="+mj-ea"/>
                <a:ea typeface="+mj-ea"/>
              </a:endParaRPr>
            </a:p>
          </p:txBody>
        </p:sp>
      </p:grpSp>
      <p:grpSp>
        <p:nvGrpSpPr>
          <p:cNvPr id="14" name="组合 13"/>
          <p:cNvGrpSpPr/>
          <p:nvPr/>
        </p:nvGrpSpPr>
        <p:grpSpPr>
          <a:xfrm>
            <a:off x="6372801" y="2996633"/>
            <a:ext cx="1583045" cy="697025"/>
            <a:chOff x="5982926" y="4927865"/>
            <a:chExt cx="1537897" cy="677146"/>
          </a:xfrm>
        </p:grpSpPr>
        <p:sp>
          <p:nvSpPr>
            <p:cNvPr id="107" name="TextBox 106"/>
            <p:cNvSpPr txBox="1"/>
            <p:nvPr/>
          </p:nvSpPr>
          <p:spPr>
            <a:xfrm>
              <a:off x="5982926" y="4927865"/>
              <a:ext cx="1537897" cy="456728"/>
            </a:xfrm>
            <a:prstGeom prst="rect">
              <a:avLst/>
            </a:prstGeom>
            <a:noFill/>
          </p:spPr>
          <p:txBody>
            <a:bodyPr wrap="square" rtlCol="0">
              <a:spAutoFit/>
            </a:bodyPr>
            <a:lstStyle/>
            <a:p>
              <a:r>
                <a:rPr lang="zh-CN" altLang="en-US" sz="2368" dirty="0">
                  <a:solidFill>
                    <a:schemeClr val="tx1">
                      <a:lumMod val="65000"/>
                      <a:lumOff val="35000"/>
                    </a:schemeClr>
                  </a:solidFill>
                  <a:latin typeface="+mj-ea"/>
                  <a:ea typeface="+mj-ea"/>
                </a:rPr>
                <a:t>成果展示</a:t>
              </a:r>
            </a:p>
          </p:txBody>
        </p:sp>
        <p:sp>
          <p:nvSpPr>
            <p:cNvPr id="108" name="TextBox 107"/>
            <p:cNvSpPr txBox="1"/>
            <p:nvPr/>
          </p:nvSpPr>
          <p:spPr>
            <a:xfrm>
              <a:off x="6071050" y="5338463"/>
              <a:ext cx="1286284" cy="266548"/>
            </a:xfrm>
            <a:prstGeom prst="rect">
              <a:avLst/>
            </a:prstGeom>
            <a:noFill/>
          </p:spPr>
          <p:txBody>
            <a:bodyPr wrap="square" rtlCol="0">
              <a:spAutoFit/>
            </a:bodyPr>
            <a:lstStyle/>
            <a:p>
              <a:r>
                <a:rPr lang="en-US" altLang="zh-CN" sz="1132" dirty="0">
                  <a:solidFill>
                    <a:schemeClr val="tx1">
                      <a:lumMod val="50000"/>
                      <a:lumOff val="50000"/>
                    </a:schemeClr>
                  </a:solidFill>
                  <a:latin typeface="+mj-ea"/>
                  <a:ea typeface="+mj-ea"/>
                </a:rPr>
                <a:t>WORKREPORT</a:t>
              </a:r>
              <a:endParaRPr lang="zh-CN" altLang="en-US" sz="1132" dirty="0">
                <a:solidFill>
                  <a:schemeClr val="tx1">
                    <a:lumMod val="50000"/>
                    <a:lumOff val="50000"/>
                  </a:schemeClr>
                </a:solidFill>
                <a:latin typeface="+mj-ea"/>
                <a:ea typeface="+mj-ea"/>
              </a:endParaRPr>
            </a:p>
          </p:txBody>
        </p:sp>
      </p:grpSp>
      <p:grpSp>
        <p:nvGrpSpPr>
          <p:cNvPr id="16" name="组合 15"/>
          <p:cNvGrpSpPr/>
          <p:nvPr/>
        </p:nvGrpSpPr>
        <p:grpSpPr>
          <a:xfrm>
            <a:off x="8622943" y="4492941"/>
            <a:ext cx="1583045" cy="665650"/>
            <a:chOff x="7839376" y="2731461"/>
            <a:chExt cx="1537897" cy="646666"/>
          </a:xfrm>
        </p:grpSpPr>
        <p:sp>
          <p:nvSpPr>
            <p:cNvPr id="109" name="TextBox 108"/>
            <p:cNvSpPr txBox="1"/>
            <p:nvPr/>
          </p:nvSpPr>
          <p:spPr>
            <a:xfrm>
              <a:off x="7839376" y="2731461"/>
              <a:ext cx="1537897" cy="456728"/>
            </a:xfrm>
            <a:prstGeom prst="rect">
              <a:avLst/>
            </a:prstGeom>
            <a:noFill/>
          </p:spPr>
          <p:txBody>
            <a:bodyPr wrap="square" rtlCol="0">
              <a:spAutoFit/>
            </a:bodyPr>
            <a:lstStyle/>
            <a:p>
              <a:r>
                <a:rPr lang="zh-CN" altLang="en-US" sz="2368" dirty="0">
                  <a:solidFill>
                    <a:schemeClr val="tx1">
                      <a:lumMod val="65000"/>
                      <a:lumOff val="35000"/>
                    </a:schemeClr>
                  </a:solidFill>
                  <a:latin typeface="+mj-ea"/>
                  <a:ea typeface="+mj-ea"/>
                </a:rPr>
                <a:t>工作不足</a:t>
              </a:r>
            </a:p>
          </p:txBody>
        </p:sp>
        <p:sp>
          <p:nvSpPr>
            <p:cNvPr id="110" name="TextBox 109"/>
            <p:cNvSpPr txBox="1"/>
            <p:nvPr/>
          </p:nvSpPr>
          <p:spPr>
            <a:xfrm>
              <a:off x="7947820" y="3111579"/>
              <a:ext cx="1286284" cy="266548"/>
            </a:xfrm>
            <a:prstGeom prst="rect">
              <a:avLst/>
            </a:prstGeom>
            <a:noFill/>
          </p:spPr>
          <p:txBody>
            <a:bodyPr wrap="square" rtlCol="0">
              <a:spAutoFit/>
            </a:bodyPr>
            <a:lstStyle/>
            <a:p>
              <a:r>
                <a:rPr lang="en-US" altLang="zh-CN" sz="1132" dirty="0">
                  <a:solidFill>
                    <a:schemeClr val="tx1">
                      <a:lumMod val="50000"/>
                      <a:lumOff val="50000"/>
                    </a:schemeClr>
                  </a:solidFill>
                  <a:latin typeface="+mj-ea"/>
                  <a:ea typeface="+mj-ea"/>
                </a:rPr>
                <a:t>WORKREPORT</a:t>
              </a:r>
              <a:endParaRPr lang="zh-CN" altLang="en-US" sz="1132" dirty="0">
                <a:solidFill>
                  <a:schemeClr val="tx1">
                    <a:lumMod val="50000"/>
                    <a:lumOff val="50000"/>
                  </a:schemeClr>
                </a:solidFill>
                <a:latin typeface="+mj-ea"/>
                <a:ea typeface="+mj-ea"/>
              </a:endParaRPr>
            </a:p>
          </p:txBody>
        </p:sp>
      </p:grpSp>
      <p:grpSp>
        <p:nvGrpSpPr>
          <p:cNvPr id="15" name="组合 14"/>
          <p:cNvGrpSpPr/>
          <p:nvPr/>
        </p:nvGrpSpPr>
        <p:grpSpPr>
          <a:xfrm>
            <a:off x="10793992" y="2972243"/>
            <a:ext cx="1583045" cy="644734"/>
            <a:chOff x="9752962" y="4978665"/>
            <a:chExt cx="1537897" cy="626346"/>
          </a:xfrm>
        </p:grpSpPr>
        <p:sp>
          <p:nvSpPr>
            <p:cNvPr id="111" name="TextBox 110"/>
            <p:cNvSpPr txBox="1"/>
            <p:nvPr/>
          </p:nvSpPr>
          <p:spPr>
            <a:xfrm>
              <a:off x="9752962" y="4978665"/>
              <a:ext cx="1537897" cy="456728"/>
            </a:xfrm>
            <a:prstGeom prst="rect">
              <a:avLst/>
            </a:prstGeom>
            <a:noFill/>
          </p:spPr>
          <p:txBody>
            <a:bodyPr wrap="square" rtlCol="0">
              <a:spAutoFit/>
            </a:bodyPr>
            <a:lstStyle/>
            <a:p>
              <a:r>
                <a:rPr lang="zh-CN" altLang="en-US" sz="2368" dirty="0">
                  <a:solidFill>
                    <a:schemeClr val="tx1">
                      <a:lumMod val="65000"/>
                      <a:lumOff val="35000"/>
                    </a:schemeClr>
                  </a:solidFill>
                  <a:latin typeface="+mj-ea"/>
                  <a:ea typeface="+mj-ea"/>
                </a:rPr>
                <a:t>明年计划</a:t>
              </a:r>
            </a:p>
          </p:txBody>
        </p:sp>
        <p:sp>
          <p:nvSpPr>
            <p:cNvPr id="112" name="TextBox 111"/>
            <p:cNvSpPr txBox="1"/>
            <p:nvPr/>
          </p:nvSpPr>
          <p:spPr>
            <a:xfrm>
              <a:off x="9841086" y="5338463"/>
              <a:ext cx="1286284" cy="266548"/>
            </a:xfrm>
            <a:prstGeom prst="rect">
              <a:avLst/>
            </a:prstGeom>
            <a:noFill/>
          </p:spPr>
          <p:txBody>
            <a:bodyPr wrap="square" rtlCol="0">
              <a:spAutoFit/>
            </a:bodyPr>
            <a:lstStyle/>
            <a:p>
              <a:r>
                <a:rPr lang="en-US" altLang="zh-CN" sz="1132" dirty="0">
                  <a:solidFill>
                    <a:schemeClr val="tx1">
                      <a:lumMod val="50000"/>
                      <a:lumOff val="50000"/>
                    </a:schemeClr>
                  </a:solidFill>
                  <a:latin typeface="+mj-ea"/>
                  <a:ea typeface="+mj-ea"/>
                </a:rPr>
                <a:t>WORKREPORT</a:t>
              </a:r>
              <a:endParaRPr lang="zh-CN" altLang="en-US" sz="1132" dirty="0">
                <a:solidFill>
                  <a:schemeClr val="tx1">
                    <a:lumMod val="50000"/>
                    <a:lumOff val="50000"/>
                  </a:schemeClr>
                </a:solidFill>
                <a:latin typeface="+mj-ea"/>
                <a:ea typeface="+mj-ea"/>
              </a:endParaRPr>
            </a:p>
          </p:txBody>
        </p:sp>
      </p:grpSp>
      <p:sp>
        <p:nvSpPr>
          <p:cNvPr id="2" name="标题 1"/>
          <p:cNvSpPr>
            <a:spLocks noGrp="1"/>
          </p:cNvSpPr>
          <p:nvPr>
            <p:ph type="title"/>
          </p:nvPr>
        </p:nvSpPr>
        <p:spPr/>
        <p:txBody>
          <a:bodyPr/>
          <a:lstStyle/>
          <a:p>
            <a:pPr algn="l"/>
            <a:r>
              <a:rPr lang="zh-CN" altLang="en-US" dirty="0"/>
              <a:t>主目录</a:t>
            </a:r>
          </a:p>
        </p:txBody>
      </p:sp>
      <p:sp>
        <p:nvSpPr>
          <p:cNvPr id="54" name="任意多边形 53"/>
          <p:cNvSpPr/>
          <p:nvPr/>
        </p:nvSpPr>
        <p:spPr>
          <a:xfrm>
            <a:off x="2891109" y="3299971"/>
            <a:ext cx="8591339" cy="1559390"/>
          </a:xfrm>
          <a:custGeom>
            <a:avLst/>
            <a:gdLst>
              <a:gd name="connsiteX0" fmla="*/ 0 w 5689600"/>
              <a:gd name="connsiteY0" fmla="*/ 1079512 h 1079512"/>
              <a:gd name="connsiteX1" fmla="*/ 1917700 w 5689600"/>
              <a:gd name="connsiteY1" fmla="*/ 12 h 1079512"/>
              <a:gd name="connsiteX2" fmla="*/ 3810000 w 5689600"/>
              <a:gd name="connsiteY2" fmla="*/ 1054112 h 1079512"/>
              <a:gd name="connsiteX3" fmla="*/ 5689600 w 5689600"/>
              <a:gd name="connsiteY3" fmla="*/ 12712 h 1079512"/>
              <a:gd name="connsiteX0" fmla="*/ 0 w 7762075"/>
              <a:gd name="connsiteY0" fmla="*/ 1079512 h 1079512"/>
              <a:gd name="connsiteX1" fmla="*/ 1917700 w 7762075"/>
              <a:gd name="connsiteY1" fmla="*/ 12 h 1079512"/>
              <a:gd name="connsiteX2" fmla="*/ 3810000 w 7762075"/>
              <a:gd name="connsiteY2" fmla="*/ 1054112 h 1079512"/>
              <a:gd name="connsiteX3" fmla="*/ 7762075 w 7762075"/>
              <a:gd name="connsiteY3" fmla="*/ 887355 h 1079512"/>
              <a:gd name="connsiteX0" fmla="*/ 0 w 7762075"/>
              <a:gd name="connsiteY0" fmla="*/ 1258016 h 1258016"/>
              <a:gd name="connsiteX1" fmla="*/ 1917700 w 7762075"/>
              <a:gd name="connsiteY1" fmla="*/ 178516 h 1258016"/>
              <a:gd name="connsiteX2" fmla="*/ 3810000 w 7762075"/>
              <a:gd name="connsiteY2" fmla="*/ 1232616 h 1258016"/>
              <a:gd name="connsiteX3" fmla="*/ 6120167 w 7762075"/>
              <a:gd name="connsiteY3" fmla="*/ 511 h 1258016"/>
              <a:gd name="connsiteX4" fmla="*/ 7762075 w 7762075"/>
              <a:gd name="connsiteY4" fmla="*/ 1065859 h 1258016"/>
              <a:gd name="connsiteX0" fmla="*/ 0 w 7872948"/>
              <a:gd name="connsiteY0" fmla="*/ 1257930 h 1296609"/>
              <a:gd name="connsiteX1" fmla="*/ 1917700 w 7872948"/>
              <a:gd name="connsiteY1" fmla="*/ 178430 h 1296609"/>
              <a:gd name="connsiteX2" fmla="*/ 3810000 w 7872948"/>
              <a:gd name="connsiteY2" fmla="*/ 1232530 h 1296609"/>
              <a:gd name="connsiteX3" fmla="*/ 6120167 w 7872948"/>
              <a:gd name="connsiteY3" fmla="*/ 425 h 1296609"/>
              <a:gd name="connsiteX4" fmla="*/ 7872948 w 7872948"/>
              <a:gd name="connsiteY4" fmla="*/ 1296361 h 1296609"/>
              <a:gd name="connsiteX0" fmla="*/ 0 w 7872948"/>
              <a:gd name="connsiteY0" fmla="*/ 1257930 h 1296609"/>
              <a:gd name="connsiteX1" fmla="*/ 1650430 w 7872948"/>
              <a:gd name="connsiteY1" fmla="*/ 263677 h 1296609"/>
              <a:gd name="connsiteX2" fmla="*/ 3810000 w 7872948"/>
              <a:gd name="connsiteY2" fmla="*/ 1232530 h 1296609"/>
              <a:gd name="connsiteX3" fmla="*/ 6120167 w 7872948"/>
              <a:gd name="connsiteY3" fmla="*/ 425 h 1296609"/>
              <a:gd name="connsiteX4" fmla="*/ 7872948 w 7872948"/>
              <a:gd name="connsiteY4" fmla="*/ 1296361 h 1296609"/>
              <a:gd name="connsiteX0" fmla="*/ 0 w 7872948"/>
              <a:gd name="connsiteY0" fmla="*/ 1257930 h 1296609"/>
              <a:gd name="connsiteX1" fmla="*/ 1650430 w 7872948"/>
              <a:gd name="connsiteY1" fmla="*/ 263677 h 1296609"/>
              <a:gd name="connsiteX2" fmla="*/ 3430071 w 7872948"/>
              <a:gd name="connsiteY2" fmla="*/ 1226591 h 1296609"/>
              <a:gd name="connsiteX3" fmla="*/ 6120167 w 7872948"/>
              <a:gd name="connsiteY3" fmla="*/ 425 h 1296609"/>
              <a:gd name="connsiteX4" fmla="*/ 7872948 w 7872948"/>
              <a:gd name="connsiteY4" fmla="*/ 1296361 h 1296609"/>
              <a:gd name="connsiteX0" fmla="*/ 0 w 7872948"/>
              <a:gd name="connsiteY0" fmla="*/ 1191562 h 1230254"/>
              <a:gd name="connsiteX1" fmla="*/ 1650430 w 7872948"/>
              <a:gd name="connsiteY1" fmla="*/ 197309 h 1230254"/>
              <a:gd name="connsiteX2" fmla="*/ 3430071 w 7872948"/>
              <a:gd name="connsiteY2" fmla="*/ 1160223 h 1230254"/>
              <a:gd name="connsiteX3" fmla="*/ 5639957 w 7872948"/>
              <a:gd name="connsiteY3" fmla="*/ 447 h 1230254"/>
              <a:gd name="connsiteX4" fmla="*/ 7872948 w 7872948"/>
              <a:gd name="connsiteY4" fmla="*/ 1229993 h 1230254"/>
              <a:gd name="connsiteX0" fmla="*/ 0 w 7681228"/>
              <a:gd name="connsiteY0" fmla="*/ 1191632 h 1191632"/>
              <a:gd name="connsiteX1" fmla="*/ 1650430 w 7681228"/>
              <a:gd name="connsiteY1" fmla="*/ 197379 h 1191632"/>
              <a:gd name="connsiteX2" fmla="*/ 3430071 w 7681228"/>
              <a:gd name="connsiteY2" fmla="*/ 1160293 h 1191632"/>
              <a:gd name="connsiteX3" fmla="*/ 5639957 w 7681228"/>
              <a:gd name="connsiteY3" fmla="*/ 517 h 1191632"/>
              <a:gd name="connsiteX4" fmla="*/ 7681228 w 7681228"/>
              <a:gd name="connsiteY4" fmla="*/ 1053214 h 1191632"/>
              <a:gd name="connsiteX0" fmla="*/ 0 w 7681228"/>
              <a:gd name="connsiteY0" fmla="*/ 1191576 h 1191576"/>
              <a:gd name="connsiteX1" fmla="*/ 1650430 w 7681228"/>
              <a:gd name="connsiteY1" fmla="*/ 197323 h 1191576"/>
              <a:gd name="connsiteX2" fmla="*/ 3430071 w 7681228"/>
              <a:gd name="connsiteY2" fmla="*/ 1160237 h 1191576"/>
              <a:gd name="connsiteX3" fmla="*/ 5639957 w 7681228"/>
              <a:gd name="connsiteY3" fmla="*/ 461 h 1191576"/>
              <a:gd name="connsiteX4" fmla="*/ 7681228 w 7681228"/>
              <a:gd name="connsiteY4" fmla="*/ 1053158 h 1191576"/>
              <a:gd name="connsiteX0" fmla="*/ 0 w 7826216"/>
              <a:gd name="connsiteY0" fmla="*/ 1191456 h 1508838"/>
              <a:gd name="connsiteX1" fmla="*/ 1650430 w 7826216"/>
              <a:gd name="connsiteY1" fmla="*/ 197203 h 1508838"/>
              <a:gd name="connsiteX2" fmla="*/ 3430071 w 7826216"/>
              <a:gd name="connsiteY2" fmla="*/ 1160117 h 1508838"/>
              <a:gd name="connsiteX3" fmla="*/ 5639957 w 7826216"/>
              <a:gd name="connsiteY3" fmla="*/ 341 h 1508838"/>
              <a:gd name="connsiteX4" fmla="*/ 7826216 w 7826216"/>
              <a:gd name="connsiteY4" fmla="*/ 1498311 h 1508838"/>
              <a:gd name="connsiteX0" fmla="*/ 0 w 7826216"/>
              <a:gd name="connsiteY0" fmla="*/ 1008617 h 1327197"/>
              <a:gd name="connsiteX1" fmla="*/ 1650430 w 7826216"/>
              <a:gd name="connsiteY1" fmla="*/ 14364 h 1327197"/>
              <a:gd name="connsiteX2" fmla="*/ 3430071 w 7826216"/>
              <a:gd name="connsiteY2" fmla="*/ 977278 h 1327197"/>
              <a:gd name="connsiteX3" fmla="*/ 5725245 w 7826216"/>
              <a:gd name="connsiteY3" fmla="*/ 382 h 1327197"/>
              <a:gd name="connsiteX4" fmla="*/ 7826216 w 7826216"/>
              <a:gd name="connsiteY4" fmla="*/ 1315472 h 1327197"/>
              <a:gd name="connsiteX0" fmla="*/ 0 w 7826216"/>
              <a:gd name="connsiteY0" fmla="*/ 1008617 h 1327197"/>
              <a:gd name="connsiteX1" fmla="*/ 1650430 w 7826216"/>
              <a:gd name="connsiteY1" fmla="*/ 14364 h 1327197"/>
              <a:gd name="connsiteX2" fmla="*/ 3737105 w 7826216"/>
              <a:gd name="connsiteY2" fmla="*/ 1136304 h 1327197"/>
              <a:gd name="connsiteX3" fmla="*/ 5725245 w 7826216"/>
              <a:gd name="connsiteY3" fmla="*/ 382 h 1327197"/>
              <a:gd name="connsiteX4" fmla="*/ 7826216 w 7826216"/>
              <a:gd name="connsiteY4" fmla="*/ 1315472 h 1327197"/>
              <a:gd name="connsiteX0" fmla="*/ 0 w 7826216"/>
              <a:gd name="connsiteY0" fmla="*/ 1008617 h 1327197"/>
              <a:gd name="connsiteX1" fmla="*/ 1650430 w 7826216"/>
              <a:gd name="connsiteY1" fmla="*/ 14364 h 1327197"/>
              <a:gd name="connsiteX2" fmla="*/ 3737105 w 7826216"/>
              <a:gd name="connsiteY2" fmla="*/ 1136304 h 1327197"/>
              <a:gd name="connsiteX3" fmla="*/ 5725245 w 7826216"/>
              <a:gd name="connsiteY3" fmla="*/ 382 h 1327197"/>
              <a:gd name="connsiteX4" fmla="*/ 7826216 w 7826216"/>
              <a:gd name="connsiteY4" fmla="*/ 1315472 h 1327197"/>
              <a:gd name="connsiteX0" fmla="*/ 0 w 7826216"/>
              <a:gd name="connsiteY0" fmla="*/ 1008617 h 1327197"/>
              <a:gd name="connsiteX1" fmla="*/ 1650430 w 7826216"/>
              <a:gd name="connsiteY1" fmla="*/ 14364 h 1327197"/>
              <a:gd name="connsiteX2" fmla="*/ 3737105 w 7826216"/>
              <a:gd name="connsiteY2" fmla="*/ 1136304 h 1327197"/>
              <a:gd name="connsiteX3" fmla="*/ 5725245 w 7826216"/>
              <a:gd name="connsiteY3" fmla="*/ 382 h 1327197"/>
              <a:gd name="connsiteX4" fmla="*/ 7826216 w 7826216"/>
              <a:gd name="connsiteY4" fmla="*/ 1315472 h 1327197"/>
              <a:gd name="connsiteX0" fmla="*/ 0 w 7826216"/>
              <a:gd name="connsiteY0" fmla="*/ 994938 h 1314128"/>
              <a:gd name="connsiteX1" fmla="*/ 1650430 w 7826216"/>
              <a:gd name="connsiteY1" fmla="*/ 685 h 1314128"/>
              <a:gd name="connsiteX2" fmla="*/ 3737105 w 7826216"/>
              <a:gd name="connsiteY2" fmla="*/ 1122625 h 1314128"/>
              <a:gd name="connsiteX3" fmla="*/ 5946991 w 7826216"/>
              <a:gd name="connsiteY3" fmla="*/ 66216 h 1314128"/>
              <a:gd name="connsiteX4" fmla="*/ 7826216 w 7826216"/>
              <a:gd name="connsiteY4" fmla="*/ 1301793 h 1314128"/>
              <a:gd name="connsiteX0" fmla="*/ 0 w 7826216"/>
              <a:gd name="connsiteY0" fmla="*/ 929125 h 1248315"/>
              <a:gd name="connsiteX1" fmla="*/ 1641902 w 7826216"/>
              <a:gd name="connsiteY1" fmla="*/ 30287 h 1248315"/>
              <a:gd name="connsiteX2" fmla="*/ 3737105 w 7826216"/>
              <a:gd name="connsiteY2" fmla="*/ 1056812 h 1248315"/>
              <a:gd name="connsiteX3" fmla="*/ 5946991 w 7826216"/>
              <a:gd name="connsiteY3" fmla="*/ 403 h 1248315"/>
              <a:gd name="connsiteX4" fmla="*/ 7826216 w 7826216"/>
              <a:gd name="connsiteY4" fmla="*/ 1235980 h 1248315"/>
              <a:gd name="connsiteX0" fmla="*/ 0 w 7826216"/>
              <a:gd name="connsiteY0" fmla="*/ 929125 h 1248315"/>
              <a:gd name="connsiteX1" fmla="*/ 1641902 w 7826216"/>
              <a:gd name="connsiteY1" fmla="*/ 30287 h 1248315"/>
              <a:gd name="connsiteX2" fmla="*/ 3941795 w 7826216"/>
              <a:gd name="connsiteY2" fmla="*/ 1088617 h 1248315"/>
              <a:gd name="connsiteX3" fmla="*/ 5946991 w 7826216"/>
              <a:gd name="connsiteY3" fmla="*/ 403 h 1248315"/>
              <a:gd name="connsiteX4" fmla="*/ 7826216 w 7826216"/>
              <a:gd name="connsiteY4" fmla="*/ 1235980 h 1248315"/>
              <a:gd name="connsiteX0" fmla="*/ 0 w 7698285"/>
              <a:gd name="connsiteY0" fmla="*/ 929138 h 1201018"/>
              <a:gd name="connsiteX1" fmla="*/ 1641902 w 7698285"/>
              <a:gd name="connsiteY1" fmla="*/ 30300 h 1201018"/>
              <a:gd name="connsiteX2" fmla="*/ 3941795 w 7698285"/>
              <a:gd name="connsiteY2" fmla="*/ 1088630 h 1201018"/>
              <a:gd name="connsiteX3" fmla="*/ 5946991 w 7698285"/>
              <a:gd name="connsiteY3" fmla="*/ 416 h 1201018"/>
              <a:gd name="connsiteX4" fmla="*/ 7698285 w 7698285"/>
              <a:gd name="connsiteY4" fmla="*/ 1188285 h 1201018"/>
              <a:gd name="connsiteX0" fmla="*/ 0 w 7698285"/>
              <a:gd name="connsiteY0" fmla="*/ 929194 h 1188341"/>
              <a:gd name="connsiteX1" fmla="*/ 1641902 w 7698285"/>
              <a:gd name="connsiteY1" fmla="*/ 30356 h 1188341"/>
              <a:gd name="connsiteX2" fmla="*/ 3941795 w 7698285"/>
              <a:gd name="connsiteY2" fmla="*/ 1088686 h 1188341"/>
              <a:gd name="connsiteX3" fmla="*/ 5946991 w 7698285"/>
              <a:gd name="connsiteY3" fmla="*/ 472 h 1188341"/>
              <a:gd name="connsiteX4" fmla="*/ 7698285 w 7698285"/>
              <a:gd name="connsiteY4" fmla="*/ 1188341 h 1188341"/>
              <a:gd name="connsiteX0" fmla="*/ 0 w 7766515"/>
              <a:gd name="connsiteY0" fmla="*/ 1064367 h 1188341"/>
              <a:gd name="connsiteX1" fmla="*/ 1710132 w 7766515"/>
              <a:gd name="connsiteY1" fmla="*/ 30356 h 1188341"/>
              <a:gd name="connsiteX2" fmla="*/ 4010025 w 7766515"/>
              <a:gd name="connsiteY2" fmla="*/ 1088686 h 1188341"/>
              <a:gd name="connsiteX3" fmla="*/ 6015221 w 7766515"/>
              <a:gd name="connsiteY3" fmla="*/ 472 h 1188341"/>
              <a:gd name="connsiteX4" fmla="*/ 7766515 w 7766515"/>
              <a:gd name="connsiteY4" fmla="*/ 1188341 h 1188341"/>
              <a:gd name="connsiteX0" fmla="*/ 0 w 7809158"/>
              <a:gd name="connsiteY0" fmla="*/ 682705 h 1188341"/>
              <a:gd name="connsiteX1" fmla="*/ 1752775 w 7809158"/>
              <a:gd name="connsiteY1" fmla="*/ 30356 h 1188341"/>
              <a:gd name="connsiteX2" fmla="*/ 4052668 w 7809158"/>
              <a:gd name="connsiteY2" fmla="*/ 1088686 h 1188341"/>
              <a:gd name="connsiteX3" fmla="*/ 6057864 w 7809158"/>
              <a:gd name="connsiteY3" fmla="*/ 472 h 1188341"/>
              <a:gd name="connsiteX4" fmla="*/ 7809158 w 7809158"/>
              <a:gd name="connsiteY4" fmla="*/ 1188341 h 1188341"/>
              <a:gd name="connsiteX0" fmla="*/ 0 w 7809158"/>
              <a:gd name="connsiteY0" fmla="*/ 682705 h 1188341"/>
              <a:gd name="connsiteX1" fmla="*/ 1752775 w 7809158"/>
              <a:gd name="connsiteY1" fmla="*/ 30356 h 1188341"/>
              <a:gd name="connsiteX2" fmla="*/ 4052668 w 7809158"/>
              <a:gd name="connsiteY2" fmla="*/ 1088686 h 1188341"/>
              <a:gd name="connsiteX3" fmla="*/ 6057864 w 7809158"/>
              <a:gd name="connsiteY3" fmla="*/ 472 h 1188341"/>
              <a:gd name="connsiteX4" fmla="*/ 7809158 w 7809158"/>
              <a:gd name="connsiteY4" fmla="*/ 1188341 h 1188341"/>
              <a:gd name="connsiteX0" fmla="*/ 0 w 7800630"/>
              <a:gd name="connsiteY0" fmla="*/ 1104124 h 1188341"/>
              <a:gd name="connsiteX1" fmla="*/ 1744247 w 7800630"/>
              <a:gd name="connsiteY1" fmla="*/ 30356 h 1188341"/>
              <a:gd name="connsiteX2" fmla="*/ 4044140 w 7800630"/>
              <a:gd name="connsiteY2" fmla="*/ 1088686 h 1188341"/>
              <a:gd name="connsiteX3" fmla="*/ 6049336 w 7800630"/>
              <a:gd name="connsiteY3" fmla="*/ 472 h 1188341"/>
              <a:gd name="connsiteX4" fmla="*/ 7800630 w 7800630"/>
              <a:gd name="connsiteY4" fmla="*/ 1188341 h 1188341"/>
              <a:gd name="connsiteX0" fmla="*/ 0 w 7800630"/>
              <a:gd name="connsiteY0" fmla="*/ 1120027 h 1188341"/>
              <a:gd name="connsiteX1" fmla="*/ 1744247 w 7800630"/>
              <a:gd name="connsiteY1" fmla="*/ 30356 h 1188341"/>
              <a:gd name="connsiteX2" fmla="*/ 4044140 w 7800630"/>
              <a:gd name="connsiteY2" fmla="*/ 1088686 h 1188341"/>
              <a:gd name="connsiteX3" fmla="*/ 6049336 w 7800630"/>
              <a:gd name="connsiteY3" fmla="*/ 472 h 1188341"/>
              <a:gd name="connsiteX4" fmla="*/ 7800630 w 7800630"/>
              <a:gd name="connsiteY4" fmla="*/ 1188341 h 1188341"/>
              <a:gd name="connsiteX0" fmla="*/ 0 w 7800630"/>
              <a:gd name="connsiteY0" fmla="*/ 1120027 h 1188341"/>
              <a:gd name="connsiteX1" fmla="*/ 1744247 w 7800630"/>
              <a:gd name="connsiteY1" fmla="*/ 30356 h 1188341"/>
              <a:gd name="connsiteX2" fmla="*/ 4044140 w 7800630"/>
              <a:gd name="connsiteY2" fmla="*/ 1088686 h 1188341"/>
              <a:gd name="connsiteX3" fmla="*/ 6049336 w 7800630"/>
              <a:gd name="connsiteY3" fmla="*/ 472 h 1188341"/>
              <a:gd name="connsiteX4" fmla="*/ 7800630 w 7800630"/>
              <a:gd name="connsiteY4" fmla="*/ 1188341 h 1188341"/>
              <a:gd name="connsiteX0" fmla="*/ 0 w 7851801"/>
              <a:gd name="connsiteY0" fmla="*/ 1120082 h 1120082"/>
              <a:gd name="connsiteX1" fmla="*/ 1744247 w 7851801"/>
              <a:gd name="connsiteY1" fmla="*/ 30411 h 1120082"/>
              <a:gd name="connsiteX2" fmla="*/ 4044140 w 7851801"/>
              <a:gd name="connsiteY2" fmla="*/ 1088741 h 1120082"/>
              <a:gd name="connsiteX3" fmla="*/ 6049336 w 7851801"/>
              <a:gd name="connsiteY3" fmla="*/ 527 h 1120082"/>
              <a:gd name="connsiteX4" fmla="*/ 7851801 w 7851801"/>
              <a:gd name="connsiteY4" fmla="*/ 1061175 h 1120082"/>
              <a:gd name="connsiteX0" fmla="*/ 0 w 7851801"/>
              <a:gd name="connsiteY0" fmla="*/ 1120082 h 1120082"/>
              <a:gd name="connsiteX1" fmla="*/ 1744247 w 7851801"/>
              <a:gd name="connsiteY1" fmla="*/ 30411 h 1120082"/>
              <a:gd name="connsiteX2" fmla="*/ 4044140 w 7851801"/>
              <a:gd name="connsiteY2" fmla="*/ 1088741 h 1120082"/>
              <a:gd name="connsiteX3" fmla="*/ 6049336 w 7851801"/>
              <a:gd name="connsiteY3" fmla="*/ 527 h 1120082"/>
              <a:gd name="connsiteX4" fmla="*/ 7851801 w 7851801"/>
              <a:gd name="connsiteY4" fmla="*/ 1061175 h 1120082"/>
              <a:gd name="connsiteX0" fmla="*/ 0 w 7851801"/>
              <a:gd name="connsiteY0" fmla="*/ 1120082 h 1120082"/>
              <a:gd name="connsiteX1" fmla="*/ 1744247 w 7851801"/>
              <a:gd name="connsiteY1" fmla="*/ 30411 h 1120082"/>
              <a:gd name="connsiteX2" fmla="*/ 4044140 w 7851801"/>
              <a:gd name="connsiteY2" fmla="*/ 1088741 h 1120082"/>
              <a:gd name="connsiteX3" fmla="*/ 6049336 w 7851801"/>
              <a:gd name="connsiteY3" fmla="*/ 527 h 1120082"/>
              <a:gd name="connsiteX4" fmla="*/ 7851801 w 7851801"/>
              <a:gd name="connsiteY4" fmla="*/ 1061175 h 1120082"/>
              <a:gd name="connsiteX0" fmla="*/ 0 w 7851801"/>
              <a:gd name="connsiteY0" fmla="*/ 1119555 h 1119555"/>
              <a:gd name="connsiteX1" fmla="*/ 1744247 w 7851801"/>
              <a:gd name="connsiteY1" fmla="*/ 29884 h 1119555"/>
              <a:gd name="connsiteX2" fmla="*/ 4044140 w 7851801"/>
              <a:gd name="connsiteY2" fmla="*/ 1088214 h 1119555"/>
              <a:gd name="connsiteX3" fmla="*/ 6049336 w 7851801"/>
              <a:gd name="connsiteY3" fmla="*/ 0 h 1119555"/>
              <a:gd name="connsiteX4" fmla="*/ 7851801 w 7851801"/>
              <a:gd name="connsiteY4" fmla="*/ 1060648 h 1119555"/>
              <a:gd name="connsiteX0" fmla="*/ 0 w 7851801"/>
              <a:gd name="connsiteY0" fmla="*/ 1119555 h 1119555"/>
              <a:gd name="connsiteX1" fmla="*/ 1744247 w 7851801"/>
              <a:gd name="connsiteY1" fmla="*/ 29884 h 1119555"/>
              <a:gd name="connsiteX2" fmla="*/ 4044140 w 7851801"/>
              <a:gd name="connsiteY2" fmla="*/ 1088214 h 1119555"/>
              <a:gd name="connsiteX3" fmla="*/ 6049336 w 7851801"/>
              <a:gd name="connsiteY3" fmla="*/ 0 h 1119555"/>
              <a:gd name="connsiteX4" fmla="*/ 7851801 w 7851801"/>
              <a:gd name="connsiteY4" fmla="*/ 1060648 h 1119555"/>
              <a:gd name="connsiteX0" fmla="*/ 0 w 7851801"/>
              <a:gd name="connsiteY0" fmla="*/ 1119555 h 1119555"/>
              <a:gd name="connsiteX1" fmla="*/ 2349784 w 7851801"/>
              <a:gd name="connsiteY1" fmla="*/ 13981 h 1119555"/>
              <a:gd name="connsiteX2" fmla="*/ 4044140 w 7851801"/>
              <a:gd name="connsiteY2" fmla="*/ 1088214 h 1119555"/>
              <a:gd name="connsiteX3" fmla="*/ 6049336 w 7851801"/>
              <a:gd name="connsiteY3" fmla="*/ 0 h 1119555"/>
              <a:gd name="connsiteX4" fmla="*/ 7851801 w 7851801"/>
              <a:gd name="connsiteY4" fmla="*/ 1060648 h 1119555"/>
              <a:gd name="connsiteX0" fmla="*/ 0 w 7118332"/>
              <a:gd name="connsiteY0" fmla="*/ 1079799 h 1088237"/>
              <a:gd name="connsiteX1" fmla="*/ 1616315 w 7118332"/>
              <a:gd name="connsiteY1" fmla="*/ 13981 h 1088237"/>
              <a:gd name="connsiteX2" fmla="*/ 3310671 w 7118332"/>
              <a:gd name="connsiteY2" fmla="*/ 1088214 h 1088237"/>
              <a:gd name="connsiteX3" fmla="*/ 5315867 w 7118332"/>
              <a:gd name="connsiteY3" fmla="*/ 0 h 1088237"/>
              <a:gd name="connsiteX4" fmla="*/ 7118332 w 7118332"/>
              <a:gd name="connsiteY4" fmla="*/ 1060648 h 1088237"/>
              <a:gd name="connsiteX0" fmla="*/ 0 w 7118332"/>
              <a:gd name="connsiteY0" fmla="*/ 1079799 h 1088237"/>
              <a:gd name="connsiteX1" fmla="*/ 1616315 w 7118332"/>
              <a:gd name="connsiteY1" fmla="*/ 13981 h 1088237"/>
              <a:gd name="connsiteX2" fmla="*/ 3310671 w 7118332"/>
              <a:gd name="connsiteY2" fmla="*/ 1088214 h 1088237"/>
              <a:gd name="connsiteX3" fmla="*/ 5315867 w 7118332"/>
              <a:gd name="connsiteY3" fmla="*/ 0 h 1088237"/>
              <a:gd name="connsiteX4" fmla="*/ 7118332 w 7118332"/>
              <a:gd name="connsiteY4" fmla="*/ 1060648 h 1088237"/>
              <a:gd name="connsiteX0" fmla="*/ 0 w 7118332"/>
              <a:gd name="connsiteY0" fmla="*/ 1065820 h 1074258"/>
              <a:gd name="connsiteX1" fmla="*/ 1616315 w 7118332"/>
              <a:gd name="connsiteY1" fmla="*/ 2 h 1074258"/>
              <a:gd name="connsiteX2" fmla="*/ 3310671 w 7118332"/>
              <a:gd name="connsiteY2" fmla="*/ 1074235 h 1074258"/>
              <a:gd name="connsiteX3" fmla="*/ 4974720 w 7118332"/>
              <a:gd name="connsiteY3" fmla="*/ 1924 h 1074258"/>
              <a:gd name="connsiteX4" fmla="*/ 7118332 w 7118332"/>
              <a:gd name="connsiteY4" fmla="*/ 1046669 h 1074258"/>
              <a:gd name="connsiteX0" fmla="*/ 0 w 6623667"/>
              <a:gd name="connsiteY0" fmla="*/ 1065820 h 1074258"/>
              <a:gd name="connsiteX1" fmla="*/ 1616315 w 6623667"/>
              <a:gd name="connsiteY1" fmla="*/ 2 h 1074258"/>
              <a:gd name="connsiteX2" fmla="*/ 3310671 w 6623667"/>
              <a:gd name="connsiteY2" fmla="*/ 1074235 h 1074258"/>
              <a:gd name="connsiteX3" fmla="*/ 4974720 w 6623667"/>
              <a:gd name="connsiteY3" fmla="*/ 1924 h 1074258"/>
              <a:gd name="connsiteX4" fmla="*/ 6623667 w 6623667"/>
              <a:gd name="connsiteY4" fmla="*/ 1038718 h 1074258"/>
              <a:gd name="connsiteX0" fmla="*/ 0 w 6478679"/>
              <a:gd name="connsiteY0" fmla="*/ 1065820 h 1074258"/>
              <a:gd name="connsiteX1" fmla="*/ 1616315 w 6478679"/>
              <a:gd name="connsiteY1" fmla="*/ 2 h 1074258"/>
              <a:gd name="connsiteX2" fmla="*/ 3310671 w 6478679"/>
              <a:gd name="connsiteY2" fmla="*/ 1074235 h 1074258"/>
              <a:gd name="connsiteX3" fmla="*/ 4974720 w 6478679"/>
              <a:gd name="connsiteY3" fmla="*/ 1924 h 1074258"/>
              <a:gd name="connsiteX4" fmla="*/ 6478679 w 6478679"/>
              <a:gd name="connsiteY4" fmla="*/ 1070523 h 1074258"/>
              <a:gd name="connsiteX0" fmla="*/ 0 w 6700425"/>
              <a:gd name="connsiteY0" fmla="*/ 1065820 h 1074258"/>
              <a:gd name="connsiteX1" fmla="*/ 1616315 w 6700425"/>
              <a:gd name="connsiteY1" fmla="*/ 2 h 1074258"/>
              <a:gd name="connsiteX2" fmla="*/ 3310671 w 6700425"/>
              <a:gd name="connsiteY2" fmla="*/ 1074235 h 1074258"/>
              <a:gd name="connsiteX3" fmla="*/ 4974720 w 6700425"/>
              <a:gd name="connsiteY3" fmla="*/ 1924 h 1074258"/>
              <a:gd name="connsiteX4" fmla="*/ 6700425 w 6700425"/>
              <a:gd name="connsiteY4" fmla="*/ 1038717 h 1074258"/>
              <a:gd name="connsiteX0" fmla="*/ 0 w 6700425"/>
              <a:gd name="connsiteY0" fmla="*/ 1127507 h 1135945"/>
              <a:gd name="connsiteX1" fmla="*/ 1616315 w 6700425"/>
              <a:gd name="connsiteY1" fmla="*/ 61689 h 1135945"/>
              <a:gd name="connsiteX2" fmla="*/ 3310671 w 6700425"/>
              <a:gd name="connsiteY2" fmla="*/ 1135922 h 1135945"/>
              <a:gd name="connsiteX3" fmla="*/ 5034421 w 6700425"/>
              <a:gd name="connsiteY3" fmla="*/ 0 h 1135945"/>
              <a:gd name="connsiteX4" fmla="*/ 6700425 w 6700425"/>
              <a:gd name="connsiteY4" fmla="*/ 1100404 h 1135945"/>
              <a:gd name="connsiteX0" fmla="*/ 0 w 6700425"/>
              <a:gd name="connsiteY0" fmla="*/ 1127507 h 1135945"/>
              <a:gd name="connsiteX1" fmla="*/ 1616315 w 6700425"/>
              <a:gd name="connsiteY1" fmla="*/ 61689 h 1135945"/>
              <a:gd name="connsiteX2" fmla="*/ 3310671 w 6700425"/>
              <a:gd name="connsiteY2" fmla="*/ 1135922 h 1135945"/>
              <a:gd name="connsiteX3" fmla="*/ 5034421 w 6700425"/>
              <a:gd name="connsiteY3" fmla="*/ 0 h 1135945"/>
              <a:gd name="connsiteX4" fmla="*/ 6700425 w 6700425"/>
              <a:gd name="connsiteY4" fmla="*/ 1100404 h 1135945"/>
              <a:gd name="connsiteX0" fmla="*/ 0 w 6700425"/>
              <a:gd name="connsiteY0" fmla="*/ 1127507 h 1135945"/>
              <a:gd name="connsiteX1" fmla="*/ 1616315 w 6700425"/>
              <a:gd name="connsiteY1" fmla="*/ 61689 h 1135945"/>
              <a:gd name="connsiteX2" fmla="*/ 3310671 w 6700425"/>
              <a:gd name="connsiteY2" fmla="*/ 1135922 h 1135945"/>
              <a:gd name="connsiteX3" fmla="*/ 5034421 w 6700425"/>
              <a:gd name="connsiteY3" fmla="*/ 0 h 1135945"/>
              <a:gd name="connsiteX4" fmla="*/ 6700425 w 6700425"/>
              <a:gd name="connsiteY4" fmla="*/ 1100404 h 1135945"/>
              <a:gd name="connsiteX0" fmla="*/ 0 w 6700425"/>
              <a:gd name="connsiteY0" fmla="*/ 1127507 h 1135945"/>
              <a:gd name="connsiteX1" fmla="*/ 1616315 w 6700425"/>
              <a:gd name="connsiteY1" fmla="*/ 61689 h 1135945"/>
              <a:gd name="connsiteX2" fmla="*/ 3310671 w 6700425"/>
              <a:gd name="connsiteY2" fmla="*/ 1135922 h 1135945"/>
              <a:gd name="connsiteX3" fmla="*/ 5034421 w 6700425"/>
              <a:gd name="connsiteY3" fmla="*/ 0 h 1135945"/>
              <a:gd name="connsiteX4" fmla="*/ 6700425 w 6700425"/>
              <a:gd name="connsiteY4" fmla="*/ 1100404 h 1135945"/>
              <a:gd name="connsiteX0" fmla="*/ 0 w 6700425"/>
              <a:gd name="connsiteY0" fmla="*/ 1127507 h 1135922"/>
              <a:gd name="connsiteX1" fmla="*/ 1616315 w 6700425"/>
              <a:gd name="connsiteY1" fmla="*/ 61689 h 1135922"/>
              <a:gd name="connsiteX2" fmla="*/ 3310671 w 6700425"/>
              <a:gd name="connsiteY2" fmla="*/ 1135922 h 1135922"/>
              <a:gd name="connsiteX3" fmla="*/ 5034421 w 6700425"/>
              <a:gd name="connsiteY3" fmla="*/ 0 h 1135922"/>
              <a:gd name="connsiteX4" fmla="*/ 6700425 w 6700425"/>
              <a:gd name="connsiteY4" fmla="*/ 1100404 h 1135922"/>
              <a:gd name="connsiteX0" fmla="*/ 0 w 6700425"/>
              <a:gd name="connsiteY0" fmla="*/ 1127509 h 1135924"/>
              <a:gd name="connsiteX1" fmla="*/ 1616315 w 6700425"/>
              <a:gd name="connsiteY1" fmla="*/ 61691 h 1135924"/>
              <a:gd name="connsiteX2" fmla="*/ 3310671 w 6700425"/>
              <a:gd name="connsiteY2" fmla="*/ 1135924 h 1135924"/>
              <a:gd name="connsiteX3" fmla="*/ 5034421 w 6700425"/>
              <a:gd name="connsiteY3" fmla="*/ 2 h 1135924"/>
              <a:gd name="connsiteX4" fmla="*/ 6700425 w 6700425"/>
              <a:gd name="connsiteY4" fmla="*/ 1100406 h 1135924"/>
              <a:gd name="connsiteX0" fmla="*/ 0 w 6700425"/>
              <a:gd name="connsiteY0" fmla="*/ 1127509 h 1135924"/>
              <a:gd name="connsiteX1" fmla="*/ 1616315 w 6700425"/>
              <a:gd name="connsiteY1" fmla="*/ 61691 h 1135924"/>
              <a:gd name="connsiteX2" fmla="*/ 3310671 w 6700425"/>
              <a:gd name="connsiteY2" fmla="*/ 1135924 h 1135924"/>
              <a:gd name="connsiteX3" fmla="*/ 5034421 w 6700425"/>
              <a:gd name="connsiteY3" fmla="*/ 2 h 1135924"/>
              <a:gd name="connsiteX4" fmla="*/ 6700425 w 6700425"/>
              <a:gd name="connsiteY4" fmla="*/ 1100406 h 1135924"/>
              <a:gd name="connsiteX0" fmla="*/ 0 w 6700425"/>
              <a:gd name="connsiteY0" fmla="*/ 1127509 h 1135924"/>
              <a:gd name="connsiteX1" fmla="*/ 1616315 w 6700425"/>
              <a:gd name="connsiteY1" fmla="*/ 61691 h 1135924"/>
              <a:gd name="connsiteX2" fmla="*/ 3310671 w 6700425"/>
              <a:gd name="connsiteY2" fmla="*/ 1135924 h 1135924"/>
              <a:gd name="connsiteX3" fmla="*/ 5034421 w 6700425"/>
              <a:gd name="connsiteY3" fmla="*/ 2 h 1135924"/>
              <a:gd name="connsiteX4" fmla="*/ 6700425 w 6700425"/>
              <a:gd name="connsiteY4" fmla="*/ 1072905 h 1135924"/>
              <a:gd name="connsiteX0" fmla="*/ 0 w 6715173"/>
              <a:gd name="connsiteY0" fmla="*/ 1127509 h 1135924"/>
              <a:gd name="connsiteX1" fmla="*/ 1616315 w 6715173"/>
              <a:gd name="connsiteY1" fmla="*/ 61691 h 1135924"/>
              <a:gd name="connsiteX2" fmla="*/ 3310671 w 6715173"/>
              <a:gd name="connsiteY2" fmla="*/ 1135924 h 1135924"/>
              <a:gd name="connsiteX3" fmla="*/ 5034421 w 6715173"/>
              <a:gd name="connsiteY3" fmla="*/ 2 h 1135924"/>
              <a:gd name="connsiteX4" fmla="*/ 6715173 w 6715173"/>
              <a:gd name="connsiteY4" fmla="*/ 1059155 h 113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73" h="1135924">
                <a:moveTo>
                  <a:pt x="0" y="1127509"/>
                </a:moveTo>
                <a:cubicBezTo>
                  <a:pt x="507007" y="1133134"/>
                  <a:pt x="1064537" y="60289"/>
                  <a:pt x="1616315" y="61691"/>
                </a:cubicBezTo>
                <a:cubicBezTo>
                  <a:pt x="2168093" y="63093"/>
                  <a:pt x="2778719" y="1127987"/>
                  <a:pt x="3310671" y="1135924"/>
                </a:cubicBezTo>
                <a:cubicBezTo>
                  <a:pt x="3866607" y="1117437"/>
                  <a:pt x="4488155" y="10816"/>
                  <a:pt x="5034421" y="2"/>
                </a:cubicBezTo>
                <a:cubicBezTo>
                  <a:pt x="5562285" y="-1785"/>
                  <a:pt x="6713956" y="1071307"/>
                  <a:pt x="6715173" y="1059155"/>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lIns="125496" tIns="62748" rIns="125496" bIns="62748" rtlCol="0" anchor="ctr"/>
          <a:lstStyle/>
          <a:p>
            <a:pPr algn="ctr"/>
            <a:endParaRPr lang="zh-CN" altLang="en-US" sz="2471">
              <a:latin typeface="Arial"/>
              <a:ea typeface="微软雅黑"/>
              <a:cs typeface="+mn-ea"/>
              <a:sym typeface="Arial"/>
            </a:endParaRPr>
          </a:p>
        </p:txBody>
      </p:sp>
      <p:grpSp>
        <p:nvGrpSpPr>
          <p:cNvPr id="22" name="组合 21"/>
          <p:cNvGrpSpPr/>
          <p:nvPr/>
        </p:nvGrpSpPr>
        <p:grpSpPr>
          <a:xfrm>
            <a:off x="8400577" y="2503399"/>
            <a:ext cx="1729831" cy="1729831"/>
            <a:chOff x="12529169" y="3967390"/>
            <a:chExt cx="1680496" cy="1680496"/>
          </a:xfrm>
        </p:grpSpPr>
        <p:grpSp>
          <p:nvGrpSpPr>
            <p:cNvPr id="21" name="组合 20"/>
            <p:cNvGrpSpPr/>
            <p:nvPr/>
          </p:nvGrpSpPr>
          <p:grpSpPr>
            <a:xfrm>
              <a:off x="12529169" y="3967390"/>
              <a:ext cx="1680496" cy="1680496"/>
              <a:chOff x="10515120" y="1090158"/>
              <a:chExt cx="1680496" cy="1680496"/>
            </a:xfrm>
          </p:grpSpPr>
          <p:sp>
            <p:nvSpPr>
              <p:cNvPr id="3" name="椭圆 2"/>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22" name="椭圆 121"/>
              <p:cNvSpPr/>
              <p:nvPr/>
            </p:nvSpPr>
            <p:spPr>
              <a:xfrm>
                <a:off x="10660159" y="1235197"/>
                <a:ext cx="1390418" cy="1390418"/>
              </a:xfrm>
              <a:prstGeom prst="ellipse">
                <a:avLst/>
              </a:prstGeom>
              <a:solidFill>
                <a:schemeClr val="accent4"/>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91" name="TextBox 90"/>
            <p:cNvSpPr txBox="1"/>
            <p:nvPr/>
          </p:nvSpPr>
          <p:spPr>
            <a:xfrm>
              <a:off x="12939992" y="4293819"/>
              <a:ext cx="1010287" cy="947824"/>
            </a:xfrm>
            <a:prstGeom prst="rect">
              <a:avLst/>
            </a:prstGeom>
            <a:noFill/>
          </p:spPr>
          <p:txBody>
            <a:bodyPr wrap="square" rtlCol="0">
              <a:spAutoFit/>
            </a:bodyPr>
            <a:lstStyle/>
            <a:p>
              <a:r>
                <a:rPr lang="en-US" altLang="zh-CN" sz="5559" dirty="0">
                  <a:solidFill>
                    <a:schemeClr val="bg1"/>
                  </a:solidFill>
                  <a:latin typeface="DFGothic-EB" panose="02010609010101010101" pitchFamily="1" charset="-128"/>
                  <a:ea typeface="DFGothic-EB" panose="02010609010101010101" pitchFamily="1" charset="-128"/>
                </a:rPr>
                <a:t>04</a:t>
              </a:r>
              <a:endParaRPr lang="zh-CN" altLang="en-US" sz="5559" dirty="0">
                <a:solidFill>
                  <a:schemeClr val="bg1"/>
                </a:solidFill>
                <a:latin typeface="DFGothic-EB" panose="02010609010101010101" pitchFamily="1" charset="-128"/>
                <a:ea typeface="DFGothic-EB" panose="02010609010101010101" pitchFamily="1" charset="-128"/>
              </a:endParaRPr>
            </a:p>
          </p:txBody>
        </p:sp>
      </p:grpSp>
      <p:grpSp>
        <p:nvGrpSpPr>
          <p:cNvPr id="123" name="组合 122"/>
          <p:cNvGrpSpPr/>
          <p:nvPr/>
        </p:nvGrpSpPr>
        <p:grpSpPr>
          <a:xfrm>
            <a:off x="10698357" y="3911716"/>
            <a:ext cx="1729831" cy="1729831"/>
            <a:chOff x="12529169" y="3967390"/>
            <a:chExt cx="1680496" cy="1680496"/>
          </a:xfrm>
        </p:grpSpPr>
        <p:grpSp>
          <p:nvGrpSpPr>
            <p:cNvPr id="124" name="组合 123"/>
            <p:cNvGrpSpPr/>
            <p:nvPr/>
          </p:nvGrpSpPr>
          <p:grpSpPr>
            <a:xfrm>
              <a:off x="12529169" y="3967390"/>
              <a:ext cx="1680496" cy="1680496"/>
              <a:chOff x="10515120" y="1090158"/>
              <a:chExt cx="1680496" cy="1680496"/>
            </a:xfrm>
          </p:grpSpPr>
          <p:sp>
            <p:nvSpPr>
              <p:cNvPr id="126" name="椭圆 125"/>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27" name="椭圆 126"/>
              <p:cNvSpPr/>
              <p:nvPr/>
            </p:nvSpPr>
            <p:spPr>
              <a:xfrm>
                <a:off x="10644507" y="1219545"/>
                <a:ext cx="1421722" cy="1421722"/>
              </a:xfrm>
              <a:prstGeom prst="ellipse">
                <a:avLst/>
              </a:prstGeom>
              <a:solidFill>
                <a:schemeClr val="accent5"/>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125" name="TextBox 124"/>
            <p:cNvSpPr txBox="1"/>
            <p:nvPr/>
          </p:nvSpPr>
          <p:spPr>
            <a:xfrm>
              <a:off x="12939992" y="4293819"/>
              <a:ext cx="1010287" cy="947824"/>
            </a:xfrm>
            <a:prstGeom prst="rect">
              <a:avLst/>
            </a:prstGeom>
            <a:noFill/>
          </p:spPr>
          <p:txBody>
            <a:bodyPr wrap="square" rtlCol="0">
              <a:spAutoFit/>
            </a:bodyPr>
            <a:lstStyle/>
            <a:p>
              <a:r>
                <a:rPr lang="en-US" altLang="zh-CN" sz="5559" dirty="0">
                  <a:solidFill>
                    <a:schemeClr val="bg1"/>
                  </a:solidFill>
                  <a:latin typeface="DFGothic-EB" panose="02010609010101010101" pitchFamily="1" charset="-128"/>
                  <a:ea typeface="DFGothic-EB" panose="02010609010101010101" pitchFamily="1" charset="-128"/>
                </a:rPr>
                <a:t>05</a:t>
              </a:r>
              <a:endParaRPr lang="zh-CN" altLang="en-US" sz="5559" dirty="0">
                <a:solidFill>
                  <a:schemeClr val="bg1"/>
                </a:solidFill>
                <a:latin typeface="DFGothic-EB" panose="02010609010101010101" pitchFamily="1" charset="-128"/>
                <a:ea typeface="DFGothic-EB" panose="02010609010101010101" pitchFamily="1" charset="-128"/>
              </a:endParaRPr>
            </a:p>
          </p:txBody>
        </p:sp>
      </p:grpSp>
      <p:grpSp>
        <p:nvGrpSpPr>
          <p:cNvPr id="128" name="组合 127"/>
          <p:cNvGrpSpPr/>
          <p:nvPr/>
        </p:nvGrpSpPr>
        <p:grpSpPr>
          <a:xfrm>
            <a:off x="6251040" y="3911716"/>
            <a:ext cx="1729831" cy="1729831"/>
            <a:chOff x="12529169" y="3967390"/>
            <a:chExt cx="1680496" cy="1680496"/>
          </a:xfrm>
        </p:grpSpPr>
        <p:grpSp>
          <p:nvGrpSpPr>
            <p:cNvPr id="129" name="组合 128"/>
            <p:cNvGrpSpPr/>
            <p:nvPr/>
          </p:nvGrpSpPr>
          <p:grpSpPr>
            <a:xfrm>
              <a:off x="12529169" y="3967390"/>
              <a:ext cx="1680496" cy="1680496"/>
              <a:chOff x="10515120" y="1090158"/>
              <a:chExt cx="1680496" cy="1680496"/>
            </a:xfrm>
          </p:grpSpPr>
          <p:sp>
            <p:nvSpPr>
              <p:cNvPr id="131" name="椭圆 130"/>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32" name="椭圆 131"/>
              <p:cNvSpPr/>
              <p:nvPr/>
            </p:nvSpPr>
            <p:spPr>
              <a:xfrm>
                <a:off x="10648377" y="1223415"/>
                <a:ext cx="1413982" cy="1413982"/>
              </a:xfrm>
              <a:prstGeom prst="ellipse">
                <a:avLst/>
              </a:prstGeom>
              <a:solidFill>
                <a:schemeClr val="accent3"/>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130" name="TextBox 129"/>
            <p:cNvSpPr txBox="1"/>
            <p:nvPr/>
          </p:nvSpPr>
          <p:spPr>
            <a:xfrm>
              <a:off x="12939992" y="4293819"/>
              <a:ext cx="1010287" cy="947824"/>
            </a:xfrm>
            <a:prstGeom prst="rect">
              <a:avLst/>
            </a:prstGeom>
            <a:noFill/>
          </p:spPr>
          <p:txBody>
            <a:bodyPr wrap="square" rtlCol="0">
              <a:spAutoFit/>
            </a:bodyPr>
            <a:lstStyle/>
            <a:p>
              <a:r>
                <a:rPr lang="en-US" altLang="zh-CN" sz="5559" dirty="0">
                  <a:solidFill>
                    <a:schemeClr val="bg1"/>
                  </a:solidFill>
                  <a:latin typeface="DFGothic-EB" panose="02010609010101010101" pitchFamily="1" charset="-128"/>
                  <a:ea typeface="DFGothic-EB" panose="02010609010101010101" pitchFamily="1" charset="-128"/>
                </a:rPr>
                <a:t>03</a:t>
              </a:r>
              <a:endParaRPr lang="zh-CN" altLang="en-US" sz="5559" dirty="0">
                <a:solidFill>
                  <a:schemeClr val="bg1"/>
                </a:solidFill>
                <a:latin typeface="DFGothic-EB" panose="02010609010101010101" pitchFamily="1" charset="-128"/>
                <a:ea typeface="DFGothic-EB" panose="02010609010101010101" pitchFamily="1" charset="-128"/>
              </a:endParaRPr>
            </a:p>
          </p:txBody>
        </p:sp>
      </p:grpSp>
      <p:grpSp>
        <p:nvGrpSpPr>
          <p:cNvPr id="133" name="组合 132"/>
          <p:cNvGrpSpPr/>
          <p:nvPr/>
        </p:nvGrpSpPr>
        <p:grpSpPr>
          <a:xfrm>
            <a:off x="4076478" y="2478373"/>
            <a:ext cx="1729831" cy="1729831"/>
            <a:chOff x="12529169" y="3967390"/>
            <a:chExt cx="1680496" cy="1680496"/>
          </a:xfrm>
        </p:grpSpPr>
        <p:grpSp>
          <p:nvGrpSpPr>
            <p:cNvPr id="134" name="组合 133"/>
            <p:cNvGrpSpPr/>
            <p:nvPr/>
          </p:nvGrpSpPr>
          <p:grpSpPr>
            <a:xfrm>
              <a:off x="12529169" y="3967390"/>
              <a:ext cx="1680496" cy="1680496"/>
              <a:chOff x="10515120" y="1090158"/>
              <a:chExt cx="1680496" cy="1680496"/>
            </a:xfrm>
          </p:grpSpPr>
          <p:sp>
            <p:nvSpPr>
              <p:cNvPr id="136" name="椭圆 135"/>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37" name="椭圆 136"/>
              <p:cNvSpPr/>
              <p:nvPr/>
            </p:nvSpPr>
            <p:spPr>
              <a:xfrm>
                <a:off x="10650383" y="1225421"/>
                <a:ext cx="1409970" cy="1409970"/>
              </a:xfrm>
              <a:prstGeom prst="ellipse">
                <a:avLst/>
              </a:prstGeom>
              <a:solidFill>
                <a:schemeClr val="accent2"/>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135" name="TextBox 134"/>
            <p:cNvSpPr txBox="1"/>
            <p:nvPr/>
          </p:nvSpPr>
          <p:spPr>
            <a:xfrm>
              <a:off x="12939992" y="4293819"/>
              <a:ext cx="1010287" cy="947824"/>
            </a:xfrm>
            <a:prstGeom prst="rect">
              <a:avLst/>
            </a:prstGeom>
            <a:noFill/>
          </p:spPr>
          <p:txBody>
            <a:bodyPr wrap="square" rtlCol="0">
              <a:spAutoFit/>
            </a:bodyPr>
            <a:lstStyle/>
            <a:p>
              <a:r>
                <a:rPr lang="en-US" altLang="zh-CN" sz="5559" dirty="0">
                  <a:solidFill>
                    <a:schemeClr val="bg1"/>
                  </a:solidFill>
                  <a:latin typeface="DFGothic-EB" panose="02010609010101010101" pitchFamily="1" charset="-128"/>
                  <a:ea typeface="DFGothic-EB" panose="02010609010101010101" pitchFamily="1" charset="-128"/>
                </a:rPr>
                <a:t>02</a:t>
              </a:r>
              <a:endParaRPr lang="zh-CN" altLang="en-US" sz="5559" dirty="0">
                <a:solidFill>
                  <a:schemeClr val="bg1"/>
                </a:solidFill>
                <a:latin typeface="DFGothic-EB" panose="02010609010101010101" pitchFamily="1" charset="-128"/>
                <a:ea typeface="DFGothic-EB" panose="02010609010101010101" pitchFamily="1" charset="-128"/>
              </a:endParaRPr>
            </a:p>
          </p:txBody>
        </p:sp>
      </p:grpSp>
      <p:grpSp>
        <p:nvGrpSpPr>
          <p:cNvPr id="138" name="组合 137"/>
          <p:cNvGrpSpPr/>
          <p:nvPr/>
        </p:nvGrpSpPr>
        <p:grpSpPr>
          <a:xfrm>
            <a:off x="2001063" y="3960812"/>
            <a:ext cx="1729831" cy="1729831"/>
            <a:chOff x="12529169" y="3967390"/>
            <a:chExt cx="1680496" cy="1680496"/>
          </a:xfrm>
        </p:grpSpPr>
        <p:grpSp>
          <p:nvGrpSpPr>
            <p:cNvPr id="139" name="组合 138"/>
            <p:cNvGrpSpPr/>
            <p:nvPr/>
          </p:nvGrpSpPr>
          <p:grpSpPr>
            <a:xfrm>
              <a:off x="12529169" y="3967390"/>
              <a:ext cx="1680496" cy="1680496"/>
              <a:chOff x="10515120" y="1090158"/>
              <a:chExt cx="1680496" cy="1680496"/>
            </a:xfrm>
          </p:grpSpPr>
          <p:sp>
            <p:nvSpPr>
              <p:cNvPr id="141" name="椭圆 140"/>
              <p:cNvSpPr/>
              <p:nvPr/>
            </p:nvSpPr>
            <p:spPr>
              <a:xfrm>
                <a:off x="10515120" y="1090158"/>
                <a:ext cx="1680496" cy="168049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42" name="椭圆 141"/>
              <p:cNvSpPr/>
              <p:nvPr/>
            </p:nvSpPr>
            <p:spPr>
              <a:xfrm>
                <a:off x="10672509" y="1247547"/>
                <a:ext cx="1365718" cy="1365718"/>
              </a:xfrm>
              <a:prstGeom prst="ellipse">
                <a:avLst/>
              </a:prstGeom>
              <a:solidFill>
                <a:schemeClr val="accent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140" name="TextBox 139"/>
            <p:cNvSpPr txBox="1"/>
            <p:nvPr/>
          </p:nvSpPr>
          <p:spPr>
            <a:xfrm>
              <a:off x="12939992" y="4293819"/>
              <a:ext cx="1010287" cy="947824"/>
            </a:xfrm>
            <a:prstGeom prst="rect">
              <a:avLst/>
            </a:prstGeom>
            <a:noFill/>
          </p:spPr>
          <p:txBody>
            <a:bodyPr wrap="square" rtlCol="0">
              <a:spAutoFit/>
            </a:bodyPr>
            <a:lstStyle/>
            <a:p>
              <a:r>
                <a:rPr lang="en-US" altLang="zh-CN" sz="5559" dirty="0">
                  <a:solidFill>
                    <a:schemeClr val="bg1"/>
                  </a:solidFill>
                  <a:latin typeface="DFGothic-EB" panose="02010609010101010101" pitchFamily="1" charset="-128"/>
                  <a:ea typeface="DFGothic-EB" panose="02010609010101010101" pitchFamily="1" charset="-128"/>
                </a:rPr>
                <a:t>01</a:t>
              </a:r>
              <a:endParaRPr lang="zh-CN" altLang="en-US" sz="5559" dirty="0">
                <a:solidFill>
                  <a:schemeClr val="bg1"/>
                </a:solidFill>
                <a:latin typeface="DFGothic-EB" panose="02010609010101010101" pitchFamily="1" charset="-128"/>
                <a:ea typeface="DFGothic-EB" panose="02010609010101010101" pitchFamily="1" charset="-128"/>
              </a:endParaRPr>
            </a:p>
          </p:txBody>
        </p:sp>
      </p:grpSp>
      <p:sp>
        <p:nvSpPr>
          <p:cNvPr id="44" name="TextBox 43"/>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1075281145"/>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2000"/>
                                        <p:tgtEl>
                                          <p:spTgt spid="54"/>
                                        </p:tgtEl>
                                      </p:cBhvr>
                                    </p:animEffect>
                                  </p:childTnLst>
                                </p:cTn>
                              </p:par>
                              <p:par>
                                <p:cTn id="8" presetID="53" presetClass="entr" presetSubtype="16" fill="hold" nodeType="withEffect">
                                  <p:stCondLst>
                                    <p:cond delay="140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53" presetClass="entr" presetSubtype="16" fill="hold" nodeType="withEffect">
                                  <p:stCondLst>
                                    <p:cond delay="1400"/>
                                  </p:stCondLst>
                                  <p:childTnLst>
                                    <p:set>
                                      <p:cBhvr>
                                        <p:cTn id="14" dur="1" fill="hold">
                                          <p:stCondLst>
                                            <p:cond delay="0"/>
                                          </p:stCondLst>
                                        </p:cTn>
                                        <p:tgtEl>
                                          <p:spTgt spid="123"/>
                                        </p:tgtEl>
                                        <p:attrNameLst>
                                          <p:attrName>style.visibility</p:attrName>
                                        </p:attrNameLst>
                                      </p:cBhvr>
                                      <p:to>
                                        <p:strVal val="visible"/>
                                      </p:to>
                                    </p:set>
                                    <p:anim calcmode="lin" valueType="num">
                                      <p:cBhvr>
                                        <p:cTn id="15" dur="500" fill="hold"/>
                                        <p:tgtEl>
                                          <p:spTgt spid="123"/>
                                        </p:tgtEl>
                                        <p:attrNameLst>
                                          <p:attrName>ppt_w</p:attrName>
                                        </p:attrNameLst>
                                      </p:cBhvr>
                                      <p:tavLst>
                                        <p:tav tm="0">
                                          <p:val>
                                            <p:fltVal val="0"/>
                                          </p:val>
                                        </p:tav>
                                        <p:tav tm="100000">
                                          <p:val>
                                            <p:strVal val="#ppt_w"/>
                                          </p:val>
                                        </p:tav>
                                      </p:tavLst>
                                    </p:anim>
                                    <p:anim calcmode="lin" valueType="num">
                                      <p:cBhvr>
                                        <p:cTn id="16" dur="500" fill="hold"/>
                                        <p:tgtEl>
                                          <p:spTgt spid="123"/>
                                        </p:tgtEl>
                                        <p:attrNameLst>
                                          <p:attrName>ppt_h</p:attrName>
                                        </p:attrNameLst>
                                      </p:cBhvr>
                                      <p:tavLst>
                                        <p:tav tm="0">
                                          <p:val>
                                            <p:fltVal val="0"/>
                                          </p:val>
                                        </p:tav>
                                        <p:tav tm="100000">
                                          <p:val>
                                            <p:strVal val="#ppt_h"/>
                                          </p:val>
                                        </p:tav>
                                      </p:tavLst>
                                    </p:anim>
                                    <p:animEffect transition="in" filter="fade">
                                      <p:cBhvr>
                                        <p:cTn id="17" dur="500"/>
                                        <p:tgtEl>
                                          <p:spTgt spid="123"/>
                                        </p:tgtEl>
                                      </p:cBhvr>
                                    </p:animEffect>
                                  </p:childTnLst>
                                </p:cTn>
                              </p:par>
                              <p:par>
                                <p:cTn id="18" presetID="53" presetClass="entr" presetSubtype="16" fill="hold" nodeType="withEffect">
                                  <p:stCondLst>
                                    <p:cond delay="900"/>
                                  </p:stCondLst>
                                  <p:childTnLst>
                                    <p:set>
                                      <p:cBhvr>
                                        <p:cTn id="19" dur="1" fill="hold">
                                          <p:stCondLst>
                                            <p:cond delay="0"/>
                                          </p:stCondLst>
                                        </p:cTn>
                                        <p:tgtEl>
                                          <p:spTgt spid="128"/>
                                        </p:tgtEl>
                                        <p:attrNameLst>
                                          <p:attrName>style.visibility</p:attrName>
                                        </p:attrNameLst>
                                      </p:cBhvr>
                                      <p:to>
                                        <p:strVal val="visible"/>
                                      </p:to>
                                    </p:set>
                                    <p:anim calcmode="lin" valueType="num">
                                      <p:cBhvr>
                                        <p:cTn id="20" dur="500" fill="hold"/>
                                        <p:tgtEl>
                                          <p:spTgt spid="128"/>
                                        </p:tgtEl>
                                        <p:attrNameLst>
                                          <p:attrName>ppt_w</p:attrName>
                                        </p:attrNameLst>
                                      </p:cBhvr>
                                      <p:tavLst>
                                        <p:tav tm="0">
                                          <p:val>
                                            <p:fltVal val="0"/>
                                          </p:val>
                                        </p:tav>
                                        <p:tav tm="100000">
                                          <p:val>
                                            <p:strVal val="#ppt_w"/>
                                          </p:val>
                                        </p:tav>
                                      </p:tavLst>
                                    </p:anim>
                                    <p:anim calcmode="lin" valueType="num">
                                      <p:cBhvr>
                                        <p:cTn id="21" dur="500" fill="hold"/>
                                        <p:tgtEl>
                                          <p:spTgt spid="128"/>
                                        </p:tgtEl>
                                        <p:attrNameLst>
                                          <p:attrName>ppt_h</p:attrName>
                                        </p:attrNameLst>
                                      </p:cBhvr>
                                      <p:tavLst>
                                        <p:tav tm="0">
                                          <p:val>
                                            <p:fltVal val="0"/>
                                          </p:val>
                                        </p:tav>
                                        <p:tav tm="100000">
                                          <p:val>
                                            <p:strVal val="#ppt_h"/>
                                          </p:val>
                                        </p:tav>
                                      </p:tavLst>
                                    </p:anim>
                                    <p:animEffect transition="in" filter="fade">
                                      <p:cBhvr>
                                        <p:cTn id="22" dur="500"/>
                                        <p:tgtEl>
                                          <p:spTgt spid="128"/>
                                        </p:tgtEl>
                                      </p:cBhvr>
                                    </p:animEffect>
                                  </p:childTnLst>
                                </p:cTn>
                              </p:par>
                              <p:par>
                                <p:cTn id="23" presetID="53" presetClass="entr" presetSubtype="16" fill="hold" nodeType="withEffect">
                                  <p:stCondLst>
                                    <p:cond delay="300"/>
                                  </p:stCondLst>
                                  <p:childTnLst>
                                    <p:set>
                                      <p:cBhvr>
                                        <p:cTn id="24" dur="1" fill="hold">
                                          <p:stCondLst>
                                            <p:cond delay="0"/>
                                          </p:stCondLst>
                                        </p:cTn>
                                        <p:tgtEl>
                                          <p:spTgt spid="133"/>
                                        </p:tgtEl>
                                        <p:attrNameLst>
                                          <p:attrName>style.visibility</p:attrName>
                                        </p:attrNameLst>
                                      </p:cBhvr>
                                      <p:to>
                                        <p:strVal val="visible"/>
                                      </p:to>
                                    </p:set>
                                    <p:anim calcmode="lin" valueType="num">
                                      <p:cBhvr>
                                        <p:cTn id="25" dur="500" fill="hold"/>
                                        <p:tgtEl>
                                          <p:spTgt spid="133"/>
                                        </p:tgtEl>
                                        <p:attrNameLst>
                                          <p:attrName>ppt_w</p:attrName>
                                        </p:attrNameLst>
                                      </p:cBhvr>
                                      <p:tavLst>
                                        <p:tav tm="0">
                                          <p:val>
                                            <p:fltVal val="0"/>
                                          </p:val>
                                        </p:tav>
                                        <p:tav tm="100000">
                                          <p:val>
                                            <p:strVal val="#ppt_w"/>
                                          </p:val>
                                        </p:tav>
                                      </p:tavLst>
                                    </p:anim>
                                    <p:anim calcmode="lin" valueType="num">
                                      <p:cBhvr>
                                        <p:cTn id="26" dur="500" fill="hold"/>
                                        <p:tgtEl>
                                          <p:spTgt spid="133"/>
                                        </p:tgtEl>
                                        <p:attrNameLst>
                                          <p:attrName>ppt_h</p:attrName>
                                        </p:attrNameLst>
                                      </p:cBhvr>
                                      <p:tavLst>
                                        <p:tav tm="0">
                                          <p:val>
                                            <p:fltVal val="0"/>
                                          </p:val>
                                        </p:tav>
                                        <p:tav tm="100000">
                                          <p:val>
                                            <p:strVal val="#ppt_h"/>
                                          </p:val>
                                        </p:tav>
                                      </p:tavLst>
                                    </p:anim>
                                    <p:animEffect transition="in" filter="fade">
                                      <p:cBhvr>
                                        <p:cTn id="27" dur="500"/>
                                        <p:tgtEl>
                                          <p:spTgt spid="133"/>
                                        </p:tgtEl>
                                      </p:cBhvr>
                                    </p:animEffect>
                                  </p:childTnLst>
                                </p:cTn>
                              </p:par>
                              <p:par>
                                <p:cTn id="28" presetID="53" presetClass="entr" presetSubtype="16" fill="hold"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500" fill="hold"/>
                                        <p:tgtEl>
                                          <p:spTgt spid="138"/>
                                        </p:tgtEl>
                                        <p:attrNameLst>
                                          <p:attrName>ppt_w</p:attrName>
                                        </p:attrNameLst>
                                      </p:cBhvr>
                                      <p:tavLst>
                                        <p:tav tm="0">
                                          <p:val>
                                            <p:fltVal val="0"/>
                                          </p:val>
                                        </p:tav>
                                        <p:tav tm="100000">
                                          <p:val>
                                            <p:strVal val="#ppt_w"/>
                                          </p:val>
                                        </p:tav>
                                      </p:tavLst>
                                    </p:anim>
                                    <p:anim calcmode="lin" valueType="num">
                                      <p:cBhvr>
                                        <p:cTn id="31" dur="500" fill="hold"/>
                                        <p:tgtEl>
                                          <p:spTgt spid="138"/>
                                        </p:tgtEl>
                                        <p:attrNameLst>
                                          <p:attrName>ppt_h</p:attrName>
                                        </p:attrNameLst>
                                      </p:cBhvr>
                                      <p:tavLst>
                                        <p:tav tm="0">
                                          <p:val>
                                            <p:fltVal val="0"/>
                                          </p:val>
                                        </p:tav>
                                        <p:tav tm="100000">
                                          <p:val>
                                            <p:strVal val="#ppt_h"/>
                                          </p:val>
                                        </p:tav>
                                      </p:tavLst>
                                    </p:anim>
                                    <p:animEffect transition="in" filter="fade">
                                      <p:cBhvr>
                                        <p:cTn id="32" dur="500"/>
                                        <p:tgtEl>
                                          <p:spTgt spid="138"/>
                                        </p:tgtEl>
                                      </p:cBhvr>
                                    </p:animEffect>
                                  </p:childTnLst>
                                </p:cTn>
                              </p:par>
                              <p:par>
                                <p:cTn id="33" presetID="42" presetClass="entr" presetSubtype="0" fill="hold" nodeType="withEffect">
                                  <p:stCondLst>
                                    <p:cond delay="14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16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180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20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220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700"/>
                                        <p:tgtEl>
                                          <p:spTgt spid="15"/>
                                        </p:tgtEl>
                                      </p:cBhvr>
                                    </p:animEffect>
                                    <p:anim calcmode="lin" valueType="num">
                                      <p:cBhvr>
                                        <p:cTn id="56" dur="1700" fill="hold"/>
                                        <p:tgtEl>
                                          <p:spTgt spid="15"/>
                                        </p:tgtEl>
                                        <p:attrNameLst>
                                          <p:attrName>ppt_x</p:attrName>
                                        </p:attrNameLst>
                                      </p:cBhvr>
                                      <p:tavLst>
                                        <p:tav tm="0">
                                          <p:val>
                                            <p:strVal val="#ppt_x"/>
                                          </p:val>
                                        </p:tav>
                                        <p:tav tm="100000">
                                          <p:val>
                                            <p:strVal val="#ppt_x"/>
                                          </p:val>
                                        </p:tav>
                                      </p:tavLst>
                                    </p:anim>
                                    <p:anim calcmode="lin" valueType="num">
                                      <p:cBhvr>
                                        <p:cTn id="57" dur="1700" fill="hold"/>
                                        <p:tgtEl>
                                          <p:spTgt spid="15"/>
                                        </p:tgtEl>
                                        <p:attrNameLst>
                                          <p:attrName>ppt_y</p:attrName>
                                        </p:attrNameLst>
                                      </p:cBhvr>
                                      <p:tavLst>
                                        <p:tav tm="0">
                                          <p:val>
                                            <p:strVal val="#ppt_y+.1"/>
                                          </p:val>
                                        </p:tav>
                                        <p:tav tm="100000">
                                          <p:val>
                                            <p:strVal val="#ppt_y"/>
                                          </p:val>
                                        </p:tav>
                                      </p:tavLst>
                                    </p:anim>
                                  </p:childTnLst>
                                </p:cTn>
                              </p:par>
                            </p:childTnLst>
                          </p:cTn>
                        </p:par>
                        <p:par>
                          <p:cTn id="58" fill="hold">
                            <p:stCondLst>
                              <p:cond delay="3900"/>
                            </p:stCondLst>
                            <p:childTnLst>
                              <p:par>
                                <p:cTn id="59" presetID="10"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427242" y="3795314"/>
            <a:ext cx="6542361" cy="407077"/>
            <a:chOff x="1113357" y="3872042"/>
            <a:chExt cx="6355774" cy="395467"/>
          </a:xfrm>
        </p:grpSpPr>
        <p:sp>
          <p:nvSpPr>
            <p:cNvPr id="59" name="矩形 58"/>
            <p:cNvSpPr/>
            <p:nvPr/>
          </p:nvSpPr>
          <p:spPr>
            <a:xfrm>
              <a:off x="1113357" y="3872042"/>
              <a:ext cx="6355774" cy="395466"/>
            </a:xfrm>
            <a:prstGeom prst="rect">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1" name="矩形 60"/>
            <p:cNvSpPr/>
            <p:nvPr/>
          </p:nvSpPr>
          <p:spPr>
            <a:xfrm>
              <a:off x="1113357" y="3872043"/>
              <a:ext cx="3177887" cy="3954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微软雅黑" pitchFamily="34" charset="-122"/>
                <a:ea typeface="微软雅黑" pitchFamily="34" charset="-122"/>
              </a:endParaRPr>
            </a:p>
          </p:txBody>
        </p:sp>
      </p:grpSp>
      <p:sp>
        <p:nvSpPr>
          <p:cNvPr id="62" name="文本框 12"/>
          <p:cNvSpPr txBox="1"/>
          <p:nvPr/>
        </p:nvSpPr>
        <p:spPr>
          <a:xfrm>
            <a:off x="1333967" y="3277983"/>
            <a:ext cx="1784980" cy="486438"/>
          </a:xfrm>
          <a:prstGeom prst="rect">
            <a:avLst/>
          </a:prstGeom>
          <a:noFill/>
        </p:spPr>
        <p:txBody>
          <a:bodyPr wrap="square" rtlCol="0">
            <a:spAutoFit/>
          </a:bodyPr>
          <a:lstStyle/>
          <a:p>
            <a:r>
              <a:rPr lang="zh-CN" altLang="en-US" sz="2471" dirty="0">
                <a:solidFill>
                  <a:schemeClr val="bg2"/>
                </a:solidFill>
                <a:latin typeface="微软雅黑" pitchFamily="34" charset="-122"/>
                <a:ea typeface="微软雅黑" pitchFamily="34" charset="-122"/>
              </a:rPr>
              <a:t>第二季度</a:t>
            </a:r>
          </a:p>
        </p:txBody>
      </p:sp>
      <p:sp>
        <p:nvSpPr>
          <p:cNvPr id="66" name="文本框 13"/>
          <p:cNvSpPr txBox="1"/>
          <p:nvPr/>
        </p:nvSpPr>
        <p:spPr>
          <a:xfrm>
            <a:off x="1333966" y="4509181"/>
            <a:ext cx="1784975" cy="486438"/>
          </a:xfrm>
          <a:prstGeom prst="rect">
            <a:avLst/>
          </a:prstGeom>
          <a:noFill/>
        </p:spPr>
        <p:txBody>
          <a:bodyPr wrap="square" rtlCol="0">
            <a:spAutoFit/>
          </a:bodyPr>
          <a:lstStyle/>
          <a:p>
            <a:r>
              <a:rPr lang="zh-CN" altLang="en-US" sz="2471" dirty="0">
                <a:solidFill>
                  <a:schemeClr val="bg2"/>
                </a:solidFill>
                <a:latin typeface="微软雅黑" pitchFamily="34" charset="-122"/>
                <a:ea typeface="微软雅黑" pitchFamily="34" charset="-122"/>
              </a:rPr>
              <a:t>第三季度</a:t>
            </a:r>
          </a:p>
        </p:txBody>
      </p:sp>
      <p:grpSp>
        <p:nvGrpSpPr>
          <p:cNvPr id="11" name="组合 10"/>
          <p:cNvGrpSpPr/>
          <p:nvPr/>
        </p:nvGrpSpPr>
        <p:grpSpPr>
          <a:xfrm>
            <a:off x="1427241" y="5025009"/>
            <a:ext cx="6542366" cy="407075"/>
            <a:chOff x="1113356" y="5066666"/>
            <a:chExt cx="6355778" cy="395465"/>
          </a:xfrm>
        </p:grpSpPr>
        <p:sp>
          <p:nvSpPr>
            <p:cNvPr id="65" name="矩形 64"/>
            <p:cNvSpPr/>
            <p:nvPr/>
          </p:nvSpPr>
          <p:spPr>
            <a:xfrm>
              <a:off x="1113359" y="5066666"/>
              <a:ext cx="6355775" cy="395465"/>
            </a:xfrm>
            <a:prstGeom prst="rect">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0" name="矩形 69"/>
            <p:cNvSpPr/>
            <p:nvPr/>
          </p:nvSpPr>
          <p:spPr>
            <a:xfrm>
              <a:off x="1113356" y="5066666"/>
              <a:ext cx="4181766" cy="3954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微软雅黑" pitchFamily="34" charset="-122"/>
                <a:ea typeface="微软雅黑" pitchFamily="34" charset="-122"/>
              </a:endParaRPr>
            </a:p>
          </p:txBody>
        </p:sp>
      </p:grpSp>
      <p:sp>
        <p:nvSpPr>
          <p:cNvPr id="73" name="文本框 14"/>
          <p:cNvSpPr txBox="1"/>
          <p:nvPr/>
        </p:nvSpPr>
        <p:spPr>
          <a:xfrm>
            <a:off x="1333966" y="5666188"/>
            <a:ext cx="2245546" cy="486438"/>
          </a:xfrm>
          <a:prstGeom prst="rect">
            <a:avLst/>
          </a:prstGeom>
          <a:noFill/>
        </p:spPr>
        <p:txBody>
          <a:bodyPr wrap="square" rtlCol="0">
            <a:spAutoFit/>
          </a:bodyPr>
          <a:lstStyle/>
          <a:p>
            <a:r>
              <a:rPr lang="zh-CN" altLang="en-US" sz="2471" dirty="0">
                <a:solidFill>
                  <a:schemeClr val="bg2"/>
                </a:solidFill>
                <a:latin typeface="微软雅黑" pitchFamily="34" charset="-122"/>
                <a:ea typeface="微软雅黑" pitchFamily="34" charset="-122"/>
              </a:rPr>
              <a:t>第四季度</a:t>
            </a:r>
          </a:p>
        </p:txBody>
      </p:sp>
      <p:grpSp>
        <p:nvGrpSpPr>
          <p:cNvPr id="12" name="组合 11"/>
          <p:cNvGrpSpPr/>
          <p:nvPr/>
        </p:nvGrpSpPr>
        <p:grpSpPr>
          <a:xfrm>
            <a:off x="1427240" y="6232516"/>
            <a:ext cx="6542367" cy="407076"/>
            <a:chOff x="1113355" y="6239735"/>
            <a:chExt cx="6355779" cy="395466"/>
          </a:xfrm>
        </p:grpSpPr>
        <p:sp>
          <p:nvSpPr>
            <p:cNvPr id="72" name="矩形 71"/>
            <p:cNvSpPr/>
            <p:nvPr/>
          </p:nvSpPr>
          <p:spPr>
            <a:xfrm>
              <a:off x="1113359" y="6239735"/>
              <a:ext cx="6355775" cy="395466"/>
            </a:xfrm>
            <a:prstGeom prst="rect">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4" name="矩形 73"/>
            <p:cNvSpPr/>
            <p:nvPr/>
          </p:nvSpPr>
          <p:spPr>
            <a:xfrm>
              <a:off x="1113355" y="6239735"/>
              <a:ext cx="5332388" cy="395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微软雅黑" pitchFamily="34" charset="-122"/>
                <a:ea typeface="微软雅黑" pitchFamily="34" charset="-122"/>
              </a:endParaRPr>
            </a:p>
          </p:txBody>
        </p:sp>
      </p:grpSp>
      <p:grpSp>
        <p:nvGrpSpPr>
          <p:cNvPr id="9" name="组合 8"/>
          <p:cNvGrpSpPr/>
          <p:nvPr/>
        </p:nvGrpSpPr>
        <p:grpSpPr>
          <a:xfrm>
            <a:off x="1427244" y="2600839"/>
            <a:ext cx="6542363" cy="407075"/>
            <a:chOff x="1113359" y="2711633"/>
            <a:chExt cx="6355775" cy="395465"/>
          </a:xfrm>
        </p:grpSpPr>
        <p:sp>
          <p:nvSpPr>
            <p:cNvPr id="79" name="矩形 78"/>
            <p:cNvSpPr/>
            <p:nvPr/>
          </p:nvSpPr>
          <p:spPr>
            <a:xfrm>
              <a:off x="1113359" y="2714927"/>
              <a:ext cx="6355775" cy="392169"/>
            </a:xfrm>
            <a:prstGeom prst="rect">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0" name="矩形 79"/>
            <p:cNvSpPr/>
            <p:nvPr/>
          </p:nvSpPr>
          <p:spPr>
            <a:xfrm>
              <a:off x="1113359" y="2711633"/>
              <a:ext cx="4996564" cy="395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微软雅黑" pitchFamily="34" charset="-122"/>
                <a:ea typeface="微软雅黑" pitchFamily="34" charset="-122"/>
              </a:endParaRPr>
            </a:p>
          </p:txBody>
        </p:sp>
      </p:grpSp>
      <p:sp>
        <p:nvSpPr>
          <p:cNvPr id="81" name="文本框 11"/>
          <p:cNvSpPr txBox="1"/>
          <p:nvPr/>
        </p:nvSpPr>
        <p:spPr>
          <a:xfrm>
            <a:off x="1333969" y="2082750"/>
            <a:ext cx="1784980" cy="486438"/>
          </a:xfrm>
          <a:prstGeom prst="rect">
            <a:avLst/>
          </a:prstGeom>
          <a:noFill/>
        </p:spPr>
        <p:txBody>
          <a:bodyPr wrap="square" rtlCol="0">
            <a:spAutoFit/>
          </a:bodyPr>
          <a:lstStyle/>
          <a:p>
            <a:r>
              <a:rPr lang="zh-CN" altLang="en-US" sz="2471" dirty="0">
                <a:solidFill>
                  <a:schemeClr val="bg2"/>
                </a:solidFill>
                <a:latin typeface="微软雅黑" pitchFamily="34" charset="-122"/>
                <a:ea typeface="微软雅黑" pitchFamily="34" charset="-122"/>
              </a:rPr>
              <a:t>第一季度</a:t>
            </a:r>
          </a:p>
        </p:txBody>
      </p:sp>
      <p:sp>
        <p:nvSpPr>
          <p:cNvPr id="82" name="圆角矩形标注 81"/>
          <p:cNvSpPr/>
          <p:nvPr/>
        </p:nvSpPr>
        <p:spPr>
          <a:xfrm rot="21600000">
            <a:off x="6272229" y="2082749"/>
            <a:ext cx="1072518" cy="351918"/>
          </a:xfrm>
          <a:prstGeom prst="wedgeRoundRectCallout">
            <a:avLst>
              <a:gd name="adj1" fmla="val -21633"/>
              <a:gd name="adj2" fmla="val 78997"/>
              <a:gd name="adj3" fmla="val 16667"/>
            </a:avLst>
          </a:prstGeom>
          <a:solidFill>
            <a:schemeClr val="accent1"/>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71" dirty="0"/>
              <a:t>80%</a:t>
            </a:r>
            <a:endParaRPr lang="zh-CN" altLang="en-US" sz="2471" dirty="0"/>
          </a:p>
        </p:txBody>
      </p:sp>
      <p:sp>
        <p:nvSpPr>
          <p:cNvPr id="83" name="圆角矩形标注 82"/>
          <p:cNvSpPr/>
          <p:nvPr/>
        </p:nvSpPr>
        <p:spPr>
          <a:xfrm rot="21600000">
            <a:off x="4389146" y="3277983"/>
            <a:ext cx="1072518" cy="351918"/>
          </a:xfrm>
          <a:prstGeom prst="wedgeRoundRectCallout">
            <a:avLst>
              <a:gd name="adj1" fmla="val -21633"/>
              <a:gd name="adj2" fmla="val 78997"/>
              <a:gd name="adj3" fmla="val 16667"/>
            </a:avLst>
          </a:prstGeom>
          <a:solidFill>
            <a:schemeClr val="accent3"/>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71" dirty="0"/>
              <a:t>50%</a:t>
            </a:r>
            <a:endParaRPr lang="zh-CN" altLang="en-US" sz="2471" dirty="0"/>
          </a:p>
        </p:txBody>
      </p:sp>
      <p:sp>
        <p:nvSpPr>
          <p:cNvPr id="84" name="圆角矩形标注 83"/>
          <p:cNvSpPr/>
          <p:nvPr/>
        </p:nvSpPr>
        <p:spPr>
          <a:xfrm rot="21600000">
            <a:off x="5456665" y="4509181"/>
            <a:ext cx="1072518" cy="351918"/>
          </a:xfrm>
          <a:prstGeom prst="wedgeRoundRectCallout">
            <a:avLst>
              <a:gd name="adj1" fmla="val -21633"/>
              <a:gd name="adj2" fmla="val 78997"/>
              <a:gd name="adj3" fmla="val 16667"/>
            </a:avLst>
          </a:prstGeom>
          <a:solidFill>
            <a:schemeClr val="accent4"/>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71" dirty="0"/>
              <a:t>65%</a:t>
            </a:r>
            <a:endParaRPr lang="zh-CN" altLang="en-US" sz="2471" dirty="0"/>
          </a:p>
        </p:txBody>
      </p:sp>
      <p:sp>
        <p:nvSpPr>
          <p:cNvPr id="85" name="圆角矩形标注 84"/>
          <p:cNvSpPr/>
          <p:nvPr/>
        </p:nvSpPr>
        <p:spPr>
          <a:xfrm rot="21600000">
            <a:off x="6643625" y="5733100"/>
            <a:ext cx="1072518" cy="351918"/>
          </a:xfrm>
          <a:prstGeom prst="wedgeRoundRectCallout">
            <a:avLst>
              <a:gd name="adj1" fmla="val -21633"/>
              <a:gd name="adj2" fmla="val 78997"/>
              <a:gd name="adj3" fmla="val 16667"/>
            </a:avLst>
          </a:prstGeom>
          <a:solidFill>
            <a:schemeClr val="accent1"/>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71" dirty="0"/>
              <a:t>90%</a:t>
            </a:r>
            <a:endParaRPr lang="zh-CN" altLang="en-US" sz="2471" dirty="0"/>
          </a:p>
        </p:txBody>
      </p:sp>
      <p:sp>
        <p:nvSpPr>
          <p:cNvPr id="86" name="左大括号 85"/>
          <p:cNvSpPr/>
          <p:nvPr/>
        </p:nvSpPr>
        <p:spPr>
          <a:xfrm>
            <a:off x="9018541" y="2333625"/>
            <a:ext cx="443550" cy="4657923"/>
          </a:xfrm>
          <a:prstGeom prst="leftBrace">
            <a:avLst>
              <a:gd name="adj1" fmla="val 19041"/>
              <a:gd name="adj2" fmla="val 50000"/>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lIns="140818" tIns="70410" rIns="140818" bIns="70410" rtlCol="0" anchor="ctr"/>
          <a:lstStyle/>
          <a:p>
            <a:pPr algn="ctr"/>
            <a:endParaRPr lang="zh-CN" altLang="en-US" sz="2471">
              <a:solidFill>
                <a:schemeClr val="bg2"/>
              </a:solidFill>
            </a:endParaRPr>
          </a:p>
        </p:txBody>
      </p:sp>
      <p:sp>
        <p:nvSpPr>
          <p:cNvPr id="87" name="文本框 7"/>
          <p:cNvSpPr txBox="1">
            <a:spLocks noChangeArrowheads="1"/>
          </p:cNvSpPr>
          <p:nvPr/>
        </p:nvSpPr>
        <p:spPr bwMode="auto">
          <a:xfrm>
            <a:off x="9555274" y="1885398"/>
            <a:ext cx="3548794" cy="127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0818" tIns="70410" rIns="140818" bIns="70410"/>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lnSpc>
                <a:spcPct val="120000"/>
              </a:lnSpc>
            </a:pPr>
            <a:r>
              <a:rPr lang="zh-CN" altLang="en-US" sz="2059" b="1" dirty="0">
                <a:solidFill>
                  <a:schemeClr val="accent1"/>
                </a:solidFill>
                <a:latin typeface="微软雅黑" pitchFamily="34" charset="-122"/>
              </a:rPr>
              <a:t>第一季度情况</a:t>
            </a:r>
            <a:endParaRPr lang="en-US" altLang="zh-CN" sz="2059" b="1" dirty="0">
              <a:solidFill>
                <a:schemeClr val="accent1"/>
              </a:solidFill>
              <a:latin typeface="微软雅黑" pitchFamily="34" charset="-122"/>
            </a:endParaRPr>
          </a:p>
          <a:p>
            <a:pPr>
              <a:lnSpc>
                <a:spcPct val="120000"/>
              </a:lnSpc>
            </a:pPr>
            <a:r>
              <a:rPr lang="zh-CN" altLang="en-US" sz="1647" dirty="0">
                <a:solidFill>
                  <a:schemeClr val="bg2"/>
                </a:solidFill>
                <a:latin typeface="微软雅黑" pitchFamily="34" charset="-122"/>
              </a:rPr>
              <a:t>添加说明文字添加说明文字添加说明文字。</a:t>
            </a:r>
          </a:p>
        </p:txBody>
      </p:sp>
      <p:sp>
        <p:nvSpPr>
          <p:cNvPr id="88" name="文本框 7"/>
          <p:cNvSpPr txBox="1">
            <a:spLocks noChangeArrowheads="1"/>
          </p:cNvSpPr>
          <p:nvPr/>
        </p:nvSpPr>
        <p:spPr bwMode="auto">
          <a:xfrm>
            <a:off x="9555274" y="3313978"/>
            <a:ext cx="3548794" cy="127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0818" tIns="70410" rIns="140818" bIns="70410"/>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nSpc>
                <a:spcPct val="120000"/>
              </a:lnSpc>
            </a:pPr>
            <a:r>
              <a:rPr lang="zh-CN" altLang="en-US" sz="2059" b="1" dirty="0">
                <a:solidFill>
                  <a:schemeClr val="accent2"/>
                </a:solidFill>
                <a:latin typeface="微软雅黑" pitchFamily="34" charset="-122"/>
              </a:rPr>
              <a:t>第二季度情况</a:t>
            </a:r>
            <a:endParaRPr lang="en-US" altLang="zh-CN" sz="2059" b="1" dirty="0">
              <a:solidFill>
                <a:schemeClr val="accent2"/>
              </a:solidFill>
              <a:latin typeface="微软雅黑" pitchFamily="34" charset="-122"/>
            </a:endParaRPr>
          </a:p>
          <a:p>
            <a:pPr>
              <a:lnSpc>
                <a:spcPct val="120000"/>
              </a:lnSpc>
            </a:pPr>
            <a:r>
              <a:rPr lang="zh-CN" altLang="en-US" sz="1647" dirty="0">
                <a:solidFill>
                  <a:schemeClr val="bg2"/>
                </a:solidFill>
                <a:latin typeface="微软雅黑" pitchFamily="34" charset="-122"/>
              </a:rPr>
              <a:t>添加说明文字添加说明文字添加说明文字。</a:t>
            </a:r>
          </a:p>
        </p:txBody>
      </p:sp>
      <p:sp>
        <p:nvSpPr>
          <p:cNvPr id="89" name="文本框 7"/>
          <p:cNvSpPr txBox="1">
            <a:spLocks noChangeArrowheads="1"/>
          </p:cNvSpPr>
          <p:nvPr/>
        </p:nvSpPr>
        <p:spPr bwMode="auto">
          <a:xfrm>
            <a:off x="9555274" y="4742558"/>
            <a:ext cx="3548794" cy="127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0818" tIns="70410" rIns="140818" bIns="70410"/>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nSpc>
                <a:spcPct val="120000"/>
              </a:lnSpc>
            </a:pPr>
            <a:r>
              <a:rPr lang="zh-CN" altLang="en-US" sz="2059" b="1" dirty="0">
                <a:solidFill>
                  <a:schemeClr val="accent3"/>
                </a:solidFill>
                <a:latin typeface="微软雅黑" pitchFamily="34" charset="-122"/>
              </a:rPr>
              <a:t>第三季度情况</a:t>
            </a:r>
            <a:endParaRPr lang="en-US" altLang="zh-CN" sz="2059" b="1" dirty="0">
              <a:solidFill>
                <a:schemeClr val="accent3"/>
              </a:solidFill>
              <a:latin typeface="微软雅黑" pitchFamily="34" charset="-122"/>
            </a:endParaRPr>
          </a:p>
          <a:p>
            <a:pPr>
              <a:lnSpc>
                <a:spcPct val="120000"/>
              </a:lnSpc>
            </a:pPr>
            <a:r>
              <a:rPr lang="zh-CN" altLang="en-US" sz="1647" dirty="0">
                <a:solidFill>
                  <a:schemeClr val="bg2"/>
                </a:solidFill>
                <a:latin typeface="微软雅黑" pitchFamily="34" charset="-122"/>
              </a:rPr>
              <a:t>添加说明文字添加说明文字添加说明文字。</a:t>
            </a:r>
          </a:p>
        </p:txBody>
      </p:sp>
      <p:sp>
        <p:nvSpPr>
          <p:cNvPr id="90" name="文本框 7"/>
          <p:cNvSpPr txBox="1">
            <a:spLocks noChangeArrowheads="1"/>
          </p:cNvSpPr>
          <p:nvPr/>
        </p:nvSpPr>
        <p:spPr bwMode="auto">
          <a:xfrm>
            <a:off x="9555274" y="6171138"/>
            <a:ext cx="3548794" cy="127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0818" tIns="70410" rIns="140818" bIns="70410"/>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nSpc>
                <a:spcPct val="120000"/>
              </a:lnSpc>
            </a:pPr>
            <a:r>
              <a:rPr lang="zh-CN" altLang="en-US" sz="2059" b="1" dirty="0">
                <a:solidFill>
                  <a:schemeClr val="accent4"/>
                </a:solidFill>
                <a:latin typeface="微软雅黑" pitchFamily="34" charset="-122"/>
              </a:rPr>
              <a:t>第四季度情况</a:t>
            </a:r>
            <a:endParaRPr lang="en-US" altLang="zh-CN" sz="2059" b="1" dirty="0">
              <a:solidFill>
                <a:schemeClr val="accent4"/>
              </a:solidFill>
              <a:latin typeface="微软雅黑" pitchFamily="34" charset="-122"/>
            </a:endParaRPr>
          </a:p>
          <a:p>
            <a:pPr>
              <a:lnSpc>
                <a:spcPct val="120000"/>
              </a:lnSpc>
            </a:pPr>
            <a:r>
              <a:rPr lang="zh-CN" altLang="en-US" sz="1647" dirty="0">
                <a:solidFill>
                  <a:schemeClr val="bg2"/>
                </a:solidFill>
                <a:latin typeface="微软雅黑" pitchFamily="34" charset="-122"/>
              </a:rPr>
              <a:t>添加说明文字添加说明文字添加说明文字。</a:t>
            </a:r>
          </a:p>
        </p:txBody>
      </p:sp>
      <p:sp>
        <p:nvSpPr>
          <p:cNvPr id="6" name="标题 5"/>
          <p:cNvSpPr>
            <a:spLocks noGrp="1"/>
          </p:cNvSpPr>
          <p:nvPr>
            <p:ph type="title"/>
          </p:nvPr>
        </p:nvSpPr>
        <p:spPr/>
        <p:txBody>
          <a:bodyPr/>
          <a:lstStyle/>
          <a:p>
            <a:pPr algn="l"/>
            <a:r>
              <a:rPr lang="zh-CN" altLang="en-US" dirty="0"/>
              <a:t>季度完成</a:t>
            </a:r>
          </a:p>
        </p:txBody>
      </p:sp>
      <p:sp>
        <p:nvSpPr>
          <p:cNvPr id="28" name="TextBox 27"/>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1815765315"/>
      </p:ext>
    </p:extLst>
  </p:cSld>
  <p:clrMapOvr>
    <a:masterClrMapping/>
  </p:clrMapOvr>
  <mc:AlternateContent xmlns:mc="http://schemas.openxmlformats.org/markup-compatibility/2006" xmlns:p14="http://schemas.microsoft.com/office/powerpoint/2010/main">
    <mc:Choice Requires="p14">
      <p:transition spd="slow" p14:dur="1200" advTm="0">
        <p14:prism dir="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0-#ppt_w/2"/>
                                          </p:val>
                                        </p:tav>
                                        <p:tav tm="100000">
                                          <p:val>
                                            <p:strVal val="#ppt_x"/>
                                          </p:val>
                                        </p:tav>
                                      </p:tavLst>
                                    </p:anim>
                                    <p:anim calcmode="lin" valueType="num">
                                      <p:cBhvr additive="base">
                                        <p:cTn id="8" dur="500" fill="hold"/>
                                        <p:tgtEl>
                                          <p:spTgt spid="8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fill="hold"/>
                                        <p:tgtEl>
                                          <p:spTgt spid="66"/>
                                        </p:tgtEl>
                                        <p:attrNameLst>
                                          <p:attrName>ppt_x</p:attrName>
                                        </p:attrNameLst>
                                      </p:cBhvr>
                                      <p:tavLst>
                                        <p:tav tm="0">
                                          <p:val>
                                            <p:strVal val="0-#ppt_w/2"/>
                                          </p:val>
                                        </p:tav>
                                        <p:tav tm="100000">
                                          <p:val>
                                            <p:strVal val="#ppt_x"/>
                                          </p:val>
                                        </p:tav>
                                      </p:tavLst>
                                    </p:anim>
                                    <p:anim calcmode="lin" valueType="num">
                                      <p:cBhvr additive="base">
                                        <p:cTn id="16" dur="500" fill="hold"/>
                                        <p:tgtEl>
                                          <p:spTgt spid="6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0-#ppt_w/2"/>
                                          </p:val>
                                        </p:tav>
                                        <p:tav tm="100000">
                                          <p:val>
                                            <p:strVal val="#ppt_x"/>
                                          </p:val>
                                        </p:tav>
                                      </p:tavLst>
                                    </p:anim>
                                    <p:anim calcmode="lin" valueType="num">
                                      <p:cBhvr additive="base">
                                        <p:cTn id="20" dur="500" fill="hold"/>
                                        <p:tgtEl>
                                          <p:spTgt spid="73"/>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47" presetClass="entr" presetSubtype="0" fill="hold" grpId="0" nodeType="after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1000"/>
                                        <p:tgtEl>
                                          <p:spTgt spid="82"/>
                                        </p:tgtEl>
                                      </p:cBhvr>
                                    </p:animEffect>
                                    <p:anim calcmode="lin" valueType="num">
                                      <p:cBhvr>
                                        <p:cTn id="29" dur="1000" fill="hold"/>
                                        <p:tgtEl>
                                          <p:spTgt spid="82"/>
                                        </p:tgtEl>
                                        <p:attrNameLst>
                                          <p:attrName>ppt_x</p:attrName>
                                        </p:attrNameLst>
                                      </p:cBhvr>
                                      <p:tavLst>
                                        <p:tav tm="0">
                                          <p:val>
                                            <p:strVal val="#ppt_x"/>
                                          </p:val>
                                        </p:tav>
                                        <p:tav tm="100000">
                                          <p:val>
                                            <p:strVal val="#ppt_x"/>
                                          </p:val>
                                        </p:tav>
                                      </p:tavLst>
                                    </p:anim>
                                    <p:anim calcmode="lin" valueType="num">
                                      <p:cBhvr>
                                        <p:cTn id="30" dur="1000" fill="hold"/>
                                        <p:tgtEl>
                                          <p:spTgt spid="82"/>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1000"/>
                                        <p:tgtEl>
                                          <p:spTgt spid="83"/>
                                        </p:tgtEl>
                                      </p:cBhvr>
                                    </p:animEffect>
                                    <p:anim calcmode="lin" valueType="num">
                                      <p:cBhvr>
                                        <p:cTn id="38" dur="1000" fill="hold"/>
                                        <p:tgtEl>
                                          <p:spTgt spid="83"/>
                                        </p:tgtEl>
                                        <p:attrNameLst>
                                          <p:attrName>ppt_x</p:attrName>
                                        </p:attrNameLst>
                                      </p:cBhvr>
                                      <p:tavLst>
                                        <p:tav tm="0">
                                          <p:val>
                                            <p:strVal val="#ppt_x"/>
                                          </p:val>
                                        </p:tav>
                                        <p:tav tm="100000">
                                          <p:val>
                                            <p:strVal val="#ppt_x"/>
                                          </p:val>
                                        </p:tav>
                                      </p:tavLst>
                                    </p:anim>
                                    <p:anim calcmode="lin" valueType="num">
                                      <p:cBhvr>
                                        <p:cTn id="39" dur="1000" fill="hold"/>
                                        <p:tgtEl>
                                          <p:spTgt spid="83"/>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47" presetClass="entr" presetSubtype="0" fill="hold" grpId="0" nodeType="withEffect">
                                  <p:stCondLst>
                                    <p:cond delay="0"/>
                                  </p:stCondLst>
                                  <p:childTnLst>
                                    <p:set>
                                      <p:cBhvr>
                                        <p:cTn id="45" dur="1" fill="hold">
                                          <p:stCondLst>
                                            <p:cond delay="0"/>
                                          </p:stCondLst>
                                        </p:cTn>
                                        <p:tgtEl>
                                          <p:spTgt spid="84"/>
                                        </p:tgtEl>
                                        <p:attrNameLst>
                                          <p:attrName>style.visibility</p:attrName>
                                        </p:attrNameLst>
                                      </p:cBhvr>
                                      <p:to>
                                        <p:strVal val="visible"/>
                                      </p:to>
                                    </p:set>
                                    <p:animEffect transition="in" filter="fade">
                                      <p:cBhvr>
                                        <p:cTn id="46" dur="1000"/>
                                        <p:tgtEl>
                                          <p:spTgt spid="84"/>
                                        </p:tgtEl>
                                      </p:cBhvr>
                                    </p:animEffect>
                                    <p:anim calcmode="lin" valueType="num">
                                      <p:cBhvr>
                                        <p:cTn id="47" dur="1000" fill="hold"/>
                                        <p:tgtEl>
                                          <p:spTgt spid="84"/>
                                        </p:tgtEl>
                                        <p:attrNameLst>
                                          <p:attrName>ppt_x</p:attrName>
                                        </p:attrNameLst>
                                      </p:cBhvr>
                                      <p:tavLst>
                                        <p:tav tm="0">
                                          <p:val>
                                            <p:strVal val="#ppt_x"/>
                                          </p:val>
                                        </p:tav>
                                        <p:tav tm="100000">
                                          <p:val>
                                            <p:strVal val="#ppt_x"/>
                                          </p:val>
                                        </p:tav>
                                      </p:tavLst>
                                    </p:anim>
                                    <p:anim calcmode="lin" valueType="num">
                                      <p:cBhvr>
                                        <p:cTn id="48" dur="1000" fill="hold"/>
                                        <p:tgtEl>
                                          <p:spTgt spid="84"/>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22" presetClass="entr" presetSubtype="8"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4500"/>
                            </p:stCondLst>
                            <p:childTnLst>
                              <p:par>
                                <p:cTn id="54" presetID="47" presetClass="entr" presetSubtype="0" fill="hold" grpId="0" nodeType="after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1000"/>
                                        <p:tgtEl>
                                          <p:spTgt spid="85"/>
                                        </p:tgtEl>
                                      </p:cBhvr>
                                    </p:animEffect>
                                    <p:anim calcmode="lin" valueType="num">
                                      <p:cBhvr>
                                        <p:cTn id="57" dur="1000" fill="hold"/>
                                        <p:tgtEl>
                                          <p:spTgt spid="85"/>
                                        </p:tgtEl>
                                        <p:attrNameLst>
                                          <p:attrName>ppt_x</p:attrName>
                                        </p:attrNameLst>
                                      </p:cBhvr>
                                      <p:tavLst>
                                        <p:tav tm="0">
                                          <p:val>
                                            <p:strVal val="#ppt_x"/>
                                          </p:val>
                                        </p:tav>
                                        <p:tav tm="100000">
                                          <p:val>
                                            <p:strVal val="#ppt_x"/>
                                          </p:val>
                                        </p:tav>
                                      </p:tavLst>
                                    </p:anim>
                                    <p:anim calcmode="lin" valueType="num">
                                      <p:cBhvr>
                                        <p:cTn id="58" dur="1000" fill="hold"/>
                                        <p:tgtEl>
                                          <p:spTgt spid="85"/>
                                        </p:tgtEl>
                                        <p:attrNameLst>
                                          <p:attrName>ppt_y</p:attrName>
                                        </p:attrNameLst>
                                      </p:cBhvr>
                                      <p:tavLst>
                                        <p:tav tm="0">
                                          <p:val>
                                            <p:strVal val="#ppt_y-.1"/>
                                          </p:val>
                                        </p:tav>
                                        <p:tav tm="100000">
                                          <p:val>
                                            <p:strVal val="#ppt_y"/>
                                          </p:val>
                                        </p:tav>
                                      </p:tavLst>
                                    </p:anim>
                                  </p:childTnLst>
                                </p:cTn>
                              </p:par>
                            </p:childTnLst>
                          </p:cTn>
                        </p:par>
                        <p:par>
                          <p:cTn id="59" fill="hold">
                            <p:stCondLst>
                              <p:cond delay="5500"/>
                            </p:stCondLst>
                            <p:childTnLst>
                              <p:par>
                                <p:cTn id="60" presetID="16" presetClass="entr" presetSubtype="42" fill="hold" grpId="0" nodeType="after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barn(outHorizontal)">
                                      <p:cBhvr>
                                        <p:cTn id="62" dur="1000"/>
                                        <p:tgtEl>
                                          <p:spTgt spid="86"/>
                                        </p:tgtEl>
                                      </p:cBhvr>
                                    </p:animEffect>
                                  </p:childTnLst>
                                </p:cTn>
                              </p:par>
                            </p:childTnLst>
                          </p:cTn>
                        </p:par>
                        <p:par>
                          <p:cTn id="63" fill="hold">
                            <p:stCondLst>
                              <p:cond delay="6500"/>
                            </p:stCondLst>
                            <p:childTnLst>
                              <p:par>
                                <p:cTn id="64" presetID="22" presetClass="entr" presetSubtype="8" fill="hold" grpId="0" nodeType="afterEffect">
                                  <p:stCondLst>
                                    <p:cond delay="0"/>
                                  </p:stCondLst>
                                  <p:childTnLst>
                                    <p:set>
                                      <p:cBhvr>
                                        <p:cTn id="65" dur="1" fill="hold">
                                          <p:stCondLst>
                                            <p:cond delay="0"/>
                                          </p:stCondLst>
                                        </p:cTn>
                                        <p:tgtEl>
                                          <p:spTgt spid="87"/>
                                        </p:tgtEl>
                                        <p:attrNameLst>
                                          <p:attrName>style.visibility</p:attrName>
                                        </p:attrNameLst>
                                      </p:cBhvr>
                                      <p:to>
                                        <p:strVal val="visible"/>
                                      </p:to>
                                    </p:set>
                                    <p:animEffect transition="in" filter="wipe(left)">
                                      <p:cBhvr>
                                        <p:cTn id="66" dur="750"/>
                                        <p:tgtEl>
                                          <p:spTgt spid="87"/>
                                        </p:tgtEl>
                                      </p:cBhvr>
                                    </p:animEffect>
                                  </p:childTnLst>
                                </p:cTn>
                              </p:par>
                            </p:childTnLst>
                          </p:cTn>
                        </p:par>
                        <p:par>
                          <p:cTn id="67" fill="hold">
                            <p:stCondLst>
                              <p:cond delay="7250"/>
                            </p:stCondLst>
                            <p:childTnLst>
                              <p:par>
                                <p:cTn id="68" presetID="22" presetClass="entr" presetSubtype="8" fill="hold" grpId="0" nodeType="after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wipe(left)">
                                      <p:cBhvr>
                                        <p:cTn id="70" dur="750"/>
                                        <p:tgtEl>
                                          <p:spTgt spid="88"/>
                                        </p:tgtEl>
                                      </p:cBhvr>
                                    </p:animEffect>
                                  </p:childTnLst>
                                </p:cTn>
                              </p:par>
                            </p:childTnLst>
                          </p:cTn>
                        </p:par>
                        <p:par>
                          <p:cTn id="71" fill="hold">
                            <p:stCondLst>
                              <p:cond delay="8000"/>
                            </p:stCondLst>
                            <p:childTnLst>
                              <p:par>
                                <p:cTn id="72" presetID="22" presetClass="entr" presetSubtype="8" fill="hold" grpId="0" nodeType="afterEffect">
                                  <p:stCondLst>
                                    <p:cond delay="0"/>
                                  </p:stCondLst>
                                  <p:childTnLst>
                                    <p:set>
                                      <p:cBhvr>
                                        <p:cTn id="73" dur="1" fill="hold">
                                          <p:stCondLst>
                                            <p:cond delay="0"/>
                                          </p:stCondLst>
                                        </p:cTn>
                                        <p:tgtEl>
                                          <p:spTgt spid="89"/>
                                        </p:tgtEl>
                                        <p:attrNameLst>
                                          <p:attrName>style.visibility</p:attrName>
                                        </p:attrNameLst>
                                      </p:cBhvr>
                                      <p:to>
                                        <p:strVal val="visible"/>
                                      </p:to>
                                    </p:set>
                                    <p:animEffect transition="in" filter="wipe(left)">
                                      <p:cBhvr>
                                        <p:cTn id="74" dur="750"/>
                                        <p:tgtEl>
                                          <p:spTgt spid="89"/>
                                        </p:tgtEl>
                                      </p:cBhvr>
                                    </p:animEffect>
                                  </p:childTnLst>
                                </p:cTn>
                              </p:par>
                            </p:childTnLst>
                          </p:cTn>
                        </p:par>
                        <p:par>
                          <p:cTn id="75" fill="hold">
                            <p:stCondLst>
                              <p:cond delay="8750"/>
                            </p:stCondLst>
                            <p:childTnLst>
                              <p:par>
                                <p:cTn id="76" presetID="22" presetClass="entr" presetSubtype="8" fill="hold" grpId="0" nodeType="after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wipe(left)">
                                      <p:cBhvr>
                                        <p:cTn id="78" dur="750"/>
                                        <p:tgtEl>
                                          <p:spTgt spid="90"/>
                                        </p:tgtEl>
                                      </p:cBhvr>
                                    </p:animEffect>
                                  </p:childTnLst>
                                </p:cTn>
                              </p:par>
                            </p:childTnLst>
                          </p:cTn>
                        </p:par>
                        <p:par>
                          <p:cTn id="79" fill="hold">
                            <p:stCondLst>
                              <p:cond delay="95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6" grpId="0"/>
      <p:bldP spid="73" grpId="0"/>
      <p:bldP spid="81" grpId="0"/>
      <p:bldP spid="82" grpId="0" animBg="1"/>
      <p:bldP spid="83" grpId="0" animBg="1"/>
      <p:bldP spid="84" grpId="0" animBg="1"/>
      <p:bldP spid="85" grpId="0" animBg="1"/>
      <p:bldP spid="86" grpId="0" animBg="1"/>
      <p:bldP spid="87" grpId="0"/>
      <p:bldP spid="88" grpId="0"/>
      <p:bldP spid="89" grpId="0"/>
      <p:bldP spid="90"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algn="l"/>
            <a:r>
              <a:rPr lang="zh-CN" altLang="en-US" dirty="0"/>
              <a:t>季度完成</a:t>
            </a:r>
          </a:p>
        </p:txBody>
      </p:sp>
      <p:sp>
        <p:nvSpPr>
          <p:cNvPr id="28" name="TextBox 27"/>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
        <p:nvSpPr>
          <p:cNvPr id="29" name="五边形 28"/>
          <p:cNvSpPr>
            <a:spLocks noChangeAspect="1"/>
          </p:cNvSpPr>
          <p:nvPr/>
        </p:nvSpPr>
        <p:spPr>
          <a:xfrm flipH="1">
            <a:off x="2455200" y="2757047"/>
            <a:ext cx="4444749" cy="45304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30" name="五边形 29"/>
          <p:cNvSpPr>
            <a:spLocks noChangeAspect="1"/>
          </p:cNvSpPr>
          <p:nvPr/>
        </p:nvSpPr>
        <p:spPr>
          <a:xfrm flipH="1">
            <a:off x="4152970" y="3440794"/>
            <a:ext cx="2733515" cy="45304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31" name="五边形 30"/>
          <p:cNvSpPr>
            <a:spLocks noChangeAspect="1"/>
          </p:cNvSpPr>
          <p:nvPr/>
        </p:nvSpPr>
        <p:spPr>
          <a:xfrm flipH="1">
            <a:off x="3126545" y="4108669"/>
            <a:ext cx="3773403" cy="45304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32" name="五边形 31"/>
          <p:cNvSpPr>
            <a:spLocks noChangeAspect="1"/>
          </p:cNvSpPr>
          <p:nvPr/>
        </p:nvSpPr>
        <p:spPr>
          <a:xfrm flipH="1">
            <a:off x="1491613" y="4797762"/>
            <a:ext cx="5408334" cy="45304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33" name="五边形 32"/>
          <p:cNvSpPr>
            <a:spLocks noChangeAspect="1"/>
          </p:cNvSpPr>
          <p:nvPr/>
        </p:nvSpPr>
        <p:spPr>
          <a:xfrm flipH="1">
            <a:off x="1937054" y="5458389"/>
            <a:ext cx="4954078" cy="45304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34" name="五边形 33"/>
          <p:cNvSpPr>
            <a:spLocks noChangeAspect="1"/>
          </p:cNvSpPr>
          <p:nvPr/>
        </p:nvSpPr>
        <p:spPr>
          <a:xfrm flipH="1">
            <a:off x="3543224" y="6135002"/>
            <a:ext cx="3356724" cy="45304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35" name="五边形 34"/>
          <p:cNvSpPr>
            <a:spLocks noChangeAspect="1"/>
          </p:cNvSpPr>
          <p:nvPr/>
        </p:nvSpPr>
        <p:spPr>
          <a:xfrm flipH="1">
            <a:off x="4861329" y="6795629"/>
            <a:ext cx="2014037" cy="45304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36" name="TextBox 10"/>
          <p:cNvSpPr txBox="1">
            <a:spLocks noChangeAspect="1"/>
          </p:cNvSpPr>
          <p:nvPr/>
        </p:nvSpPr>
        <p:spPr>
          <a:xfrm>
            <a:off x="1819251" y="2854345"/>
            <a:ext cx="551781" cy="315888"/>
          </a:xfrm>
          <a:prstGeom prst="rect">
            <a:avLst/>
          </a:prstGeom>
          <a:noFill/>
        </p:spPr>
        <p:txBody>
          <a:bodyPr wrap="none" lIns="70593" tIns="35297" rIns="70593" bIns="35297" rtlCol="0">
            <a:spAutoFit/>
          </a:bodyPr>
          <a:lstStyle/>
          <a:p>
            <a:r>
              <a:rPr lang="zh-CN" altLang="en-US" sz="1544" dirty="0">
                <a:solidFill>
                  <a:schemeClr val="tx1">
                    <a:lumMod val="65000"/>
                    <a:lumOff val="35000"/>
                  </a:schemeClr>
                </a:solidFill>
                <a:latin typeface="微软雅黑" pitchFamily="34" charset="-122"/>
                <a:ea typeface="微软雅黑" pitchFamily="34" charset="-122"/>
              </a:rPr>
              <a:t>文字</a:t>
            </a:r>
          </a:p>
        </p:txBody>
      </p:sp>
      <p:sp>
        <p:nvSpPr>
          <p:cNvPr id="37" name="TextBox 11"/>
          <p:cNvSpPr txBox="1">
            <a:spLocks noChangeAspect="1"/>
          </p:cNvSpPr>
          <p:nvPr/>
        </p:nvSpPr>
        <p:spPr>
          <a:xfrm>
            <a:off x="3501636" y="3514404"/>
            <a:ext cx="551781" cy="315888"/>
          </a:xfrm>
          <a:prstGeom prst="rect">
            <a:avLst/>
          </a:prstGeom>
          <a:noFill/>
        </p:spPr>
        <p:txBody>
          <a:bodyPr wrap="none" lIns="70593" tIns="35297" rIns="70593" bIns="35297" rtlCol="0">
            <a:spAutoFit/>
          </a:bodyPr>
          <a:lstStyle/>
          <a:p>
            <a:r>
              <a:rPr lang="zh-CN" altLang="en-US" sz="1544" dirty="0">
                <a:solidFill>
                  <a:schemeClr val="tx1">
                    <a:lumMod val="65000"/>
                    <a:lumOff val="35000"/>
                  </a:schemeClr>
                </a:solidFill>
                <a:latin typeface="微软雅黑" pitchFamily="34" charset="-122"/>
                <a:ea typeface="微软雅黑" pitchFamily="34" charset="-122"/>
              </a:rPr>
              <a:t>文字</a:t>
            </a:r>
          </a:p>
        </p:txBody>
      </p:sp>
      <p:sp>
        <p:nvSpPr>
          <p:cNvPr id="38" name="TextBox 12"/>
          <p:cNvSpPr txBox="1">
            <a:spLocks noChangeAspect="1"/>
          </p:cNvSpPr>
          <p:nvPr/>
        </p:nvSpPr>
        <p:spPr>
          <a:xfrm>
            <a:off x="2378239" y="4216403"/>
            <a:ext cx="551781" cy="315888"/>
          </a:xfrm>
          <a:prstGeom prst="rect">
            <a:avLst/>
          </a:prstGeom>
          <a:noFill/>
        </p:spPr>
        <p:txBody>
          <a:bodyPr wrap="none" lIns="70593" tIns="35297" rIns="70593" bIns="35297" rtlCol="0">
            <a:spAutoFit/>
          </a:bodyPr>
          <a:lstStyle/>
          <a:p>
            <a:r>
              <a:rPr lang="zh-CN" altLang="en-US" sz="1544" dirty="0">
                <a:solidFill>
                  <a:schemeClr val="tx1">
                    <a:lumMod val="65000"/>
                    <a:lumOff val="35000"/>
                  </a:schemeClr>
                </a:solidFill>
                <a:latin typeface="微软雅黑" pitchFamily="34" charset="-122"/>
                <a:ea typeface="微软雅黑" pitchFamily="34" charset="-122"/>
              </a:rPr>
              <a:t>文字</a:t>
            </a:r>
          </a:p>
        </p:txBody>
      </p:sp>
      <p:sp>
        <p:nvSpPr>
          <p:cNvPr id="39" name="TextBox 13"/>
          <p:cNvSpPr txBox="1">
            <a:spLocks noChangeAspect="1"/>
          </p:cNvSpPr>
          <p:nvPr/>
        </p:nvSpPr>
        <p:spPr>
          <a:xfrm>
            <a:off x="740990" y="4869738"/>
            <a:ext cx="551781" cy="315888"/>
          </a:xfrm>
          <a:prstGeom prst="rect">
            <a:avLst/>
          </a:prstGeom>
          <a:noFill/>
        </p:spPr>
        <p:txBody>
          <a:bodyPr wrap="none" lIns="70593" tIns="35297" rIns="70593" bIns="35297" rtlCol="0">
            <a:spAutoFit/>
          </a:bodyPr>
          <a:lstStyle/>
          <a:p>
            <a:r>
              <a:rPr lang="zh-CN" altLang="en-US" sz="1544" dirty="0">
                <a:solidFill>
                  <a:schemeClr val="tx1">
                    <a:lumMod val="65000"/>
                    <a:lumOff val="35000"/>
                  </a:schemeClr>
                </a:solidFill>
                <a:latin typeface="微软雅黑" pitchFamily="34" charset="-122"/>
                <a:ea typeface="微软雅黑" pitchFamily="34" charset="-122"/>
              </a:rPr>
              <a:t>文字</a:t>
            </a:r>
          </a:p>
        </p:txBody>
      </p:sp>
      <p:sp>
        <p:nvSpPr>
          <p:cNvPr id="40" name="TextBox 14"/>
          <p:cNvSpPr txBox="1">
            <a:spLocks noChangeAspect="1"/>
          </p:cNvSpPr>
          <p:nvPr/>
        </p:nvSpPr>
        <p:spPr>
          <a:xfrm>
            <a:off x="1169909" y="5550875"/>
            <a:ext cx="551781" cy="315888"/>
          </a:xfrm>
          <a:prstGeom prst="rect">
            <a:avLst/>
          </a:prstGeom>
          <a:noFill/>
        </p:spPr>
        <p:txBody>
          <a:bodyPr wrap="none" lIns="70593" tIns="35297" rIns="70593" bIns="35297" rtlCol="0">
            <a:spAutoFit/>
          </a:bodyPr>
          <a:lstStyle/>
          <a:p>
            <a:r>
              <a:rPr lang="zh-CN" altLang="en-US" sz="1544" dirty="0">
                <a:solidFill>
                  <a:schemeClr val="tx1">
                    <a:lumMod val="65000"/>
                    <a:lumOff val="35000"/>
                  </a:schemeClr>
                </a:solidFill>
                <a:latin typeface="微软雅黑" pitchFamily="34" charset="-122"/>
                <a:ea typeface="微软雅黑" pitchFamily="34" charset="-122"/>
              </a:rPr>
              <a:t>文字</a:t>
            </a:r>
          </a:p>
        </p:txBody>
      </p:sp>
      <p:sp>
        <p:nvSpPr>
          <p:cNvPr id="41" name="TextBox 15"/>
          <p:cNvSpPr txBox="1">
            <a:spLocks noChangeAspect="1"/>
          </p:cNvSpPr>
          <p:nvPr/>
        </p:nvSpPr>
        <p:spPr>
          <a:xfrm>
            <a:off x="2845705" y="6251681"/>
            <a:ext cx="551781" cy="315888"/>
          </a:xfrm>
          <a:prstGeom prst="rect">
            <a:avLst/>
          </a:prstGeom>
          <a:noFill/>
        </p:spPr>
        <p:txBody>
          <a:bodyPr wrap="none" lIns="70593" tIns="35297" rIns="70593" bIns="35297" rtlCol="0">
            <a:spAutoFit/>
          </a:bodyPr>
          <a:lstStyle/>
          <a:p>
            <a:r>
              <a:rPr lang="zh-CN" altLang="en-US" sz="1544" dirty="0">
                <a:solidFill>
                  <a:schemeClr val="tx1">
                    <a:lumMod val="65000"/>
                    <a:lumOff val="35000"/>
                  </a:schemeClr>
                </a:solidFill>
                <a:latin typeface="微软雅黑" pitchFamily="34" charset="-122"/>
                <a:ea typeface="微软雅黑" pitchFamily="34" charset="-122"/>
              </a:rPr>
              <a:t>文字</a:t>
            </a:r>
          </a:p>
        </p:txBody>
      </p:sp>
      <p:sp>
        <p:nvSpPr>
          <p:cNvPr id="42" name="TextBox 16"/>
          <p:cNvSpPr txBox="1">
            <a:spLocks noChangeAspect="1"/>
          </p:cNvSpPr>
          <p:nvPr/>
        </p:nvSpPr>
        <p:spPr>
          <a:xfrm>
            <a:off x="4165069" y="6901400"/>
            <a:ext cx="551781" cy="315888"/>
          </a:xfrm>
          <a:prstGeom prst="rect">
            <a:avLst/>
          </a:prstGeom>
          <a:noFill/>
        </p:spPr>
        <p:txBody>
          <a:bodyPr wrap="none" lIns="70593" tIns="35297" rIns="70593" bIns="35297" rtlCol="0">
            <a:spAutoFit/>
          </a:bodyPr>
          <a:lstStyle/>
          <a:p>
            <a:r>
              <a:rPr lang="zh-CN" altLang="en-US" sz="1544">
                <a:solidFill>
                  <a:schemeClr val="tx1">
                    <a:lumMod val="65000"/>
                    <a:lumOff val="35000"/>
                  </a:schemeClr>
                </a:solidFill>
                <a:latin typeface="微软雅黑" pitchFamily="34" charset="-122"/>
                <a:ea typeface="微软雅黑" pitchFamily="34" charset="-122"/>
              </a:rPr>
              <a:t>文字</a:t>
            </a:r>
          </a:p>
        </p:txBody>
      </p:sp>
      <p:sp>
        <p:nvSpPr>
          <p:cNvPr id="43" name="五边形 42"/>
          <p:cNvSpPr>
            <a:spLocks noChangeAspect="1"/>
          </p:cNvSpPr>
          <p:nvPr/>
        </p:nvSpPr>
        <p:spPr>
          <a:xfrm>
            <a:off x="7549306" y="2782267"/>
            <a:ext cx="2268697" cy="453048"/>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44" name="五边形 43"/>
          <p:cNvSpPr>
            <a:spLocks noChangeAspect="1"/>
          </p:cNvSpPr>
          <p:nvPr/>
        </p:nvSpPr>
        <p:spPr>
          <a:xfrm>
            <a:off x="7555878" y="3442996"/>
            <a:ext cx="4282729" cy="453048"/>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45" name="五边形 44"/>
          <p:cNvSpPr>
            <a:spLocks noChangeAspect="1"/>
          </p:cNvSpPr>
          <p:nvPr/>
        </p:nvSpPr>
        <p:spPr>
          <a:xfrm>
            <a:off x="7569427" y="4103725"/>
            <a:ext cx="2685377" cy="453048"/>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46" name="五边形 45"/>
          <p:cNvSpPr>
            <a:spLocks noChangeAspect="1"/>
          </p:cNvSpPr>
          <p:nvPr/>
        </p:nvSpPr>
        <p:spPr>
          <a:xfrm>
            <a:off x="7545642" y="4797660"/>
            <a:ext cx="4990143" cy="453048"/>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47" name="五边形 46"/>
          <p:cNvSpPr>
            <a:spLocks noChangeAspect="1"/>
          </p:cNvSpPr>
          <p:nvPr/>
        </p:nvSpPr>
        <p:spPr>
          <a:xfrm>
            <a:off x="7569120" y="5458389"/>
            <a:ext cx="4143247" cy="453048"/>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48" name="五边形 47"/>
          <p:cNvSpPr>
            <a:spLocks noChangeAspect="1"/>
          </p:cNvSpPr>
          <p:nvPr/>
        </p:nvSpPr>
        <p:spPr>
          <a:xfrm>
            <a:off x="7569120" y="6137988"/>
            <a:ext cx="4802200" cy="453048"/>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49" name="五边形 48"/>
          <p:cNvSpPr>
            <a:spLocks noChangeAspect="1"/>
          </p:cNvSpPr>
          <p:nvPr/>
        </p:nvSpPr>
        <p:spPr>
          <a:xfrm>
            <a:off x="7571626" y="6801311"/>
            <a:ext cx="3539034" cy="441374"/>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0593" tIns="35297" rIns="70593" bIns="35297" rtlCol="0" anchor="ctr"/>
          <a:lstStyle/>
          <a:p>
            <a:pPr algn="ctr"/>
            <a:endParaRPr lang="zh-CN" altLang="en-US" sz="2471">
              <a:solidFill>
                <a:schemeClr val="tx1">
                  <a:lumMod val="65000"/>
                  <a:lumOff val="35000"/>
                </a:schemeClr>
              </a:solidFill>
            </a:endParaRPr>
          </a:p>
        </p:txBody>
      </p:sp>
      <p:sp>
        <p:nvSpPr>
          <p:cNvPr id="50" name="TextBox 24"/>
          <p:cNvSpPr txBox="1">
            <a:spLocks noChangeAspect="1"/>
          </p:cNvSpPr>
          <p:nvPr/>
        </p:nvSpPr>
        <p:spPr>
          <a:xfrm>
            <a:off x="9928780" y="2852657"/>
            <a:ext cx="551781" cy="315888"/>
          </a:xfrm>
          <a:prstGeom prst="rect">
            <a:avLst/>
          </a:prstGeom>
          <a:noFill/>
        </p:spPr>
        <p:txBody>
          <a:bodyPr wrap="none" lIns="70593" tIns="35297" rIns="70593" bIns="35297" rtlCol="0">
            <a:spAutoFit/>
          </a:bodyPr>
          <a:lstStyle/>
          <a:p>
            <a:r>
              <a:rPr lang="zh-CN" altLang="en-US" sz="1544" dirty="0">
                <a:solidFill>
                  <a:schemeClr val="tx1">
                    <a:lumMod val="65000"/>
                    <a:lumOff val="35000"/>
                  </a:schemeClr>
                </a:solidFill>
                <a:latin typeface="微软雅黑" pitchFamily="34" charset="-122"/>
                <a:ea typeface="微软雅黑" pitchFamily="34" charset="-122"/>
              </a:rPr>
              <a:t>文字</a:t>
            </a:r>
          </a:p>
        </p:txBody>
      </p:sp>
      <p:sp>
        <p:nvSpPr>
          <p:cNvPr id="51" name="TextBox 25"/>
          <p:cNvSpPr txBox="1">
            <a:spLocks noChangeAspect="1"/>
          </p:cNvSpPr>
          <p:nvPr/>
        </p:nvSpPr>
        <p:spPr>
          <a:xfrm>
            <a:off x="11938182" y="3555884"/>
            <a:ext cx="551781" cy="315888"/>
          </a:xfrm>
          <a:prstGeom prst="rect">
            <a:avLst/>
          </a:prstGeom>
          <a:noFill/>
        </p:spPr>
        <p:txBody>
          <a:bodyPr wrap="none" lIns="70593" tIns="35297" rIns="70593" bIns="35297" rtlCol="0">
            <a:spAutoFit/>
          </a:bodyPr>
          <a:lstStyle/>
          <a:p>
            <a:r>
              <a:rPr lang="zh-CN" altLang="en-US" sz="1544" dirty="0">
                <a:solidFill>
                  <a:schemeClr val="tx1">
                    <a:lumMod val="65000"/>
                    <a:lumOff val="35000"/>
                  </a:schemeClr>
                </a:solidFill>
                <a:latin typeface="微软雅黑" pitchFamily="34" charset="-122"/>
                <a:ea typeface="微软雅黑" pitchFamily="34" charset="-122"/>
              </a:rPr>
              <a:t>文字</a:t>
            </a:r>
          </a:p>
        </p:txBody>
      </p:sp>
      <p:sp>
        <p:nvSpPr>
          <p:cNvPr id="52" name="TextBox 26"/>
          <p:cNvSpPr txBox="1">
            <a:spLocks noChangeAspect="1"/>
          </p:cNvSpPr>
          <p:nvPr/>
        </p:nvSpPr>
        <p:spPr>
          <a:xfrm>
            <a:off x="10364147" y="4175864"/>
            <a:ext cx="551781" cy="315888"/>
          </a:xfrm>
          <a:prstGeom prst="rect">
            <a:avLst/>
          </a:prstGeom>
          <a:noFill/>
        </p:spPr>
        <p:txBody>
          <a:bodyPr wrap="none" lIns="70593" tIns="35297" rIns="70593" bIns="35297" rtlCol="0">
            <a:spAutoFit/>
          </a:bodyPr>
          <a:lstStyle/>
          <a:p>
            <a:r>
              <a:rPr lang="zh-CN" altLang="en-US" sz="1544" dirty="0">
                <a:solidFill>
                  <a:schemeClr val="tx1">
                    <a:lumMod val="65000"/>
                    <a:lumOff val="35000"/>
                  </a:schemeClr>
                </a:solidFill>
                <a:latin typeface="微软雅黑" pitchFamily="34" charset="-122"/>
                <a:ea typeface="微软雅黑" pitchFamily="34" charset="-122"/>
              </a:rPr>
              <a:t>文字</a:t>
            </a:r>
          </a:p>
        </p:txBody>
      </p:sp>
      <p:sp>
        <p:nvSpPr>
          <p:cNvPr id="53" name="TextBox 27"/>
          <p:cNvSpPr txBox="1">
            <a:spLocks noChangeAspect="1"/>
          </p:cNvSpPr>
          <p:nvPr/>
        </p:nvSpPr>
        <p:spPr>
          <a:xfrm>
            <a:off x="12747049" y="4869738"/>
            <a:ext cx="551781" cy="315888"/>
          </a:xfrm>
          <a:prstGeom prst="rect">
            <a:avLst/>
          </a:prstGeom>
          <a:noFill/>
        </p:spPr>
        <p:txBody>
          <a:bodyPr wrap="none" lIns="70593" tIns="35297" rIns="70593" bIns="35297" rtlCol="0">
            <a:spAutoFit/>
          </a:bodyPr>
          <a:lstStyle/>
          <a:p>
            <a:r>
              <a:rPr lang="zh-CN" altLang="en-US" sz="1544" dirty="0">
                <a:solidFill>
                  <a:schemeClr val="tx1">
                    <a:lumMod val="65000"/>
                    <a:lumOff val="35000"/>
                  </a:schemeClr>
                </a:solidFill>
                <a:latin typeface="微软雅黑" pitchFamily="34" charset="-122"/>
                <a:ea typeface="微软雅黑" pitchFamily="34" charset="-122"/>
              </a:rPr>
              <a:t>文字</a:t>
            </a:r>
          </a:p>
        </p:txBody>
      </p:sp>
      <p:sp>
        <p:nvSpPr>
          <p:cNvPr id="54" name="TextBox 28"/>
          <p:cNvSpPr txBox="1">
            <a:spLocks noChangeAspect="1"/>
          </p:cNvSpPr>
          <p:nvPr/>
        </p:nvSpPr>
        <p:spPr>
          <a:xfrm>
            <a:off x="11824267" y="5550875"/>
            <a:ext cx="551781" cy="315888"/>
          </a:xfrm>
          <a:prstGeom prst="rect">
            <a:avLst/>
          </a:prstGeom>
          <a:noFill/>
        </p:spPr>
        <p:txBody>
          <a:bodyPr wrap="none" lIns="70593" tIns="35297" rIns="70593" bIns="35297" rtlCol="0">
            <a:spAutoFit/>
          </a:bodyPr>
          <a:lstStyle/>
          <a:p>
            <a:r>
              <a:rPr lang="zh-CN" altLang="en-US" sz="1544">
                <a:solidFill>
                  <a:schemeClr val="tx1">
                    <a:lumMod val="65000"/>
                    <a:lumOff val="35000"/>
                  </a:schemeClr>
                </a:solidFill>
                <a:latin typeface="微软雅黑" pitchFamily="34" charset="-122"/>
                <a:ea typeface="微软雅黑" pitchFamily="34" charset="-122"/>
              </a:rPr>
              <a:t>文字</a:t>
            </a:r>
          </a:p>
        </p:txBody>
      </p:sp>
      <p:sp>
        <p:nvSpPr>
          <p:cNvPr id="55" name="TextBox 29"/>
          <p:cNvSpPr txBox="1">
            <a:spLocks noChangeAspect="1"/>
          </p:cNvSpPr>
          <p:nvPr/>
        </p:nvSpPr>
        <p:spPr>
          <a:xfrm>
            <a:off x="12477759" y="6207080"/>
            <a:ext cx="551781" cy="315888"/>
          </a:xfrm>
          <a:prstGeom prst="rect">
            <a:avLst/>
          </a:prstGeom>
          <a:noFill/>
        </p:spPr>
        <p:txBody>
          <a:bodyPr wrap="none" lIns="70593" tIns="35297" rIns="70593" bIns="35297" rtlCol="0">
            <a:spAutoFit/>
          </a:bodyPr>
          <a:lstStyle/>
          <a:p>
            <a:r>
              <a:rPr lang="zh-CN" altLang="en-US" sz="1544" dirty="0">
                <a:solidFill>
                  <a:schemeClr val="tx1">
                    <a:lumMod val="65000"/>
                    <a:lumOff val="35000"/>
                  </a:schemeClr>
                </a:solidFill>
                <a:latin typeface="微软雅黑" pitchFamily="34" charset="-122"/>
                <a:ea typeface="微软雅黑" pitchFamily="34" charset="-122"/>
              </a:rPr>
              <a:t>文字</a:t>
            </a:r>
          </a:p>
        </p:txBody>
      </p:sp>
      <p:sp>
        <p:nvSpPr>
          <p:cNvPr id="56" name="TextBox 30"/>
          <p:cNvSpPr txBox="1">
            <a:spLocks noChangeAspect="1"/>
          </p:cNvSpPr>
          <p:nvPr/>
        </p:nvSpPr>
        <p:spPr>
          <a:xfrm>
            <a:off x="11268338" y="6867552"/>
            <a:ext cx="551781" cy="315888"/>
          </a:xfrm>
          <a:prstGeom prst="rect">
            <a:avLst/>
          </a:prstGeom>
          <a:noFill/>
        </p:spPr>
        <p:txBody>
          <a:bodyPr wrap="none" lIns="70593" tIns="35297" rIns="70593" bIns="35297" rtlCol="0">
            <a:spAutoFit/>
          </a:bodyPr>
          <a:lstStyle/>
          <a:p>
            <a:r>
              <a:rPr lang="zh-CN" altLang="en-US" sz="1544">
                <a:solidFill>
                  <a:schemeClr val="tx1">
                    <a:lumMod val="65000"/>
                    <a:lumOff val="35000"/>
                  </a:schemeClr>
                </a:solidFill>
                <a:latin typeface="微软雅黑" pitchFamily="34" charset="-122"/>
                <a:ea typeface="微软雅黑" pitchFamily="34" charset="-122"/>
              </a:rPr>
              <a:t>文字</a:t>
            </a:r>
          </a:p>
        </p:txBody>
      </p:sp>
      <p:sp>
        <p:nvSpPr>
          <p:cNvPr id="57" name="TextBox 31"/>
          <p:cNvSpPr txBox="1">
            <a:spLocks noChangeAspect="1"/>
          </p:cNvSpPr>
          <p:nvPr/>
        </p:nvSpPr>
        <p:spPr>
          <a:xfrm>
            <a:off x="7111990" y="2848983"/>
            <a:ext cx="286121" cy="315888"/>
          </a:xfrm>
          <a:prstGeom prst="rect">
            <a:avLst/>
          </a:prstGeom>
          <a:noFill/>
        </p:spPr>
        <p:txBody>
          <a:bodyPr wrap="none" lIns="70593" tIns="35297" rIns="70593" bIns="35297" rtlCol="0">
            <a:spAutoFit/>
          </a:bodyPr>
          <a:lstStyle/>
          <a:p>
            <a:r>
              <a:rPr lang="en-US" altLang="zh-CN" sz="1544" dirty="0">
                <a:solidFill>
                  <a:schemeClr val="tx1">
                    <a:lumMod val="65000"/>
                    <a:lumOff val="35000"/>
                  </a:schemeClr>
                </a:solidFill>
                <a:latin typeface="微软雅黑" pitchFamily="34" charset="-122"/>
                <a:ea typeface="微软雅黑" pitchFamily="34" charset="-122"/>
              </a:rPr>
              <a:t>A</a:t>
            </a:r>
            <a:endParaRPr lang="zh-CN" altLang="en-US" sz="1544" dirty="0">
              <a:solidFill>
                <a:schemeClr val="tx1">
                  <a:lumMod val="65000"/>
                  <a:lumOff val="35000"/>
                </a:schemeClr>
              </a:solidFill>
              <a:latin typeface="微软雅黑" pitchFamily="34" charset="-122"/>
              <a:ea typeface="微软雅黑" pitchFamily="34" charset="-122"/>
            </a:endParaRPr>
          </a:p>
        </p:txBody>
      </p:sp>
      <p:sp>
        <p:nvSpPr>
          <p:cNvPr id="58" name="TextBox 32"/>
          <p:cNvSpPr txBox="1">
            <a:spLocks noChangeAspect="1"/>
          </p:cNvSpPr>
          <p:nvPr/>
        </p:nvSpPr>
        <p:spPr>
          <a:xfrm>
            <a:off x="7111990" y="3531053"/>
            <a:ext cx="271271" cy="315888"/>
          </a:xfrm>
          <a:prstGeom prst="rect">
            <a:avLst/>
          </a:prstGeom>
          <a:noFill/>
        </p:spPr>
        <p:txBody>
          <a:bodyPr wrap="none" lIns="70593" tIns="35297" rIns="70593" bIns="35297" rtlCol="0">
            <a:spAutoFit/>
          </a:bodyPr>
          <a:lstStyle/>
          <a:p>
            <a:r>
              <a:rPr lang="en-US" altLang="zh-CN" sz="1544">
                <a:solidFill>
                  <a:schemeClr val="tx1">
                    <a:lumMod val="65000"/>
                    <a:lumOff val="35000"/>
                  </a:schemeClr>
                </a:solidFill>
                <a:latin typeface="微软雅黑" pitchFamily="34" charset="-122"/>
                <a:ea typeface="微软雅黑" pitchFamily="34" charset="-122"/>
              </a:rPr>
              <a:t>B</a:t>
            </a:r>
            <a:endParaRPr lang="zh-CN" altLang="en-US" sz="1544">
              <a:solidFill>
                <a:schemeClr val="tx1">
                  <a:lumMod val="65000"/>
                  <a:lumOff val="35000"/>
                </a:schemeClr>
              </a:solidFill>
              <a:latin typeface="微软雅黑" pitchFamily="34" charset="-122"/>
              <a:ea typeface="微软雅黑" pitchFamily="34" charset="-122"/>
            </a:endParaRPr>
          </a:p>
        </p:txBody>
      </p:sp>
      <p:sp>
        <p:nvSpPr>
          <p:cNvPr id="60" name="TextBox 33"/>
          <p:cNvSpPr txBox="1">
            <a:spLocks noChangeAspect="1"/>
          </p:cNvSpPr>
          <p:nvPr/>
        </p:nvSpPr>
        <p:spPr>
          <a:xfrm>
            <a:off x="7111989" y="4179619"/>
            <a:ext cx="279521" cy="315888"/>
          </a:xfrm>
          <a:prstGeom prst="rect">
            <a:avLst/>
          </a:prstGeom>
          <a:noFill/>
        </p:spPr>
        <p:txBody>
          <a:bodyPr wrap="none" lIns="70593" tIns="35297" rIns="70593" bIns="35297" rtlCol="0">
            <a:spAutoFit/>
          </a:bodyPr>
          <a:lstStyle/>
          <a:p>
            <a:r>
              <a:rPr lang="en-US" altLang="zh-CN" sz="1544">
                <a:solidFill>
                  <a:schemeClr val="tx1">
                    <a:lumMod val="65000"/>
                    <a:lumOff val="35000"/>
                  </a:schemeClr>
                </a:solidFill>
                <a:latin typeface="微软雅黑" pitchFamily="34" charset="-122"/>
                <a:ea typeface="微软雅黑" pitchFamily="34" charset="-122"/>
              </a:rPr>
              <a:t>C</a:t>
            </a:r>
            <a:endParaRPr lang="zh-CN" altLang="en-US" sz="1544">
              <a:solidFill>
                <a:schemeClr val="tx1">
                  <a:lumMod val="65000"/>
                  <a:lumOff val="35000"/>
                </a:schemeClr>
              </a:solidFill>
              <a:latin typeface="微软雅黑" pitchFamily="34" charset="-122"/>
              <a:ea typeface="微软雅黑" pitchFamily="34" charset="-122"/>
            </a:endParaRPr>
          </a:p>
        </p:txBody>
      </p:sp>
      <p:sp>
        <p:nvSpPr>
          <p:cNvPr id="63" name="TextBox 36"/>
          <p:cNvSpPr txBox="1">
            <a:spLocks noChangeAspect="1"/>
          </p:cNvSpPr>
          <p:nvPr/>
        </p:nvSpPr>
        <p:spPr>
          <a:xfrm>
            <a:off x="7111989" y="4902308"/>
            <a:ext cx="297672" cy="315888"/>
          </a:xfrm>
          <a:prstGeom prst="rect">
            <a:avLst/>
          </a:prstGeom>
          <a:noFill/>
        </p:spPr>
        <p:txBody>
          <a:bodyPr wrap="none" lIns="70593" tIns="35297" rIns="70593" bIns="35297" rtlCol="0">
            <a:spAutoFit/>
          </a:bodyPr>
          <a:lstStyle/>
          <a:p>
            <a:r>
              <a:rPr lang="en-US" altLang="zh-CN" sz="1544">
                <a:solidFill>
                  <a:schemeClr val="tx1">
                    <a:lumMod val="65000"/>
                    <a:lumOff val="35000"/>
                  </a:schemeClr>
                </a:solidFill>
                <a:latin typeface="微软雅黑" pitchFamily="34" charset="-122"/>
                <a:ea typeface="微软雅黑" pitchFamily="34" charset="-122"/>
              </a:rPr>
              <a:t>D</a:t>
            </a:r>
            <a:endParaRPr lang="zh-CN" altLang="en-US" sz="1544">
              <a:solidFill>
                <a:schemeClr val="tx1">
                  <a:lumMod val="65000"/>
                  <a:lumOff val="35000"/>
                </a:schemeClr>
              </a:solidFill>
              <a:latin typeface="微软雅黑" pitchFamily="34" charset="-122"/>
              <a:ea typeface="微软雅黑" pitchFamily="34" charset="-122"/>
            </a:endParaRPr>
          </a:p>
        </p:txBody>
      </p:sp>
      <p:sp>
        <p:nvSpPr>
          <p:cNvPr id="64" name="TextBox 37"/>
          <p:cNvSpPr txBox="1">
            <a:spLocks noChangeAspect="1"/>
          </p:cNvSpPr>
          <p:nvPr/>
        </p:nvSpPr>
        <p:spPr>
          <a:xfrm>
            <a:off x="7111988" y="5550875"/>
            <a:ext cx="254770" cy="315888"/>
          </a:xfrm>
          <a:prstGeom prst="rect">
            <a:avLst/>
          </a:prstGeom>
          <a:noFill/>
        </p:spPr>
        <p:txBody>
          <a:bodyPr wrap="none" lIns="70593" tIns="35297" rIns="70593" bIns="35297" rtlCol="0">
            <a:spAutoFit/>
          </a:bodyPr>
          <a:lstStyle/>
          <a:p>
            <a:r>
              <a:rPr lang="en-US" altLang="zh-CN" sz="1544">
                <a:solidFill>
                  <a:schemeClr val="tx1">
                    <a:lumMod val="65000"/>
                    <a:lumOff val="35000"/>
                  </a:schemeClr>
                </a:solidFill>
                <a:latin typeface="微软雅黑" pitchFamily="34" charset="-122"/>
                <a:ea typeface="微软雅黑" pitchFamily="34" charset="-122"/>
              </a:rPr>
              <a:t>E</a:t>
            </a:r>
            <a:endParaRPr lang="zh-CN" altLang="en-US" sz="1544">
              <a:solidFill>
                <a:schemeClr val="tx1">
                  <a:lumMod val="65000"/>
                  <a:lumOff val="35000"/>
                </a:schemeClr>
              </a:solidFill>
              <a:latin typeface="微软雅黑" pitchFamily="34" charset="-122"/>
              <a:ea typeface="微软雅黑" pitchFamily="34" charset="-122"/>
            </a:endParaRPr>
          </a:p>
        </p:txBody>
      </p:sp>
      <p:sp>
        <p:nvSpPr>
          <p:cNvPr id="67" name="TextBox 38"/>
          <p:cNvSpPr txBox="1">
            <a:spLocks noChangeAspect="1"/>
          </p:cNvSpPr>
          <p:nvPr/>
        </p:nvSpPr>
        <p:spPr>
          <a:xfrm>
            <a:off x="7111988" y="6273564"/>
            <a:ext cx="251470" cy="315888"/>
          </a:xfrm>
          <a:prstGeom prst="rect">
            <a:avLst/>
          </a:prstGeom>
          <a:noFill/>
        </p:spPr>
        <p:txBody>
          <a:bodyPr wrap="none" lIns="70593" tIns="35297" rIns="70593" bIns="35297" rtlCol="0">
            <a:spAutoFit/>
          </a:bodyPr>
          <a:lstStyle/>
          <a:p>
            <a:r>
              <a:rPr lang="en-US" altLang="zh-CN" sz="1544">
                <a:solidFill>
                  <a:schemeClr val="tx1">
                    <a:lumMod val="65000"/>
                    <a:lumOff val="35000"/>
                  </a:schemeClr>
                </a:solidFill>
                <a:latin typeface="微软雅黑" pitchFamily="34" charset="-122"/>
                <a:ea typeface="微软雅黑" pitchFamily="34" charset="-122"/>
              </a:rPr>
              <a:t>F</a:t>
            </a:r>
            <a:endParaRPr lang="zh-CN" altLang="en-US" sz="1544">
              <a:solidFill>
                <a:schemeClr val="tx1">
                  <a:lumMod val="65000"/>
                  <a:lumOff val="35000"/>
                </a:schemeClr>
              </a:solidFill>
              <a:latin typeface="微软雅黑" pitchFamily="34" charset="-122"/>
              <a:ea typeface="微软雅黑" pitchFamily="34" charset="-122"/>
            </a:endParaRPr>
          </a:p>
        </p:txBody>
      </p:sp>
      <p:sp>
        <p:nvSpPr>
          <p:cNvPr id="68" name="TextBox 39"/>
          <p:cNvSpPr txBox="1">
            <a:spLocks noChangeAspect="1"/>
          </p:cNvSpPr>
          <p:nvPr/>
        </p:nvSpPr>
        <p:spPr>
          <a:xfrm>
            <a:off x="7104923" y="6885071"/>
            <a:ext cx="294371" cy="315888"/>
          </a:xfrm>
          <a:prstGeom prst="rect">
            <a:avLst/>
          </a:prstGeom>
          <a:noFill/>
        </p:spPr>
        <p:txBody>
          <a:bodyPr wrap="none" lIns="70593" tIns="35297" rIns="70593" bIns="35297" rtlCol="0">
            <a:spAutoFit/>
          </a:bodyPr>
          <a:lstStyle/>
          <a:p>
            <a:r>
              <a:rPr lang="en-US" altLang="zh-CN" sz="1544" dirty="0">
                <a:solidFill>
                  <a:schemeClr val="tx1">
                    <a:lumMod val="65000"/>
                    <a:lumOff val="35000"/>
                  </a:schemeClr>
                </a:solidFill>
                <a:latin typeface="微软雅黑" pitchFamily="34" charset="-122"/>
                <a:ea typeface="微软雅黑" pitchFamily="34" charset="-122"/>
              </a:rPr>
              <a:t>G</a:t>
            </a:r>
            <a:endParaRPr lang="zh-CN" altLang="en-US" sz="1544" dirty="0">
              <a:solidFill>
                <a:schemeClr val="tx1">
                  <a:lumMod val="65000"/>
                  <a:lumOff val="35000"/>
                </a:schemeClr>
              </a:solidFill>
              <a:latin typeface="微软雅黑" pitchFamily="34" charset="-122"/>
              <a:ea typeface="微软雅黑" pitchFamily="34" charset="-122"/>
            </a:endParaRPr>
          </a:p>
        </p:txBody>
      </p:sp>
      <p:pic>
        <p:nvPicPr>
          <p:cNvPr id="69" name="Picture 3" descr="D:\360data\重要数据\桌面\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613" y="3619617"/>
            <a:ext cx="4142679" cy="556725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D:\360data\重要数据\桌面\未标题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503" y="3590202"/>
            <a:ext cx="4275885" cy="5620527"/>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组合 74"/>
          <p:cNvGrpSpPr>
            <a:grpSpLocks noChangeAspect="1"/>
          </p:cNvGrpSpPr>
          <p:nvPr/>
        </p:nvGrpSpPr>
        <p:grpSpPr>
          <a:xfrm>
            <a:off x="1963248" y="2107765"/>
            <a:ext cx="6038171" cy="100677"/>
            <a:chOff x="1507396" y="1628800"/>
            <a:chExt cx="4320480" cy="144016"/>
          </a:xfrm>
        </p:grpSpPr>
        <p:cxnSp>
          <p:nvCxnSpPr>
            <p:cNvPr id="76" name="直接连接符 75"/>
            <p:cNvCxnSpPr/>
            <p:nvPr/>
          </p:nvCxnSpPr>
          <p:spPr>
            <a:xfrm>
              <a:off x="1507396" y="1700808"/>
              <a:ext cx="432048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V="1">
              <a:off x="1507396"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V="1">
              <a:off x="1987449"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V="1">
              <a:off x="2467502"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2947555"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3427608"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3907661"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V="1">
              <a:off x="4387714"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V="1">
              <a:off x="4867767"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V="1">
              <a:off x="5347820"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5827876"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9" name="组合 98"/>
          <p:cNvGrpSpPr>
            <a:grpSpLocks noChangeAspect="1"/>
          </p:cNvGrpSpPr>
          <p:nvPr/>
        </p:nvGrpSpPr>
        <p:grpSpPr>
          <a:xfrm>
            <a:off x="6497614" y="2107765"/>
            <a:ext cx="6038171" cy="100677"/>
            <a:chOff x="1507396" y="1628800"/>
            <a:chExt cx="4320480" cy="144016"/>
          </a:xfrm>
        </p:grpSpPr>
        <p:cxnSp>
          <p:nvCxnSpPr>
            <p:cNvPr id="100" name="直接连接符 99"/>
            <p:cNvCxnSpPr/>
            <p:nvPr/>
          </p:nvCxnSpPr>
          <p:spPr>
            <a:xfrm>
              <a:off x="1507396" y="1700808"/>
              <a:ext cx="432048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V="1">
              <a:off x="1507396"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V="1">
              <a:off x="1987449"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V="1">
              <a:off x="2467502"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V="1">
              <a:off x="2947555"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flipV="1">
              <a:off x="3427608"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V="1">
              <a:off x="3907661"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flipV="1">
              <a:off x="4387714"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4867767"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flipV="1">
              <a:off x="5347820"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flipV="1">
              <a:off x="5827876" y="1628800"/>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11" name="TextBox 66"/>
          <p:cNvSpPr txBox="1">
            <a:spLocks noChangeAspect="1"/>
          </p:cNvSpPr>
          <p:nvPr/>
        </p:nvSpPr>
        <p:spPr>
          <a:xfrm>
            <a:off x="6976638"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10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12" name="TextBox 67"/>
          <p:cNvSpPr txBox="1">
            <a:spLocks noChangeAspect="1"/>
          </p:cNvSpPr>
          <p:nvPr/>
        </p:nvSpPr>
        <p:spPr>
          <a:xfrm>
            <a:off x="6590865"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20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13" name="TextBox 68"/>
          <p:cNvSpPr txBox="1">
            <a:spLocks noChangeAspect="1"/>
          </p:cNvSpPr>
          <p:nvPr/>
        </p:nvSpPr>
        <p:spPr>
          <a:xfrm>
            <a:off x="6309541"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30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14" name="TextBox 69"/>
          <p:cNvSpPr txBox="1">
            <a:spLocks noChangeAspect="1"/>
          </p:cNvSpPr>
          <p:nvPr/>
        </p:nvSpPr>
        <p:spPr>
          <a:xfrm>
            <a:off x="5860649"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40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15" name="TextBox 70"/>
          <p:cNvSpPr txBox="1">
            <a:spLocks noChangeAspect="1"/>
          </p:cNvSpPr>
          <p:nvPr/>
        </p:nvSpPr>
        <p:spPr>
          <a:xfrm>
            <a:off x="5193744"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50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16" name="TextBox 71"/>
          <p:cNvSpPr txBox="1">
            <a:spLocks noChangeAspect="1"/>
          </p:cNvSpPr>
          <p:nvPr/>
        </p:nvSpPr>
        <p:spPr>
          <a:xfrm>
            <a:off x="4526841"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60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17" name="TextBox 72"/>
          <p:cNvSpPr txBox="1">
            <a:spLocks noChangeAspect="1"/>
          </p:cNvSpPr>
          <p:nvPr/>
        </p:nvSpPr>
        <p:spPr>
          <a:xfrm>
            <a:off x="3816683"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70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18" name="TextBox 73"/>
          <p:cNvSpPr txBox="1">
            <a:spLocks noChangeAspect="1"/>
          </p:cNvSpPr>
          <p:nvPr/>
        </p:nvSpPr>
        <p:spPr>
          <a:xfrm>
            <a:off x="3193032"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80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19" name="TextBox 74"/>
          <p:cNvSpPr txBox="1">
            <a:spLocks noChangeAspect="1"/>
          </p:cNvSpPr>
          <p:nvPr/>
        </p:nvSpPr>
        <p:spPr>
          <a:xfrm>
            <a:off x="2526128"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90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20" name="TextBox 75"/>
          <p:cNvSpPr txBox="1">
            <a:spLocks noChangeAspect="1"/>
          </p:cNvSpPr>
          <p:nvPr/>
        </p:nvSpPr>
        <p:spPr>
          <a:xfrm>
            <a:off x="1788102" y="1811275"/>
            <a:ext cx="404907" cy="250601"/>
          </a:xfrm>
          <a:prstGeom prst="rect">
            <a:avLst/>
          </a:prstGeom>
          <a:noFill/>
        </p:spPr>
        <p:txBody>
          <a:bodyPr wrap="none" lIns="70584" tIns="35292" rIns="70584" bIns="35292" rtlCol="0">
            <a:spAutoFit/>
          </a:bodyPr>
          <a:lstStyle/>
          <a:p>
            <a:r>
              <a:rPr lang="en-US" altLang="zh-CN" sz="1132" dirty="0">
                <a:solidFill>
                  <a:schemeClr val="tx1">
                    <a:lumMod val="50000"/>
                    <a:lumOff val="50000"/>
                  </a:schemeClr>
                </a:solidFill>
                <a:latin typeface="微软雅黑" pitchFamily="34" charset="-122"/>
                <a:ea typeface="微软雅黑" pitchFamily="34" charset="-122"/>
              </a:rPr>
              <a:t>100</a:t>
            </a:r>
            <a:endParaRPr lang="zh-CN" altLang="en-US" sz="1132" dirty="0">
              <a:solidFill>
                <a:schemeClr val="tx1">
                  <a:lumMod val="50000"/>
                  <a:lumOff val="50000"/>
                </a:schemeClr>
              </a:solidFill>
              <a:latin typeface="微软雅黑" pitchFamily="34" charset="-122"/>
              <a:ea typeface="微软雅黑" pitchFamily="34" charset="-122"/>
            </a:endParaRPr>
          </a:p>
        </p:txBody>
      </p:sp>
      <p:sp>
        <p:nvSpPr>
          <p:cNvPr id="121" name="TextBox 76"/>
          <p:cNvSpPr txBox="1">
            <a:spLocks noChangeAspect="1"/>
          </p:cNvSpPr>
          <p:nvPr/>
        </p:nvSpPr>
        <p:spPr>
          <a:xfrm>
            <a:off x="7222977" y="1811275"/>
            <a:ext cx="317454" cy="250601"/>
          </a:xfrm>
          <a:prstGeom prst="rect">
            <a:avLst/>
          </a:prstGeom>
          <a:noFill/>
        </p:spPr>
        <p:txBody>
          <a:bodyPr wrap="none" lIns="70584" tIns="35292" rIns="70584" bIns="35292" rtlCol="0">
            <a:spAutoFit/>
          </a:bodyPr>
          <a:lstStyle/>
          <a:p>
            <a:r>
              <a:rPr lang="en-US" altLang="zh-CN" sz="1132" dirty="0">
                <a:solidFill>
                  <a:schemeClr val="tx1">
                    <a:lumMod val="50000"/>
                    <a:lumOff val="50000"/>
                  </a:schemeClr>
                </a:solidFill>
                <a:latin typeface="微软雅黑" pitchFamily="34" charset="-122"/>
                <a:ea typeface="微软雅黑" pitchFamily="34" charset="-122"/>
              </a:rPr>
              <a:t>10</a:t>
            </a:r>
            <a:endParaRPr lang="zh-CN" altLang="en-US" sz="1132" dirty="0">
              <a:solidFill>
                <a:schemeClr val="tx1">
                  <a:lumMod val="50000"/>
                  <a:lumOff val="50000"/>
                </a:schemeClr>
              </a:solidFill>
              <a:latin typeface="微软雅黑" pitchFamily="34" charset="-122"/>
              <a:ea typeface="微软雅黑" pitchFamily="34" charset="-122"/>
            </a:endParaRPr>
          </a:p>
        </p:txBody>
      </p:sp>
      <p:sp>
        <p:nvSpPr>
          <p:cNvPr id="122" name="TextBox 77"/>
          <p:cNvSpPr txBox="1">
            <a:spLocks noChangeAspect="1"/>
          </p:cNvSpPr>
          <p:nvPr/>
        </p:nvSpPr>
        <p:spPr>
          <a:xfrm>
            <a:off x="7622600"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20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23" name="TextBox 78"/>
          <p:cNvSpPr txBox="1">
            <a:spLocks noChangeAspect="1"/>
          </p:cNvSpPr>
          <p:nvPr/>
        </p:nvSpPr>
        <p:spPr>
          <a:xfrm>
            <a:off x="7899718"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30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24" name="TextBox 79"/>
          <p:cNvSpPr txBox="1">
            <a:spLocks noChangeAspect="1"/>
          </p:cNvSpPr>
          <p:nvPr/>
        </p:nvSpPr>
        <p:spPr>
          <a:xfrm>
            <a:off x="8363433"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40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25" name="TextBox 80"/>
          <p:cNvSpPr txBox="1">
            <a:spLocks noChangeAspect="1"/>
          </p:cNvSpPr>
          <p:nvPr/>
        </p:nvSpPr>
        <p:spPr>
          <a:xfrm>
            <a:off x="9030337"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50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26" name="TextBox 81"/>
          <p:cNvSpPr txBox="1">
            <a:spLocks noChangeAspect="1"/>
          </p:cNvSpPr>
          <p:nvPr/>
        </p:nvSpPr>
        <p:spPr>
          <a:xfrm>
            <a:off x="9697242"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60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27" name="TextBox 82"/>
          <p:cNvSpPr txBox="1">
            <a:spLocks noChangeAspect="1"/>
          </p:cNvSpPr>
          <p:nvPr/>
        </p:nvSpPr>
        <p:spPr>
          <a:xfrm>
            <a:off x="10364147" y="1811275"/>
            <a:ext cx="317454" cy="250601"/>
          </a:xfrm>
          <a:prstGeom prst="rect">
            <a:avLst/>
          </a:prstGeom>
          <a:noFill/>
        </p:spPr>
        <p:txBody>
          <a:bodyPr wrap="none" lIns="70584" tIns="35292" rIns="70584" bIns="35292" rtlCol="0">
            <a:spAutoFit/>
          </a:bodyPr>
          <a:lstStyle/>
          <a:p>
            <a:r>
              <a:rPr lang="en-US" altLang="zh-CN" sz="1132" dirty="0">
                <a:solidFill>
                  <a:schemeClr val="tx1">
                    <a:lumMod val="50000"/>
                    <a:lumOff val="50000"/>
                  </a:schemeClr>
                </a:solidFill>
                <a:latin typeface="微软雅黑" pitchFamily="34" charset="-122"/>
                <a:ea typeface="微软雅黑" pitchFamily="34" charset="-122"/>
              </a:rPr>
              <a:t>70</a:t>
            </a:r>
            <a:endParaRPr lang="zh-CN" altLang="en-US" sz="1132" dirty="0">
              <a:solidFill>
                <a:schemeClr val="tx1">
                  <a:lumMod val="50000"/>
                  <a:lumOff val="50000"/>
                </a:schemeClr>
              </a:solidFill>
              <a:latin typeface="微软雅黑" pitchFamily="34" charset="-122"/>
              <a:ea typeface="微软雅黑" pitchFamily="34" charset="-122"/>
            </a:endParaRPr>
          </a:p>
        </p:txBody>
      </p:sp>
      <p:sp>
        <p:nvSpPr>
          <p:cNvPr id="128" name="TextBox 83"/>
          <p:cNvSpPr txBox="1">
            <a:spLocks noChangeAspect="1"/>
          </p:cNvSpPr>
          <p:nvPr/>
        </p:nvSpPr>
        <p:spPr>
          <a:xfrm>
            <a:off x="11031051"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80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29" name="TextBox 84"/>
          <p:cNvSpPr txBox="1">
            <a:spLocks noChangeAspect="1"/>
          </p:cNvSpPr>
          <p:nvPr/>
        </p:nvSpPr>
        <p:spPr>
          <a:xfrm>
            <a:off x="11697956" y="1811275"/>
            <a:ext cx="317454"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90</a:t>
            </a:r>
            <a:endParaRPr lang="zh-CN" altLang="en-US" sz="1132">
              <a:solidFill>
                <a:schemeClr val="tx1">
                  <a:lumMod val="50000"/>
                  <a:lumOff val="50000"/>
                </a:schemeClr>
              </a:solidFill>
              <a:latin typeface="微软雅黑" pitchFamily="34" charset="-122"/>
              <a:ea typeface="微软雅黑" pitchFamily="34" charset="-122"/>
            </a:endParaRPr>
          </a:p>
        </p:txBody>
      </p:sp>
      <p:sp>
        <p:nvSpPr>
          <p:cNvPr id="130" name="TextBox 85"/>
          <p:cNvSpPr txBox="1">
            <a:spLocks noChangeAspect="1"/>
          </p:cNvSpPr>
          <p:nvPr/>
        </p:nvSpPr>
        <p:spPr>
          <a:xfrm>
            <a:off x="12330229" y="1811275"/>
            <a:ext cx="404907" cy="250601"/>
          </a:xfrm>
          <a:prstGeom prst="rect">
            <a:avLst/>
          </a:prstGeom>
          <a:noFill/>
        </p:spPr>
        <p:txBody>
          <a:bodyPr wrap="none" lIns="70584" tIns="35292" rIns="70584" bIns="35292" rtlCol="0">
            <a:spAutoFit/>
          </a:bodyPr>
          <a:lstStyle/>
          <a:p>
            <a:r>
              <a:rPr lang="en-US" altLang="zh-CN" sz="1132">
                <a:solidFill>
                  <a:schemeClr val="tx1">
                    <a:lumMod val="50000"/>
                    <a:lumOff val="50000"/>
                  </a:schemeClr>
                </a:solidFill>
                <a:latin typeface="微软雅黑" pitchFamily="34" charset="-122"/>
                <a:ea typeface="微软雅黑" pitchFamily="34" charset="-122"/>
              </a:rPr>
              <a:t>100</a:t>
            </a:r>
            <a:endParaRPr lang="zh-CN" altLang="en-US" sz="1132">
              <a:solidFill>
                <a:schemeClr val="tx1">
                  <a:lumMod val="50000"/>
                  <a:lumOff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952933200"/>
      </p:ext>
    </p:extLst>
  </p:cSld>
  <p:clrMapOvr>
    <a:masterClrMapping/>
  </p:clrMapOvr>
  <mc:AlternateContent xmlns:mc="http://schemas.openxmlformats.org/markup-compatibility/2006" xmlns:p14="http://schemas.microsoft.com/office/powerpoint/2010/main">
    <mc:Choice Requires="p14">
      <p:transition spd="slow" p14:dur="1200" advTm="0">
        <p14:prism dir="d"/>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1000"/>
                                        <p:tgtEl>
                                          <p:spTgt spid="111"/>
                                        </p:tgtEl>
                                      </p:cBhvr>
                                    </p:animEffect>
                                    <p:anim calcmode="lin" valueType="num">
                                      <p:cBhvr>
                                        <p:cTn id="19" dur="1000" fill="hold"/>
                                        <p:tgtEl>
                                          <p:spTgt spid="111"/>
                                        </p:tgtEl>
                                        <p:attrNameLst>
                                          <p:attrName>ppt_x</p:attrName>
                                        </p:attrNameLst>
                                      </p:cBhvr>
                                      <p:tavLst>
                                        <p:tav tm="0">
                                          <p:val>
                                            <p:strVal val="#ppt_x"/>
                                          </p:val>
                                        </p:tav>
                                        <p:tav tm="100000">
                                          <p:val>
                                            <p:strVal val="#ppt_x"/>
                                          </p:val>
                                        </p:tav>
                                      </p:tavLst>
                                    </p:anim>
                                    <p:anim calcmode="lin" valueType="num">
                                      <p:cBhvr>
                                        <p:cTn id="20" dur="1000" fill="hold"/>
                                        <p:tgtEl>
                                          <p:spTgt spid="111"/>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100"/>
                                  </p:stCondLst>
                                  <p:childTnLst>
                                    <p:set>
                                      <p:cBhvr>
                                        <p:cTn id="22" dur="1" fill="hold">
                                          <p:stCondLst>
                                            <p:cond delay="0"/>
                                          </p:stCondLst>
                                        </p:cTn>
                                        <p:tgtEl>
                                          <p:spTgt spid="112"/>
                                        </p:tgtEl>
                                        <p:attrNameLst>
                                          <p:attrName>style.visibility</p:attrName>
                                        </p:attrNameLst>
                                      </p:cBhvr>
                                      <p:to>
                                        <p:strVal val="visible"/>
                                      </p:to>
                                    </p:set>
                                    <p:animEffect transition="in" filter="fade">
                                      <p:cBhvr>
                                        <p:cTn id="23" dur="1000"/>
                                        <p:tgtEl>
                                          <p:spTgt spid="112"/>
                                        </p:tgtEl>
                                      </p:cBhvr>
                                    </p:animEffect>
                                    <p:anim calcmode="lin" valueType="num">
                                      <p:cBhvr>
                                        <p:cTn id="24" dur="1000" fill="hold"/>
                                        <p:tgtEl>
                                          <p:spTgt spid="112"/>
                                        </p:tgtEl>
                                        <p:attrNameLst>
                                          <p:attrName>ppt_x</p:attrName>
                                        </p:attrNameLst>
                                      </p:cBhvr>
                                      <p:tavLst>
                                        <p:tav tm="0">
                                          <p:val>
                                            <p:strVal val="#ppt_x"/>
                                          </p:val>
                                        </p:tav>
                                        <p:tav tm="100000">
                                          <p:val>
                                            <p:strVal val="#ppt_x"/>
                                          </p:val>
                                        </p:tav>
                                      </p:tavLst>
                                    </p:anim>
                                    <p:anim calcmode="lin" valueType="num">
                                      <p:cBhvr>
                                        <p:cTn id="25" dur="1000" fill="hold"/>
                                        <p:tgtEl>
                                          <p:spTgt spid="112"/>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20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1000"/>
                                        <p:tgtEl>
                                          <p:spTgt spid="113"/>
                                        </p:tgtEl>
                                      </p:cBhvr>
                                    </p:animEffect>
                                    <p:anim calcmode="lin" valueType="num">
                                      <p:cBhvr>
                                        <p:cTn id="29" dur="1000" fill="hold"/>
                                        <p:tgtEl>
                                          <p:spTgt spid="113"/>
                                        </p:tgtEl>
                                        <p:attrNameLst>
                                          <p:attrName>ppt_x</p:attrName>
                                        </p:attrNameLst>
                                      </p:cBhvr>
                                      <p:tavLst>
                                        <p:tav tm="0">
                                          <p:val>
                                            <p:strVal val="#ppt_x"/>
                                          </p:val>
                                        </p:tav>
                                        <p:tav tm="100000">
                                          <p:val>
                                            <p:strVal val="#ppt_x"/>
                                          </p:val>
                                        </p:tav>
                                      </p:tavLst>
                                    </p:anim>
                                    <p:anim calcmode="lin" valueType="num">
                                      <p:cBhvr>
                                        <p:cTn id="30" dur="1000" fill="hold"/>
                                        <p:tgtEl>
                                          <p:spTgt spid="113"/>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300"/>
                                  </p:stCondLst>
                                  <p:childTnLst>
                                    <p:set>
                                      <p:cBhvr>
                                        <p:cTn id="32" dur="1" fill="hold">
                                          <p:stCondLst>
                                            <p:cond delay="0"/>
                                          </p:stCondLst>
                                        </p:cTn>
                                        <p:tgtEl>
                                          <p:spTgt spid="114"/>
                                        </p:tgtEl>
                                        <p:attrNameLst>
                                          <p:attrName>style.visibility</p:attrName>
                                        </p:attrNameLst>
                                      </p:cBhvr>
                                      <p:to>
                                        <p:strVal val="visible"/>
                                      </p:to>
                                    </p:set>
                                    <p:animEffect transition="in" filter="fade">
                                      <p:cBhvr>
                                        <p:cTn id="33" dur="1000"/>
                                        <p:tgtEl>
                                          <p:spTgt spid="114"/>
                                        </p:tgtEl>
                                      </p:cBhvr>
                                    </p:animEffect>
                                    <p:anim calcmode="lin" valueType="num">
                                      <p:cBhvr>
                                        <p:cTn id="34" dur="1000" fill="hold"/>
                                        <p:tgtEl>
                                          <p:spTgt spid="114"/>
                                        </p:tgtEl>
                                        <p:attrNameLst>
                                          <p:attrName>ppt_x</p:attrName>
                                        </p:attrNameLst>
                                      </p:cBhvr>
                                      <p:tavLst>
                                        <p:tav tm="0">
                                          <p:val>
                                            <p:strVal val="#ppt_x"/>
                                          </p:val>
                                        </p:tav>
                                        <p:tav tm="100000">
                                          <p:val>
                                            <p:strVal val="#ppt_x"/>
                                          </p:val>
                                        </p:tav>
                                      </p:tavLst>
                                    </p:anim>
                                    <p:anim calcmode="lin" valueType="num">
                                      <p:cBhvr>
                                        <p:cTn id="35" dur="1000" fill="hold"/>
                                        <p:tgtEl>
                                          <p:spTgt spid="114"/>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400"/>
                                  </p:stCondLst>
                                  <p:childTnLst>
                                    <p:set>
                                      <p:cBhvr>
                                        <p:cTn id="37" dur="1" fill="hold">
                                          <p:stCondLst>
                                            <p:cond delay="0"/>
                                          </p:stCondLst>
                                        </p:cTn>
                                        <p:tgtEl>
                                          <p:spTgt spid="115"/>
                                        </p:tgtEl>
                                        <p:attrNameLst>
                                          <p:attrName>style.visibility</p:attrName>
                                        </p:attrNameLst>
                                      </p:cBhvr>
                                      <p:to>
                                        <p:strVal val="visible"/>
                                      </p:to>
                                    </p:set>
                                    <p:animEffect transition="in" filter="fade">
                                      <p:cBhvr>
                                        <p:cTn id="38" dur="1000"/>
                                        <p:tgtEl>
                                          <p:spTgt spid="115"/>
                                        </p:tgtEl>
                                      </p:cBhvr>
                                    </p:animEffect>
                                    <p:anim calcmode="lin" valueType="num">
                                      <p:cBhvr>
                                        <p:cTn id="39" dur="1000" fill="hold"/>
                                        <p:tgtEl>
                                          <p:spTgt spid="115"/>
                                        </p:tgtEl>
                                        <p:attrNameLst>
                                          <p:attrName>ppt_x</p:attrName>
                                        </p:attrNameLst>
                                      </p:cBhvr>
                                      <p:tavLst>
                                        <p:tav tm="0">
                                          <p:val>
                                            <p:strVal val="#ppt_x"/>
                                          </p:val>
                                        </p:tav>
                                        <p:tav tm="100000">
                                          <p:val>
                                            <p:strVal val="#ppt_x"/>
                                          </p:val>
                                        </p:tav>
                                      </p:tavLst>
                                    </p:anim>
                                    <p:anim calcmode="lin" valueType="num">
                                      <p:cBhvr>
                                        <p:cTn id="40" dur="1000" fill="hold"/>
                                        <p:tgtEl>
                                          <p:spTgt spid="115"/>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500"/>
                                  </p:stCondLst>
                                  <p:childTnLst>
                                    <p:set>
                                      <p:cBhvr>
                                        <p:cTn id="42" dur="1" fill="hold">
                                          <p:stCondLst>
                                            <p:cond delay="0"/>
                                          </p:stCondLst>
                                        </p:cTn>
                                        <p:tgtEl>
                                          <p:spTgt spid="116"/>
                                        </p:tgtEl>
                                        <p:attrNameLst>
                                          <p:attrName>style.visibility</p:attrName>
                                        </p:attrNameLst>
                                      </p:cBhvr>
                                      <p:to>
                                        <p:strVal val="visible"/>
                                      </p:to>
                                    </p:set>
                                    <p:animEffect transition="in" filter="fade">
                                      <p:cBhvr>
                                        <p:cTn id="43" dur="1000"/>
                                        <p:tgtEl>
                                          <p:spTgt spid="116"/>
                                        </p:tgtEl>
                                      </p:cBhvr>
                                    </p:animEffect>
                                    <p:anim calcmode="lin" valueType="num">
                                      <p:cBhvr>
                                        <p:cTn id="44" dur="1000" fill="hold"/>
                                        <p:tgtEl>
                                          <p:spTgt spid="116"/>
                                        </p:tgtEl>
                                        <p:attrNameLst>
                                          <p:attrName>ppt_x</p:attrName>
                                        </p:attrNameLst>
                                      </p:cBhvr>
                                      <p:tavLst>
                                        <p:tav tm="0">
                                          <p:val>
                                            <p:strVal val="#ppt_x"/>
                                          </p:val>
                                        </p:tav>
                                        <p:tav tm="100000">
                                          <p:val>
                                            <p:strVal val="#ppt_x"/>
                                          </p:val>
                                        </p:tav>
                                      </p:tavLst>
                                    </p:anim>
                                    <p:anim calcmode="lin" valueType="num">
                                      <p:cBhvr>
                                        <p:cTn id="45" dur="1000" fill="hold"/>
                                        <p:tgtEl>
                                          <p:spTgt spid="116"/>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600"/>
                                  </p:stCondLst>
                                  <p:childTnLst>
                                    <p:set>
                                      <p:cBhvr>
                                        <p:cTn id="47" dur="1" fill="hold">
                                          <p:stCondLst>
                                            <p:cond delay="0"/>
                                          </p:stCondLst>
                                        </p:cTn>
                                        <p:tgtEl>
                                          <p:spTgt spid="117"/>
                                        </p:tgtEl>
                                        <p:attrNameLst>
                                          <p:attrName>style.visibility</p:attrName>
                                        </p:attrNameLst>
                                      </p:cBhvr>
                                      <p:to>
                                        <p:strVal val="visible"/>
                                      </p:to>
                                    </p:set>
                                    <p:animEffect transition="in" filter="fade">
                                      <p:cBhvr>
                                        <p:cTn id="48" dur="1000"/>
                                        <p:tgtEl>
                                          <p:spTgt spid="117"/>
                                        </p:tgtEl>
                                      </p:cBhvr>
                                    </p:animEffect>
                                    <p:anim calcmode="lin" valueType="num">
                                      <p:cBhvr>
                                        <p:cTn id="49" dur="1000" fill="hold"/>
                                        <p:tgtEl>
                                          <p:spTgt spid="117"/>
                                        </p:tgtEl>
                                        <p:attrNameLst>
                                          <p:attrName>ppt_x</p:attrName>
                                        </p:attrNameLst>
                                      </p:cBhvr>
                                      <p:tavLst>
                                        <p:tav tm="0">
                                          <p:val>
                                            <p:strVal val="#ppt_x"/>
                                          </p:val>
                                        </p:tav>
                                        <p:tav tm="100000">
                                          <p:val>
                                            <p:strVal val="#ppt_x"/>
                                          </p:val>
                                        </p:tav>
                                      </p:tavLst>
                                    </p:anim>
                                    <p:anim calcmode="lin" valueType="num">
                                      <p:cBhvr>
                                        <p:cTn id="50" dur="1000" fill="hold"/>
                                        <p:tgtEl>
                                          <p:spTgt spid="117"/>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700"/>
                                  </p:stCondLst>
                                  <p:childTnLst>
                                    <p:set>
                                      <p:cBhvr>
                                        <p:cTn id="52" dur="1" fill="hold">
                                          <p:stCondLst>
                                            <p:cond delay="0"/>
                                          </p:stCondLst>
                                        </p:cTn>
                                        <p:tgtEl>
                                          <p:spTgt spid="118"/>
                                        </p:tgtEl>
                                        <p:attrNameLst>
                                          <p:attrName>style.visibility</p:attrName>
                                        </p:attrNameLst>
                                      </p:cBhvr>
                                      <p:to>
                                        <p:strVal val="visible"/>
                                      </p:to>
                                    </p:set>
                                    <p:animEffect transition="in" filter="fade">
                                      <p:cBhvr>
                                        <p:cTn id="53" dur="1000"/>
                                        <p:tgtEl>
                                          <p:spTgt spid="118"/>
                                        </p:tgtEl>
                                      </p:cBhvr>
                                    </p:animEffect>
                                    <p:anim calcmode="lin" valueType="num">
                                      <p:cBhvr>
                                        <p:cTn id="54" dur="1000" fill="hold"/>
                                        <p:tgtEl>
                                          <p:spTgt spid="118"/>
                                        </p:tgtEl>
                                        <p:attrNameLst>
                                          <p:attrName>ppt_x</p:attrName>
                                        </p:attrNameLst>
                                      </p:cBhvr>
                                      <p:tavLst>
                                        <p:tav tm="0">
                                          <p:val>
                                            <p:strVal val="#ppt_x"/>
                                          </p:val>
                                        </p:tav>
                                        <p:tav tm="100000">
                                          <p:val>
                                            <p:strVal val="#ppt_x"/>
                                          </p:val>
                                        </p:tav>
                                      </p:tavLst>
                                    </p:anim>
                                    <p:anim calcmode="lin" valueType="num">
                                      <p:cBhvr>
                                        <p:cTn id="55" dur="1000" fill="hold"/>
                                        <p:tgtEl>
                                          <p:spTgt spid="118"/>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800"/>
                                  </p:stCondLst>
                                  <p:childTnLst>
                                    <p:set>
                                      <p:cBhvr>
                                        <p:cTn id="57" dur="1" fill="hold">
                                          <p:stCondLst>
                                            <p:cond delay="0"/>
                                          </p:stCondLst>
                                        </p:cTn>
                                        <p:tgtEl>
                                          <p:spTgt spid="119"/>
                                        </p:tgtEl>
                                        <p:attrNameLst>
                                          <p:attrName>style.visibility</p:attrName>
                                        </p:attrNameLst>
                                      </p:cBhvr>
                                      <p:to>
                                        <p:strVal val="visible"/>
                                      </p:to>
                                    </p:set>
                                    <p:animEffect transition="in" filter="fade">
                                      <p:cBhvr>
                                        <p:cTn id="58" dur="1000"/>
                                        <p:tgtEl>
                                          <p:spTgt spid="119"/>
                                        </p:tgtEl>
                                      </p:cBhvr>
                                    </p:animEffect>
                                    <p:anim calcmode="lin" valueType="num">
                                      <p:cBhvr>
                                        <p:cTn id="59" dur="1000" fill="hold"/>
                                        <p:tgtEl>
                                          <p:spTgt spid="119"/>
                                        </p:tgtEl>
                                        <p:attrNameLst>
                                          <p:attrName>ppt_x</p:attrName>
                                        </p:attrNameLst>
                                      </p:cBhvr>
                                      <p:tavLst>
                                        <p:tav tm="0">
                                          <p:val>
                                            <p:strVal val="#ppt_x"/>
                                          </p:val>
                                        </p:tav>
                                        <p:tav tm="100000">
                                          <p:val>
                                            <p:strVal val="#ppt_x"/>
                                          </p:val>
                                        </p:tav>
                                      </p:tavLst>
                                    </p:anim>
                                    <p:anim calcmode="lin" valueType="num">
                                      <p:cBhvr>
                                        <p:cTn id="60" dur="1000" fill="hold"/>
                                        <p:tgtEl>
                                          <p:spTgt spid="119"/>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900"/>
                                  </p:stCondLst>
                                  <p:childTnLst>
                                    <p:set>
                                      <p:cBhvr>
                                        <p:cTn id="62" dur="1" fill="hold">
                                          <p:stCondLst>
                                            <p:cond delay="0"/>
                                          </p:stCondLst>
                                        </p:cTn>
                                        <p:tgtEl>
                                          <p:spTgt spid="120"/>
                                        </p:tgtEl>
                                        <p:attrNameLst>
                                          <p:attrName>style.visibility</p:attrName>
                                        </p:attrNameLst>
                                      </p:cBhvr>
                                      <p:to>
                                        <p:strVal val="visible"/>
                                      </p:to>
                                    </p:set>
                                    <p:animEffect transition="in" filter="fade">
                                      <p:cBhvr>
                                        <p:cTn id="63" dur="1000"/>
                                        <p:tgtEl>
                                          <p:spTgt spid="120"/>
                                        </p:tgtEl>
                                      </p:cBhvr>
                                    </p:animEffect>
                                    <p:anim calcmode="lin" valueType="num">
                                      <p:cBhvr>
                                        <p:cTn id="64" dur="1000" fill="hold"/>
                                        <p:tgtEl>
                                          <p:spTgt spid="120"/>
                                        </p:tgtEl>
                                        <p:attrNameLst>
                                          <p:attrName>ppt_x</p:attrName>
                                        </p:attrNameLst>
                                      </p:cBhvr>
                                      <p:tavLst>
                                        <p:tav tm="0">
                                          <p:val>
                                            <p:strVal val="#ppt_x"/>
                                          </p:val>
                                        </p:tav>
                                        <p:tav tm="100000">
                                          <p:val>
                                            <p:strVal val="#ppt_x"/>
                                          </p:val>
                                        </p:tav>
                                      </p:tavLst>
                                    </p:anim>
                                    <p:anim calcmode="lin" valueType="num">
                                      <p:cBhvr>
                                        <p:cTn id="65" dur="1000" fill="hold"/>
                                        <p:tgtEl>
                                          <p:spTgt spid="120"/>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121"/>
                                        </p:tgtEl>
                                        <p:attrNameLst>
                                          <p:attrName>style.visibility</p:attrName>
                                        </p:attrNameLst>
                                      </p:cBhvr>
                                      <p:to>
                                        <p:strVal val="visible"/>
                                      </p:to>
                                    </p:set>
                                    <p:animEffect transition="in" filter="fade">
                                      <p:cBhvr>
                                        <p:cTn id="68" dur="1000"/>
                                        <p:tgtEl>
                                          <p:spTgt spid="121"/>
                                        </p:tgtEl>
                                      </p:cBhvr>
                                    </p:animEffect>
                                    <p:anim calcmode="lin" valueType="num">
                                      <p:cBhvr>
                                        <p:cTn id="69" dur="1000" fill="hold"/>
                                        <p:tgtEl>
                                          <p:spTgt spid="121"/>
                                        </p:tgtEl>
                                        <p:attrNameLst>
                                          <p:attrName>ppt_x</p:attrName>
                                        </p:attrNameLst>
                                      </p:cBhvr>
                                      <p:tavLst>
                                        <p:tav tm="0">
                                          <p:val>
                                            <p:strVal val="#ppt_x"/>
                                          </p:val>
                                        </p:tav>
                                        <p:tav tm="100000">
                                          <p:val>
                                            <p:strVal val="#ppt_x"/>
                                          </p:val>
                                        </p:tav>
                                      </p:tavLst>
                                    </p:anim>
                                    <p:anim calcmode="lin" valueType="num">
                                      <p:cBhvr>
                                        <p:cTn id="70" dur="1000" fill="hold"/>
                                        <p:tgtEl>
                                          <p:spTgt spid="1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100"/>
                                  </p:stCondLst>
                                  <p:childTnLst>
                                    <p:set>
                                      <p:cBhvr>
                                        <p:cTn id="72" dur="1" fill="hold">
                                          <p:stCondLst>
                                            <p:cond delay="0"/>
                                          </p:stCondLst>
                                        </p:cTn>
                                        <p:tgtEl>
                                          <p:spTgt spid="122"/>
                                        </p:tgtEl>
                                        <p:attrNameLst>
                                          <p:attrName>style.visibility</p:attrName>
                                        </p:attrNameLst>
                                      </p:cBhvr>
                                      <p:to>
                                        <p:strVal val="visible"/>
                                      </p:to>
                                    </p:set>
                                    <p:animEffect transition="in" filter="fade">
                                      <p:cBhvr>
                                        <p:cTn id="73" dur="1000"/>
                                        <p:tgtEl>
                                          <p:spTgt spid="122"/>
                                        </p:tgtEl>
                                      </p:cBhvr>
                                    </p:animEffect>
                                    <p:anim calcmode="lin" valueType="num">
                                      <p:cBhvr>
                                        <p:cTn id="74" dur="1000" fill="hold"/>
                                        <p:tgtEl>
                                          <p:spTgt spid="122"/>
                                        </p:tgtEl>
                                        <p:attrNameLst>
                                          <p:attrName>ppt_x</p:attrName>
                                        </p:attrNameLst>
                                      </p:cBhvr>
                                      <p:tavLst>
                                        <p:tav tm="0">
                                          <p:val>
                                            <p:strVal val="#ppt_x"/>
                                          </p:val>
                                        </p:tav>
                                        <p:tav tm="100000">
                                          <p:val>
                                            <p:strVal val="#ppt_x"/>
                                          </p:val>
                                        </p:tav>
                                      </p:tavLst>
                                    </p:anim>
                                    <p:anim calcmode="lin" valueType="num">
                                      <p:cBhvr>
                                        <p:cTn id="75" dur="1000" fill="hold"/>
                                        <p:tgtEl>
                                          <p:spTgt spid="122"/>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200"/>
                                  </p:stCondLst>
                                  <p:childTnLst>
                                    <p:set>
                                      <p:cBhvr>
                                        <p:cTn id="77" dur="1" fill="hold">
                                          <p:stCondLst>
                                            <p:cond delay="0"/>
                                          </p:stCondLst>
                                        </p:cTn>
                                        <p:tgtEl>
                                          <p:spTgt spid="123"/>
                                        </p:tgtEl>
                                        <p:attrNameLst>
                                          <p:attrName>style.visibility</p:attrName>
                                        </p:attrNameLst>
                                      </p:cBhvr>
                                      <p:to>
                                        <p:strVal val="visible"/>
                                      </p:to>
                                    </p:set>
                                    <p:animEffect transition="in" filter="fade">
                                      <p:cBhvr>
                                        <p:cTn id="78" dur="1000"/>
                                        <p:tgtEl>
                                          <p:spTgt spid="123"/>
                                        </p:tgtEl>
                                      </p:cBhvr>
                                    </p:animEffect>
                                    <p:anim calcmode="lin" valueType="num">
                                      <p:cBhvr>
                                        <p:cTn id="79" dur="1000" fill="hold"/>
                                        <p:tgtEl>
                                          <p:spTgt spid="123"/>
                                        </p:tgtEl>
                                        <p:attrNameLst>
                                          <p:attrName>ppt_x</p:attrName>
                                        </p:attrNameLst>
                                      </p:cBhvr>
                                      <p:tavLst>
                                        <p:tav tm="0">
                                          <p:val>
                                            <p:strVal val="#ppt_x"/>
                                          </p:val>
                                        </p:tav>
                                        <p:tav tm="100000">
                                          <p:val>
                                            <p:strVal val="#ppt_x"/>
                                          </p:val>
                                        </p:tav>
                                      </p:tavLst>
                                    </p:anim>
                                    <p:anim calcmode="lin" valueType="num">
                                      <p:cBhvr>
                                        <p:cTn id="80" dur="1000" fill="hold"/>
                                        <p:tgtEl>
                                          <p:spTgt spid="123"/>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300"/>
                                  </p:stCondLst>
                                  <p:childTnLst>
                                    <p:set>
                                      <p:cBhvr>
                                        <p:cTn id="82" dur="1" fill="hold">
                                          <p:stCondLst>
                                            <p:cond delay="0"/>
                                          </p:stCondLst>
                                        </p:cTn>
                                        <p:tgtEl>
                                          <p:spTgt spid="124"/>
                                        </p:tgtEl>
                                        <p:attrNameLst>
                                          <p:attrName>style.visibility</p:attrName>
                                        </p:attrNameLst>
                                      </p:cBhvr>
                                      <p:to>
                                        <p:strVal val="visible"/>
                                      </p:to>
                                    </p:set>
                                    <p:animEffect transition="in" filter="fade">
                                      <p:cBhvr>
                                        <p:cTn id="83" dur="1000"/>
                                        <p:tgtEl>
                                          <p:spTgt spid="124"/>
                                        </p:tgtEl>
                                      </p:cBhvr>
                                    </p:animEffect>
                                    <p:anim calcmode="lin" valueType="num">
                                      <p:cBhvr>
                                        <p:cTn id="84" dur="1000" fill="hold"/>
                                        <p:tgtEl>
                                          <p:spTgt spid="124"/>
                                        </p:tgtEl>
                                        <p:attrNameLst>
                                          <p:attrName>ppt_x</p:attrName>
                                        </p:attrNameLst>
                                      </p:cBhvr>
                                      <p:tavLst>
                                        <p:tav tm="0">
                                          <p:val>
                                            <p:strVal val="#ppt_x"/>
                                          </p:val>
                                        </p:tav>
                                        <p:tav tm="100000">
                                          <p:val>
                                            <p:strVal val="#ppt_x"/>
                                          </p:val>
                                        </p:tav>
                                      </p:tavLst>
                                    </p:anim>
                                    <p:anim calcmode="lin" valueType="num">
                                      <p:cBhvr>
                                        <p:cTn id="85" dur="1000" fill="hold"/>
                                        <p:tgtEl>
                                          <p:spTgt spid="124"/>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400"/>
                                  </p:stCondLst>
                                  <p:childTnLst>
                                    <p:set>
                                      <p:cBhvr>
                                        <p:cTn id="87" dur="1" fill="hold">
                                          <p:stCondLst>
                                            <p:cond delay="0"/>
                                          </p:stCondLst>
                                        </p:cTn>
                                        <p:tgtEl>
                                          <p:spTgt spid="125"/>
                                        </p:tgtEl>
                                        <p:attrNameLst>
                                          <p:attrName>style.visibility</p:attrName>
                                        </p:attrNameLst>
                                      </p:cBhvr>
                                      <p:to>
                                        <p:strVal val="visible"/>
                                      </p:to>
                                    </p:set>
                                    <p:animEffect transition="in" filter="fade">
                                      <p:cBhvr>
                                        <p:cTn id="88" dur="1000"/>
                                        <p:tgtEl>
                                          <p:spTgt spid="125"/>
                                        </p:tgtEl>
                                      </p:cBhvr>
                                    </p:animEffect>
                                    <p:anim calcmode="lin" valueType="num">
                                      <p:cBhvr>
                                        <p:cTn id="89" dur="1000" fill="hold"/>
                                        <p:tgtEl>
                                          <p:spTgt spid="125"/>
                                        </p:tgtEl>
                                        <p:attrNameLst>
                                          <p:attrName>ppt_x</p:attrName>
                                        </p:attrNameLst>
                                      </p:cBhvr>
                                      <p:tavLst>
                                        <p:tav tm="0">
                                          <p:val>
                                            <p:strVal val="#ppt_x"/>
                                          </p:val>
                                        </p:tav>
                                        <p:tav tm="100000">
                                          <p:val>
                                            <p:strVal val="#ppt_x"/>
                                          </p:val>
                                        </p:tav>
                                      </p:tavLst>
                                    </p:anim>
                                    <p:anim calcmode="lin" valueType="num">
                                      <p:cBhvr>
                                        <p:cTn id="90" dur="1000" fill="hold"/>
                                        <p:tgtEl>
                                          <p:spTgt spid="125"/>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500"/>
                                  </p:stCondLst>
                                  <p:childTnLst>
                                    <p:set>
                                      <p:cBhvr>
                                        <p:cTn id="92" dur="1" fill="hold">
                                          <p:stCondLst>
                                            <p:cond delay="0"/>
                                          </p:stCondLst>
                                        </p:cTn>
                                        <p:tgtEl>
                                          <p:spTgt spid="126"/>
                                        </p:tgtEl>
                                        <p:attrNameLst>
                                          <p:attrName>style.visibility</p:attrName>
                                        </p:attrNameLst>
                                      </p:cBhvr>
                                      <p:to>
                                        <p:strVal val="visible"/>
                                      </p:to>
                                    </p:set>
                                    <p:animEffect transition="in" filter="fade">
                                      <p:cBhvr>
                                        <p:cTn id="93" dur="1000"/>
                                        <p:tgtEl>
                                          <p:spTgt spid="126"/>
                                        </p:tgtEl>
                                      </p:cBhvr>
                                    </p:animEffect>
                                    <p:anim calcmode="lin" valueType="num">
                                      <p:cBhvr>
                                        <p:cTn id="94" dur="1000" fill="hold"/>
                                        <p:tgtEl>
                                          <p:spTgt spid="126"/>
                                        </p:tgtEl>
                                        <p:attrNameLst>
                                          <p:attrName>ppt_x</p:attrName>
                                        </p:attrNameLst>
                                      </p:cBhvr>
                                      <p:tavLst>
                                        <p:tav tm="0">
                                          <p:val>
                                            <p:strVal val="#ppt_x"/>
                                          </p:val>
                                        </p:tav>
                                        <p:tav tm="100000">
                                          <p:val>
                                            <p:strVal val="#ppt_x"/>
                                          </p:val>
                                        </p:tav>
                                      </p:tavLst>
                                    </p:anim>
                                    <p:anim calcmode="lin" valueType="num">
                                      <p:cBhvr>
                                        <p:cTn id="95" dur="1000" fill="hold"/>
                                        <p:tgtEl>
                                          <p:spTgt spid="126"/>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600"/>
                                  </p:stCondLst>
                                  <p:childTnLst>
                                    <p:set>
                                      <p:cBhvr>
                                        <p:cTn id="97" dur="1" fill="hold">
                                          <p:stCondLst>
                                            <p:cond delay="0"/>
                                          </p:stCondLst>
                                        </p:cTn>
                                        <p:tgtEl>
                                          <p:spTgt spid="127"/>
                                        </p:tgtEl>
                                        <p:attrNameLst>
                                          <p:attrName>style.visibility</p:attrName>
                                        </p:attrNameLst>
                                      </p:cBhvr>
                                      <p:to>
                                        <p:strVal val="visible"/>
                                      </p:to>
                                    </p:set>
                                    <p:animEffect transition="in" filter="fade">
                                      <p:cBhvr>
                                        <p:cTn id="98" dur="1000"/>
                                        <p:tgtEl>
                                          <p:spTgt spid="127"/>
                                        </p:tgtEl>
                                      </p:cBhvr>
                                    </p:animEffect>
                                    <p:anim calcmode="lin" valueType="num">
                                      <p:cBhvr>
                                        <p:cTn id="99" dur="1000" fill="hold"/>
                                        <p:tgtEl>
                                          <p:spTgt spid="127"/>
                                        </p:tgtEl>
                                        <p:attrNameLst>
                                          <p:attrName>ppt_x</p:attrName>
                                        </p:attrNameLst>
                                      </p:cBhvr>
                                      <p:tavLst>
                                        <p:tav tm="0">
                                          <p:val>
                                            <p:strVal val="#ppt_x"/>
                                          </p:val>
                                        </p:tav>
                                        <p:tav tm="100000">
                                          <p:val>
                                            <p:strVal val="#ppt_x"/>
                                          </p:val>
                                        </p:tav>
                                      </p:tavLst>
                                    </p:anim>
                                    <p:anim calcmode="lin" valueType="num">
                                      <p:cBhvr>
                                        <p:cTn id="100" dur="1000" fill="hold"/>
                                        <p:tgtEl>
                                          <p:spTgt spid="127"/>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700"/>
                                  </p:stCondLst>
                                  <p:childTnLst>
                                    <p:set>
                                      <p:cBhvr>
                                        <p:cTn id="102" dur="1" fill="hold">
                                          <p:stCondLst>
                                            <p:cond delay="0"/>
                                          </p:stCondLst>
                                        </p:cTn>
                                        <p:tgtEl>
                                          <p:spTgt spid="128"/>
                                        </p:tgtEl>
                                        <p:attrNameLst>
                                          <p:attrName>style.visibility</p:attrName>
                                        </p:attrNameLst>
                                      </p:cBhvr>
                                      <p:to>
                                        <p:strVal val="visible"/>
                                      </p:to>
                                    </p:set>
                                    <p:animEffect transition="in" filter="fade">
                                      <p:cBhvr>
                                        <p:cTn id="103" dur="1000"/>
                                        <p:tgtEl>
                                          <p:spTgt spid="128"/>
                                        </p:tgtEl>
                                      </p:cBhvr>
                                    </p:animEffect>
                                    <p:anim calcmode="lin" valueType="num">
                                      <p:cBhvr>
                                        <p:cTn id="104" dur="1000" fill="hold"/>
                                        <p:tgtEl>
                                          <p:spTgt spid="128"/>
                                        </p:tgtEl>
                                        <p:attrNameLst>
                                          <p:attrName>ppt_x</p:attrName>
                                        </p:attrNameLst>
                                      </p:cBhvr>
                                      <p:tavLst>
                                        <p:tav tm="0">
                                          <p:val>
                                            <p:strVal val="#ppt_x"/>
                                          </p:val>
                                        </p:tav>
                                        <p:tav tm="100000">
                                          <p:val>
                                            <p:strVal val="#ppt_x"/>
                                          </p:val>
                                        </p:tav>
                                      </p:tavLst>
                                    </p:anim>
                                    <p:anim calcmode="lin" valueType="num">
                                      <p:cBhvr>
                                        <p:cTn id="105" dur="1000" fill="hold"/>
                                        <p:tgtEl>
                                          <p:spTgt spid="128"/>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800"/>
                                  </p:stCondLst>
                                  <p:childTnLst>
                                    <p:set>
                                      <p:cBhvr>
                                        <p:cTn id="107" dur="1" fill="hold">
                                          <p:stCondLst>
                                            <p:cond delay="0"/>
                                          </p:stCondLst>
                                        </p:cTn>
                                        <p:tgtEl>
                                          <p:spTgt spid="129"/>
                                        </p:tgtEl>
                                        <p:attrNameLst>
                                          <p:attrName>style.visibility</p:attrName>
                                        </p:attrNameLst>
                                      </p:cBhvr>
                                      <p:to>
                                        <p:strVal val="visible"/>
                                      </p:to>
                                    </p:set>
                                    <p:animEffect transition="in" filter="fade">
                                      <p:cBhvr>
                                        <p:cTn id="108" dur="1000"/>
                                        <p:tgtEl>
                                          <p:spTgt spid="129"/>
                                        </p:tgtEl>
                                      </p:cBhvr>
                                    </p:animEffect>
                                    <p:anim calcmode="lin" valueType="num">
                                      <p:cBhvr>
                                        <p:cTn id="109" dur="1000" fill="hold"/>
                                        <p:tgtEl>
                                          <p:spTgt spid="129"/>
                                        </p:tgtEl>
                                        <p:attrNameLst>
                                          <p:attrName>ppt_x</p:attrName>
                                        </p:attrNameLst>
                                      </p:cBhvr>
                                      <p:tavLst>
                                        <p:tav tm="0">
                                          <p:val>
                                            <p:strVal val="#ppt_x"/>
                                          </p:val>
                                        </p:tav>
                                        <p:tav tm="100000">
                                          <p:val>
                                            <p:strVal val="#ppt_x"/>
                                          </p:val>
                                        </p:tav>
                                      </p:tavLst>
                                    </p:anim>
                                    <p:anim calcmode="lin" valueType="num">
                                      <p:cBhvr>
                                        <p:cTn id="110" dur="1000" fill="hold"/>
                                        <p:tgtEl>
                                          <p:spTgt spid="129"/>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900"/>
                                  </p:stCondLst>
                                  <p:childTnLst>
                                    <p:set>
                                      <p:cBhvr>
                                        <p:cTn id="112" dur="1" fill="hold">
                                          <p:stCondLst>
                                            <p:cond delay="0"/>
                                          </p:stCondLst>
                                        </p:cTn>
                                        <p:tgtEl>
                                          <p:spTgt spid="130"/>
                                        </p:tgtEl>
                                        <p:attrNameLst>
                                          <p:attrName>style.visibility</p:attrName>
                                        </p:attrNameLst>
                                      </p:cBhvr>
                                      <p:to>
                                        <p:strVal val="visible"/>
                                      </p:to>
                                    </p:set>
                                    <p:animEffect transition="in" filter="fade">
                                      <p:cBhvr>
                                        <p:cTn id="113" dur="1000"/>
                                        <p:tgtEl>
                                          <p:spTgt spid="130"/>
                                        </p:tgtEl>
                                      </p:cBhvr>
                                    </p:animEffect>
                                    <p:anim calcmode="lin" valueType="num">
                                      <p:cBhvr>
                                        <p:cTn id="114" dur="1000" fill="hold"/>
                                        <p:tgtEl>
                                          <p:spTgt spid="130"/>
                                        </p:tgtEl>
                                        <p:attrNameLst>
                                          <p:attrName>ppt_x</p:attrName>
                                        </p:attrNameLst>
                                      </p:cBhvr>
                                      <p:tavLst>
                                        <p:tav tm="0">
                                          <p:val>
                                            <p:strVal val="#ppt_x"/>
                                          </p:val>
                                        </p:tav>
                                        <p:tav tm="100000">
                                          <p:val>
                                            <p:strVal val="#ppt_x"/>
                                          </p:val>
                                        </p:tav>
                                      </p:tavLst>
                                    </p:anim>
                                    <p:anim calcmode="lin" valueType="num">
                                      <p:cBhvr>
                                        <p:cTn id="115" dur="1000" fill="hold"/>
                                        <p:tgtEl>
                                          <p:spTgt spid="130"/>
                                        </p:tgtEl>
                                        <p:attrNameLst>
                                          <p:attrName>ppt_y</p:attrName>
                                        </p:attrNameLst>
                                      </p:cBhvr>
                                      <p:tavLst>
                                        <p:tav tm="0">
                                          <p:val>
                                            <p:strVal val="#ppt_y-.1"/>
                                          </p:val>
                                        </p:tav>
                                        <p:tav tm="100000">
                                          <p:val>
                                            <p:strVal val="#ppt_y"/>
                                          </p:val>
                                        </p:tav>
                                      </p:tavLst>
                                    </p:anim>
                                  </p:childTnLst>
                                </p:cTn>
                              </p:par>
                            </p:childTnLst>
                          </p:cTn>
                        </p:par>
                        <p:par>
                          <p:cTn id="116" fill="hold">
                            <p:stCondLst>
                              <p:cond delay="3400"/>
                            </p:stCondLst>
                            <p:childTnLst>
                              <p:par>
                                <p:cTn id="117" presetID="2" presetClass="entr" presetSubtype="4" decel="100000" fill="hold" grpId="0" nodeType="after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par>
                                <p:cTn id="121" presetID="2" presetClass="entr" presetSubtype="4" decel="100000" fill="hold" grpId="0" nodeType="withEffect">
                                  <p:stCondLst>
                                    <p:cond delay="0"/>
                                  </p:stCondLst>
                                  <p:childTnLst>
                                    <p:set>
                                      <p:cBhvr>
                                        <p:cTn id="122" dur="1" fill="hold">
                                          <p:stCondLst>
                                            <p:cond delay="0"/>
                                          </p:stCondLst>
                                        </p:cTn>
                                        <p:tgtEl>
                                          <p:spTgt spid="58"/>
                                        </p:tgtEl>
                                        <p:attrNameLst>
                                          <p:attrName>style.visibility</p:attrName>
                                        </p:attrNameLst>
                                      </p:cBhvr>
                                      <p:to>
                                        <p:strVal val="visible"/>
                                      </p:to>
                                    </p:set>
                                    <p:anim calcmode="lin" valueType="num">
                                      <p:cBhvr additive="base">
                                        <p:cTn id="123" dur="500" fill="hold"/>
                                        <p:tgtEl>
                                          <p:spTgt spid="58"/>
                                        </p:tgtEl>
                                        <p:attrNameLst>
                                          <p:attrName>ppt_x</p:attrName>
                                        </p:attrNameLst>
                                      </p:cBhvr>
                                      <p:tavLst>
                                        <p:tav tm="0">
                                          <p:val>
                                            <p:strVal val="#ppt_x"/>
                                          </p:val>
                                        </p:tav>
                                        <p:tav tm="100000">
                                          <p:val>
                                            <p:strVal val="#ppt_x"/>
                                          </p:val>
                                        </p:tav>
                                      </p:tavLst>
                                    </p:anim>
                                    <p:anim calcmode="lin" valueType="num">
                                      <p:cBhvr additive="base">
                                        <p:cTn id="124" dur="500" fill="hold"/>
                                        <p:tgtEl>
                                          <p:spTgt spid="58"/>
                                        </p:tgtEl>
                                        <p:attrNameLst>
                                          <p:attrName>ppt_y</p:attrName>
                                        </p:attrNameLst>
                                      </p:cBhvr>
                                      <p:tavLst>
                                        <p:tav tm="0">
                                          <p:val>
                                            <p:strVal val="1+#ppt_h/2"/>
                                          </p:val>
                                        </p:tav>
                                        <p:tav tm="100000">
                                          <p:val>
                                            <p:strVal val="#ppt_y"/>
                                          </p:val>
                                        </p:tav>
                                      </p:tavLst>
                                    </p:anim>
                                  </p:childTnLst>
                                </p:cTn>
                              </p:par>
                              <p:par>
                                <p:cTn id="125" presetID="2" presetClass="entr" presetSubtype="4" decel="100000"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additive="base">
                                        <p:cTn id="127" dur="500" fill="hold"/>
                                        <p:tgtEl>
                                          <p:spTgt spid="60"/>
                                        </p:tgtEl>
                                        <p:attrNameLst>
                                          <p:attrName>ppt_x</p:attrName>
                                        </p:attrNameLst>
                                      </p:cBhvr>
                                      <p:tavLst>
                                        <p:tav tm="0">
                                          <p:val>
                                            <p:strVal val="#ppt_x"/>
                                          </p:val>
                                        </p:tav>
                                        <p:tav tm="100000">
                                          <p:val>
                                            <p:strVal val="#ppt_x"/>
                                          </p:val>
                                        </p:tav>
                                      </p:tavLst>
                                    </p:anim>
                                    <p:anim calcmode="lin" valueType="num">
                                      <p:cBhvr additive="base">
                                        <p:cTn id="128" dur="500" fill="hold"/>
                                        <p:tgtEl>
                                          <p:spTgt spid="60"/>
                                        </p:tgtEl>
                                        <p:attrNameLst>
                                          <p:attrName>ppt_y</p:attrName>
                                        </p:attrNameLst>
                                      </p:cBhvr>
                                      <p:tavLst>
                                        <p:tav tm="0">
                                          <p:val>
                                            <p:strVal val="1+#ppt_h/2"/>
                                          </p:val>
                                        </p:tav>
                                        <p:tav tm="100000">
                                          <p:val>
                                            <p:strVal val="#ppt_y"/>
                                          </p:val>
                                        </p:tav>
                                      </p:tavLst>
                                    </p:anim>
                                  </p:childTnLst>
                                </p:cTn>
                              </p:par>
                              <p:par>
                                <p:cTn id="129" presetID="2" presetClass="entr" presetSubtype="4" decel="100000" fill="hold" grpId="0" nodeType="withEffect">
                                  <p:stCondLst>
                                    <p:cond delay="0"/>
                                  </p:stCondLst>
                                  <p:childTnLst>
                                    <p:set>
                                      <p:cBhvr>
                                        <p:cTn id="130" dur="1" fill="hold">
                                          <p:stCondLst>
                                            <p:cond delay="0"/>
                                          </p:stCondLst>
                                        </p:cTn>
                                        <p:tgtEl>
                                          <p:spTgt spid="63"/>
                                        </p:tgtEl>
                                        <p:attrNameLst>
                                          <p:attrName>style.visibility</p:attrName>
                                        </p:attrNameLst>
                                      </p:cBhvr>
                                      <p:to>
                                        <p:strVal val="visible"/>
                                      </p:to>
                                    </p:set>
                                    <p:anim calcmode="lin" valueType="num">
                                      <p:cBhvr additive="base">
                                        <p:cTn id="131" dur="500" fill="hold"/>
                                        <p:tgtEl>
                                          <p:spTgt spid="63"/>
                                        </p:tgtEl>
                                        <p:attrNameLst>
                                          <p:attrName>ppt_x</p:attrName>
                                        </p:attrNameLst>
                                      </p:cBhvr>
                                      <p:tavLst>
                                        <p:tav tm="0">
                                          <p:val>
                                            <p:strVal val="#ppt_x"/>
                                          </p:val>
                                        </p:tav>
                                        <p:tav tm="100000">
                                          <p:val>
                                            <p:strVal val="#ppt_x"/>
                                          </p:val>
                                        </p:tav>
                                      </p:tavLst>
                                    </p:anim>
                                    <p:anim calcmode="lin" valueType="num">
                                      <p:cBhvr additive="base">
                                        <p:cTn id="132" dur="500" fill="hold"/>
                                        <p:tgtEl>
                                          <p:spTgt spid="63"/>
                                        </p:tgtEl>
                                        <p:attrNameLst>
                                          <p:attrName>ppt_y</p:attrName>
                                        </p:attrNameLst>
                                      </p:cBhvr>
                                      <p:tavLst>
                                        <p:tav tm="0">
                                          <p:val>
                                            <p:strVal val="1+#ppt_h/2"/>
                                          </p:val>
                                        </p:tav>
                                        <p:tav tm="100000">
                                          <p:val>
                                            <p:strVal val="#ppt_y"/>
                                          </p:val>
                                        </p:tav>
                                      </p:tavLst>
                                    </p:anim>
                                  </p:childTnLst>
                                </p:cTn>
                              </p:par>
                              <p:par>
                                <p:cTn id="133" presetID="2" presetClass="entr" presetSubtype="4" decel="100000" fill="hold" grpId="0" nodeType="withEffect">
                                  <p:stCondLst>
                                    <p:cond delay="0"/>
                                  </p:stCondLst>
                                  <p:childTnLst>
                                    <p:set>
                                      <p:cBhvr>
                                        <p:cTn id="134" dur="1" fill="hold">
                                          <p:stCondLst>
                                            <p:cond delay="0"/>
                                          </p:stCondLst>
                                        </p:cTn>
                                        <p:tgtEl>
                                          <p:spTgt spid="64"/>
                                        </p:tgtEl>
                                        <p:attrNameLst>
                                          <p:attrName>style.visibility</p:attrName>
                                        </p:attrNameLst>
                                      </p:cBhvr>
                                      <p:to>
                                        <p:strVal val="visible"/>
                                      </p:to>
                                    </p:set>
                                    <p:anim calcmode="lin" valueType="num">
                                      <p:cBhvr additive="base">
                                        <p:cTn id="135" dur="500" fill="hold"/>
                                        <p:tgtEl>
                                          <p:spTgt spid="64"/>
                                        </p:tgtEl>
                                        <p:attrNameLst>
                                          <p:attrName>ppt_x</p:attrName>
                                        </p:attrNameLst>
                                      </p:cBhvr>
                                      <p:tavLst>
                                        <p:tav tm="0">
                                          <p:val>
                                            <p:strVal val="#ppt_x"/>
                                          </p:val>
                                        </p:tav>
                                        <p:tav tm="100000">
                                          <p:val>
                                            <p:strVal val="#ppt_x"/>
                                          </p:val>
                                        </p:tav>
                                      </p:tavLst>
                                    </p:anim>
                                    <p:anim calcmode="lin" valueType="num">
                                      <p:cBhvr additive="base">
                                        <p:cTn id="136" dur="500" fill="hold"/>
                                        <p:tgtEl>
                                          <p:spTgt spid="64"/>
                                        </p:tgtEl>
                                        <p:attrNameLst>
                                          <p:attrName>ppt_y</p:attrName>
                                        </p:attrNameLst>
                                      </p:cBhvr>
                                      <p:tavLst>
                                        <p:tav tm="0">
                                          <p:val>
                                            <p:strVal val="1+#ppt_h/2"/>
                                          </p:val>
                                        </p:tav>
                                        <p:tav tm="100000">
                                          <p:val>
                                            <p:strVal val="#ppt_y"/>
                                          </p:val>
                                        </p:tav>
                                      </p:tavLst>
                                    </p:anim>
                                  </p:childTnLst>
                                </p:cTn>
                              </p:par>
                              <p:par>
                                <p:cTn id="137" presetID="2" presetClass="entr" presetSubtype="4" decel="100000" fill="hold" grpId="0" nodeType="withEffect">
                                  <p:stCondLst>
                                    <p:cond delay="0"/>
                                  </p:stCondLst>
                                  <p:childTnLst>
                                    <p:set>
                                      <p:cBhvr>
                                        <p:cTn id="138" dur="1" fill="hold">
                                          <p:stCondLst>
                                            <p:cond delay="0"/>
                                          </p:stCondLst>
                                        </p:cTn>
                                        <p:tgtEl>
                                          <p:spTgt spid="67"/>
                                        </p:tgtEl>
                                        <p:attrNameLst>
                                          <p:attrName>style.visibility</p:attrName>
                                        </p:attrNameLst>
                                      </p:cBhvr>
                                      <p:to>
                                        <p:strVal val="visible"/>
                                      </p:to>
                                    </p:set>
                                    <p:anim calcmode="lin" valueType="num">
                                      <p:cBhvr additive="base">
                                        <p:cTn id="139" dur="500" fill="hold"/>
                                        <p:tgtEl>
                                          <p:spTgt spid="67"/>
                                        </p:tgtEl>
                                        <p:attrNameLst>
                                          <p:attrName>ppt_x</p:attrName>
                                        </p:attrNameLst>
                                      </p:cBhvr>
                                      <p:tavLst>
                                        <p:tav tm="0">
                                          <p:val>
                                            <p:strVal val="#ppt_x"/>
                                          </p:val>
                                        </p:tav>
                                        <p:tav tm="100000">
                                          <p:val>
                                            <p:strVal val="#ppt_x"/>
                                          </p:val>
                                        </p:tav>
                                      </p:tavLst>
                                    </p:anim>
                                    <p:anim calcmode="lin" valueType="num">
                                      <p:cBhvr additive="base">
                                        <p:cTn id="140" dur="500" fill="hold"/>
                                        <p:tgtEl>
                                          <p:spTgt spid="67"/>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 calcmode="lin" valueType="num">
                                      <p:cBhvr additive="base">
                                        <p:cTn id="143" dur="500" fill="hold"/>
                                        <p:tgtEl>
                                          <p:spTgt spid="68"/>
                                        </p:tgtEl>
                                        <p:attrNameLst>
                                          <p:attrName>ppt_x</p:attrName>
                                        </p:attrNameLst>
                                      </p:cBhvr>
                                      <p:tavLst>
                                        <p:tav tm="0">
                                          <p:val>
                                            <p:strVal val="#ppt_x"/>
                                          </p:val>
                                        </p:tav>
                                        <p:tav tm="100000">
                                          <p:val>
                                            <p:strVal val="#ppt_x"/>
                                          </p:val>
                                        </p:tav>
                                      </p:tavLst>
                                    </p:anim>
                                    <p:anim calcmode="lin" valueType="num">
                                      <p:cBhvr additive="base">
                                        <p:cTn id="144" dur="500" fill="hold"/>
                                        <p:tgtEl>
                                          <p:spTgt spid="68"/>
                                        </p:tgtEl>
                                        <p:attrNameLst>
                                          <p:attrName>ppt_y</p:attrName>
                                        </p:attrNameLst>
                                      </p:cBhvr>
                                      <p:tavLst>
                                        <p:tav tm="0">
                                          <p:val>
                                            <p:strVal val="1+#ppt_h/2"/>
                                          </p:val>
                                        </p:tav>
                                        <p:tav tm="100000">
                                          <p:val>
                                            <p:strVal val="#ppt_y"/>
                                          </p:val>
                                        </p:tav>
                                      </p:tavLst>
                                    </p:anim>
                                  </p:childTnLst>
                                </p:cTn>
                              </p:par>
                            </p:childTnLst>
                          </p:cTn>
                        </p:par>
                        <p:par>
                          <p:cTn id="145" fill="hold">
                            <p:stCondLst>
                              <p:cond delay="3900"/>
                            </p:stCondLst>
                            <p:childTnLst>
                              <p:par>
                                <p:cTn id="146" presetID="2" presetClass="entr" presetSubtype="4" decel="100000" fill="hold" nodeType="afterEffect">
                                  <p:stCondLst>
                                    <p:cond delay="0"/>
                                  </p:stCondLst>
                                  <p:childTnLst>
                                    <p:set>
                                      <p:cBhvr>
                                        <p:cTn id="147" dur="1" fill="hold">
                                          <p:stCondLst>
                                            <p:cond delay="0"/>
                                          </p:stCondLst>
                                        </p:cTn>
                                        <p:tgtEl>
                                          <p:spTgt spid="69"/>
                                        </p:tgtEl>
                                        <p:attrNameLst>
                                          <p:attrName>style.visibility</p:attrName>
                                        </p:attrNameLst>
                                      </p:cBhvr>
                                      <p:to>
                                        <p:strVal val="visible"/>
                                      </p:to>
                                    </p:set>
                                    <p:anim calcmode="lin" valueType="num">
                                      <p:cBhvr additive="base">
                                        <p:cTn id="148" dur="500" fill="hold"/>
                                        <p:tgtEl>
                                          <p:spTgt spid="69"/>
                                        </p:tgtEl>
                                        <p:attrNameLst>
                                          <p:attrName>ppt_x</p:attrName>
                                        </p:attrNameLst>
                                      </p:cBhvr>
                                      <p:tavLst>
                                        <p:tav tm="0">
                                          <p:val>
                                            <p:strVal val="#ppt_x"/>
                                          </p:val>
                                        </p:tav>
                                        <p:tav tm="100000">
                                          <p:val>
                                            <p:strVal val="#ppt_x"/>
                                          </p:val>
                                        </p:tav>
                                      </p:tavLst>
                                    </p:anim>
                                    <p:anim calcmode="lin" valueType="num">
                                      <p:cBhvr additive="base">
                                        <p:cTn id="149" dur="500" fill="hold"/>
                                        <p:tgtEl>
                                          <p:spTgt spid="69"/>
                                        </p:tgtEl>
                                        <p:attrNameLst>
                                          <p:attrName>ppt_y</p:attrName>
                                        </p:attrNameLst>
                                      </p:cBhvr>
                                      <p:tavLst>
                                        <p:tav tm="0">
                                          <p:val>
                                            <p:strVal val="1+#ppt_h/2"/>
                                          </p:val>
                                        </p:tav>
                                        <p:tav tm="100000">
                                          <p:val>
                                            <p:strVal val="#ppt_y"/>
                                          </p:val>
                                        </p:tav>
                                      </p:tavLst>
                                    </p:anim>
                                  </p:childTnLst>
                                </p:cTn>
                              </p:par>
                              <p:par>
                                <p:cTn id="150" presetID="2" presetClass="entr" presetSubtype="4" decel="100000" fill="hold" nodeType="withEffect">
                                  <p:stCondLst>
                                    <p:cond delay="0"/>
                                  </p:stCondLst>
                                  <p:childTnLst>
                                    <p:set>
                                      <p:cBhvr>
                                        <p:cTn id="151" dur="1" fill="hold">
                                          <p:stCondLst>
                                            <p:cond delay="0"/>
                                          </p:stCondLst>
                                        </p:cTn>
                                        <p:tgtEl>
                                          <p:spTgt spid="71"/>
                                        </p:tgtEl>
                                        <p:attrNameLst>
                                          <p:attrName>style.visibility</p:attrName>
                                        </p:attrNameLst>
                                      </p:cBhvr>
                                      <p:to>
                                        <p:strVal val="visible"/>
                                      </p:to>
                                    </p:set>
                                    <p:anim calcmode="lin" valueType="num">
                                      <p:cBhvr additive="base">
                                        <p:cTn id="152" dur="500" fill="hold"/>
                                        <p:tgtEl>
                                          <p:spTgt spid="71"/>
                                        </p:tgtEl>
                                        <p:attrNameLst>
                                          <p:attrName>ppt_x</p:attrName>
                                        </p:attrNameLst>
                                      </p:cBhvr>
                                      <p:tavLst>
                                        <p:tav tm="0">
                                          <p:val>
                                            <p:strVal val="#ppt_x"/>
                                          </p:val>
                                        </p:tav>
                                        <p:tav tm="100000">
                                          <p:val>
                                            <p:strVal val="#ppt_x"/>
                                          </p:val>
                                        </p:tav>
                                      </p:tavLst>
                                    </p:anim>
                                    <p:anim calcmode="lin" valueType="num">
                                      <p:cBhvr additive="base">
                                        <p:cTn id="153" dur="500" fill="hold"/>
                                        <p:tgtEl>
                                          <p:spTgt spid="71"/>
                                        </p:tgtEl>
                                        <p:attrNameLst>
                                          <p:attrName>ppt_y</p:attrName>
                                        </p:attrNameLst>
                                      </p:cBhvr>
                                      <p:tavLst>
                                        <p:tav tm="0">
                                          <p:val>
                                            <p:strVal val="1+#ppt_h/2"/>
                                          </p:val>
                                        </p:tav>
                                        <p:tav tm="100000">
                                          <p:val>
                                            <p:strVal val="#ppt_y"/>
                                          </p:val>
                                        </p:tav>
                                      </p:tavLst>
                                    </p:anim>
                                  </p:childTnLst>
                                </p:cTn>
                              </p:par>
                            </p:childTnLst>
                          </p:cTn>
                        </p:par>
                        <p:par>
                          <p:cTn id="154" fill="hold">
                            <p:stCondLst>
                              <p:cond delay="4400"/>
                            </p:stCondLst>
                            <p:childTnLst>
                              <p:par>
                                <p:cTn id="155" presetID="63" presetClass="path" presetSubtype="0" fill="hold" nodeType="afterEffect">
                                  <p:stCondLst>
                                    <p:cond delay="0"/>
                                  </p:stCondLst>
                                  <p:childTnLst>
                                    <p:animMotion origin="layout" path="M -1.31585E-6 1.2024E-6 L 0.25006 1.2024E-6 " pathEditMode="relative" rAng="0" ptsTypes="AA">
                                      <p:cBhvr>
                                        <p:cTn id="156" dur="500" fill="hold"/>
                                        <p:tgtEl>
                                          <p:spTgt spid="69"/>
                                        </p:tgtEl>
                                        <p:attrNameLst>
                                          <p:attrName>ppt_x</p:attrName>
                                          <p:attrName>ppt_y</p:attrName>
                                        </p:attrNameLst>
                                      </p:cBhvr>
                                      <p:rCtr x="12497" y="0"/>
                                    </p:animMotion>
                                  </p:childTnLst>
                                </p:cTn>
                              </p:par>
                              <p:par>
                                <p:cTn id="157" presetID="35" presetClass="path" presetSubtype="0" fill="hold" nodeType="withEffect">
                                  <p:stCondLst>
                                    <p:cond delay="0"/>
                                  </p:stCondLst>
                                  <p:childTnLst>
                                    <p:animMotion origin="layout" path="M -4.53934E-6 1.60321E-6 L -0.25005 1.60321E-6 " pathEditMode="relative" rAng="0" ptsTypes="AA">
                                      <p:cBhvr>
                                        <p:cTn id="158" dur="500" fill="hold"/>
                                        <p:tgtEl>
                                          <p:spTgt spid="71"/>
                                        </p:tgtEl>
                                        <p:attrNameLst>
                                          <p:attrName>ppt_x</p:attrName>
                                          <p:attrName>ppt_y</p:attrName>
                                        </p:attrNameLst>
                                      </p:cBhvr>
                                      <p:rCtr x="-12509" y="0"/>
                                    </p:animMotion>
                                  </p:childTnLst>
                                </p:cTn>
                              </p:par>
                              <p:par>
                                <p:cTn id="159" presetID="10" presetClass="exit" presetSubtype="0" fill="hold" nodeType="withEffect">
                                  <p:stCondLst>
                                    <p:cond delay="200"/>
                                  </p:stCondLst>
                                  <p:childTnLst>
                                    <p:animEffect transition="out" filter="fade">
                                      <p:cBhvr>
                                        <p:cTn id="160" dur="300"/>
                                        <p:tgtEl>
                                          <p:spTgt spid="71"/>
                                        </p:tgtEl>
                                      </p:cBhvr>
                                    </p:animEffect>
                                    <p:set>
                                      <p:cBhvr>
                                        <p:cTn id="161" dur="1" fill="hold">
                                          <p:stCondLst>
                                            <p:cond delay="299"/>
                                          </p:stCondLst>
                                        </p:cTn>
                                        <p:tgtEl>
                                          <p:spTgt spid="71"/>
                                        </p:tgtEl>
                                        <p:attrNameLst>
                                          <p:attrName>style.visibility</p:attrName>
                                        </p:attrNameLst>
                                      </p:cBhvr>
                                      <p:to>
                                        <p:strVal val="hidden"/>
                                      </p:to>
                                    </p:set>
                                  </p:childTnLst>
                                </p:cTn>
                              </p:par>
                              <p:par>
                                <p:cTn id="162" presetID="10" presetClass="exit" presetSubtype="0" fill="hold" nodeType="withEffect">
                                  <p:stCondLst>
                                    <p:cond delay="200"/>
                                  </p:stCondLst>
                                  <p:childTnLst>
                                    <p:animEffect transition="out" filter="fade">
                                      <p:cBhvr>
                                        <p:cTn id="163" dur="300"/>
                                        <p:tgtEl>
                                          <p:spTgt spid="69"/>
                                        </p:tgtEl>
                                      </p:cBhvr>
                                    </p:animEffect>
                                    <p:set>
                                      <p:cBhvr>
                                        <p:cTn id="164" dur="1" fill="hold">
                                          <p:stCondLst>
                                            <p:cond delay="299"/>
                                          </p:stCondLst>
                                        </p:cTn>
                                        <p:tgtEl>
                                          <p:spTgt spid="69"/>
                                        </p:tgtEl>
                                        <p:attrNameLst>
                                          <p:attrName>style.visibility</p:attrName>
                                        </p:attrNameLst>
                                      </p:cBhvr>
                                      <p:to>
                                        <p:strVal val="hidden"/>
                                      </p:to>
                                    </p:set>
                                  </p:childTnLst>
                                </p:cTn>
                              </p:par>
                              <p:par>
                                <p:cTn id="165" presetID="22" presetClass="entr" presetSubtype="8" fill="hold" grpId="0" nodeType="withEffect">
                                  <p:stCondLst>
                                    <p:cond delay="200"/>
                                  </p:stCondLst>
                                  <p:childTnLst>
                                    <p:set>
                                      <p:cBhvr>
                                        <p:cTn id="166" dur="1" fill="hold">
                                          <p:stCondLst>
                                            <p:cond delay="0"/>
                                          </p:stCondLst>
                                        </p:cTn>
                                        <p:tgtEl>
                                          <p:spTgt spid="43"/>
                                        </p:tgtEl>
                                        <p:attrNameLst>
                                          <p:attrName>style.visibility</p:attrName>
                                        </p:attrNameLst>
                                      </p:cBhvr>
                                      <p:to>
                                        <p:strVal val="visible"/>
                                      </p:to>
                                    </p:set>
                                    <p:animEffect transition="in" filter="wipe(left)">
                                      <p:cBhvr>
                                        <p:cTn id="167" dur="500"/>
                                        <p:tgtEl>
                                          <p:spTgt spid="43"/>
                                        </p:tgtEl>
                                      </p:cBhvr>
                                    </p:animEffect>
                                  </p:childTnLst>
                                </p:cTn>
                              </p:par>
                              <p:par>
                                <p:cTn id="168" presetID="22" presetClass="entr" presetSubtype="8" fill="hold" grpId="0" nodeType="withEffect">
                                  <p:stCondLst>
                                    <p:cond delay="100"/>
                                  </p:stCondLst>
                                  <p:childTnLst>
                                    <p:set>
                                      <p:cBhvr>
                                        <p:cTn id="169" dur="1" fill="hold">
                                          <p:stCondLst>
                                            <p:cond delay="0"/>
                                          </p:stCondLst>
                                        </p:cTn>
                                        <p:tgtEl>
                                          <p:spTgt spid="44"/>
                                        </p:tgtEl>
                                        <p:attrNameLst>
                                          <p:attrName>style.visibility</p:attrName>
                                        </p:attrNameLst>
                                      </p:cBhvr>
                                      <p:to>
                                        <p:strVal val="visible"/>
                                      </p:to>
                                    </p:set>
                                    <p:animEffect transition="in" filter="wipe(left)">
                                      <p:cBhvr>
                                        <p:cTn id="170" dur="500"/>
                                        <p:tgtEl>
                                          <p:spTgt spid="44"/>
                                        </p:tgtEl>
                                      </p:cBhvr>
                                    </p:animEffect>
                                  </p:childTnLst>
                                </p:cTn>
                              </p:par>
                              <p:par>
                                <p:cTn id="171" presetID="22" presetClass="entr" presetSubtype="8" fill="hold" grpId="0" nodeType="withEffect">
                                  <p:stCondLst>
                                    <p:cond delay="200"/>
                                  </p:stCondLst>
                                  <p:childTnLst>
                                    <p:set>
                                      <p:cBhvr>
                                        <p:cTn id="172" dur="1" fill="hold">
                                          <p:stCondLst>
                                            <p:cond delay="0"/>
                                          </p:stCondLst>
                                        </p:cTn>
                                        <p:tgtEl>
                                          <p:spTgt spid="45"/>
                                        </p:tgtEl>
                                        <p:attrNameLst>
                                          <p:attrName>style.visibility</p:attrName>
                                        </p:attrNameLst>
                                      </p:cBhvr>
                                      <p:to>
                                        <p:strVal val="visible"/>
                                      </p:to>
                                    </p:set>
                                    <p:animEffect transition="in" filter="wipe(left)">
                                      <p:cBhvr>
                                        <p:cTn id="173" dur="500"/>
                                        <p:tgtEl>
                                          <p:spTgt spid="45"/>
                                        </p:tgtEl>
                                      </p:cBhvr>
                                    </p:animEffect>
                                  </p:childTnLst>
                                </p:cTn>
                              </p:par>
                              <p:par>
                                <p:cTn id="174" presetID="22" presetClass="entr" presetSubtype="8" fill="hold" grpId="0" nodeType="withEffect">
                                  <p:stCondLst>
                                    <p:cond delay="300"/>
                                  </p:stCondLst>
                                  <p:childTnLst>
                                    <p:set>
                                      <p:cBhvr>
                                        <p:cTn id="175" dur="1" fill="hold">
                                          <p:stCondLst>
                                            <p:cond delay="0"/>
                                          </p:stCondLst>
                                        </p:cTn>
                                        <p:tgtEl>
                                          <p:spTgt spid="46"/>
                                        </p:tgtEl>
                                        <p:attrNameLst>
                                          <p:attrName>style.visibility</p:attrName>
                                        </p:attrNameLst>
                                      </p:cBhvr>
                                      <p:to>
                                        <p:strVal val="visible"/>
                                      </p:to>
                                    </p:set>
                                    <p:animEffect transition="in" filter="wipe(left)">
                                      <p:cBhvr>
                                        <p:cTn id="176" dur="500"/>
                                        <p:tgtEl>
                                          <p:spTgt spid="46"/>
                                        </p:tgtEl>
                                      </p:cBhvr>
                                    </p:animEffect>
                                  </p:childTnLst>
                                </p:cTn>
                              </p:par>
                              <p:par>
                                <p:cTn id="177" presetID="22" presetClass="entr" presetSubtype="8" fill="hold" grpId="0" nodeType="withEffect">
                                  <p:stCondLst>
                                    <p:cond delay="400"/>
                                  </p:stCondLst>
                                  <p:childTnLst>
                                    <p:set>
                                      <p:cBhvr>
                                        <p:cTn id="178" dur="1" fill="hold">
                                          <p:stCondLst>
                                            <p:cond delay="0"/>
                                          </p:stCondLst>
                                        </p:cTn>
                                        <p:tgtEl>
                                          <p:spTgt spid="47"/>
                                        </p:tgtEl>
                                        <p:attrNameLst>
                                          <p:attrName>style.visibility</p:attrName>
                                        </p:attrNameLst>
                                      </p:cBhvr>
                                      <p:to>
                                        <p:strVal val="visible"/>
                                      </p:to>
                                    </p:set>
                                    <p:animEffect transition="in" filter="wipe(left)">
                                      <p:cBhvr>
                                        <p:cTn id="179" dur="500"/>
                                        <p:tgtEl>
                                          <p:spTgt spid="47"/>
                                        </p:tgtEl>
                                      </p:cBhvr>
                                    </p:animEffect>
                                  </p:childTnLst>
                                </p:cTn>
                              </p:par>
                              <p:par>
                                <p:cTn id="180" presetID="22" presetClass="entr" presetSubtype="8" fill="hold" grpId="0" nodeType="withEffect">
                                  <p:stCondLst>
                                    <p:cond delay="500"/>
                                  </p:stCondLst>
                                  <p:childTnLst>
                                    <p:set>
                                      <p:cBhvr>
                                        <p:cTn id="181" dur="1" fill="hold">
                                          <p:stCondLst>
                                            <p:cond delay="0"/>
                                          </p:stCondLst>
                                        </p:cTn>
                                        <p:tgtEl>
                                          <p:spTgt spid="48"/>
                                        </p:tgtEl>
                                        <p:attrNameLst>
                                          <p:attrName>style.visibility</p:attrName>
                                        </p:attrNameLst>
                                      </p:cBhvr>
                                      <p:to>
                                        <p:strVal val="visible"/>
                                      </p:to>
                                    </p:set>
                                    <p:animEffect transition="in" filter="wipe(left)">
                                      <p:cBhvr>
                                        <p:cTn id="182" dur="500"/>
                                        <p:tgtEl>
                                          <p:spTgt spid="48"/>
                                        </p:tgtEl>
                                      </p:cBhvr>
                                    </p:animEffect>
                                  </p:childTnLst>
                                </p:cTn>
                              </p:par>
                              <p:par>
                                <p:cTn id="183" presetID="22" presetClass="entr" presetSubtype="8" fill="hold" grpId="0" nodeType="withEffect">
                                  <p:stCondLst>
                                    <p:cond delay="600"/>
                                  </p:stCondLst>
                                  <p:childTnLst>
                                    <p:set>
                                      <p:cBhvr>
                                        <p:cTn id="184" dur="1" fill="hold">
                                          <p:stCondLst>
                                            <p:cond delay="0"/>
                                          </p:stCondLst>
                                        </p:cTn>
                                        <p:tgtEl>
                                          <p:spTgt spid="49"/>
                                        </p:tgtEl>
                                        <p:attrNameLst>
                                          <p:attrName>style.visibility</p:attrName>
                                        </p:attrNameLst>
                                      </p:cBhvr>
                                      <p:to>
                                        <p:strVal val="visible"/>
                                      </p:to>
                                    </p:set>
                                    <p:animEffect transition="in" filter="wipe(left)">
                                      <p:cBhvr>
                                        <p:cTn id="185" dur="500"/>
                                        <p:tgtEl>
                                          <p:spTgt spid="49"/>
                                        </p:tgtEl>
                                      </p:cBhvr>
                                    </p:animEffect>
                                  </p:childTnLst>
                                </p:cTn>
                              </p:par>
                              <p:par>
                                <p:cTn id="186" presetID="22" presetClass="entr" presetSubtype="2" fill="hold" grpId="0" nodeType="withEffect">
                                  <p:stCondLst>
                                    <p:cond delay="0"/>
                                  </p:stCondLst>
                                  <p:childTnLst>
                                    <p:set>
                                      <p:cBhvr>
                                        <p:cTn id="187" dur="1" fill="hold">
                                          <p:stCondLst>
                                            <p:cond delay="0"/>
                                          </p:stCondLst>
                                        </p:cTn>
                                        <p:tgtEl>
                                          <p:spTgt spid="29"/>
                                        </p:tgtEl>
                                        <p:attrNameLst>
                                          <p:attrName>style.visibility</p:attrName>
                                        </p:attrNameLst>
                                      </p:cBhvr>
                                      <p:to>
                                        <p:strVal val="visible"/>
                                      </p:to>
                                    </p:set>
                                    <p:animEffect transition="in" filter="wipe(right)">
                                      <p:cBhvr>
                                        <p:cTn id="188" dur="500"/>
                                        <p:tgtEl>
                                          <p:spTgt spid="29"/>
                                        </p:tgtEl>
                                      </p:cBhvr>
                                    </p:animEffect>
                                  </p:childTnLst>
                                </p:cTn>
                              </p:par>
                              <p:par>
                                <p:cTn id="189" presetID="22" presetClass="entr" presetSubtype="2" fill="hold" grpId="0" nodeType="withEffect">
                                  <p:stCondLst>
                                    <p:cond delay="100"/>
                                  </p:stCondLst>
                                  <p:childTnLst>
                                    <p:set>
                                      <p:cBhvr>
                                        <p:cTn id="190" dur="1" fill="hold">
                                          <p:stCondLst>
                                            <p:cond delay="0"/>
                                          </p:stCondLst>
                                        </p:cTn>
                                        <p:tgtEl>
                                          <p:spTgt spid="30"/>
                                        </p:tgtEl>
                                        <p:attrNameLst>
                                          <p:attrName>style.visibility</p:attrName>
                                        </p:attrNameLst>
                                      </p:cBhvr>
                                      <p:to>
                                        <p:strVal val="visible"/>
                                      </p:to>
                                    </p:set>
                                    <p:animEffect transition="in" filter="wipe(right)">
                                      <p:cBhvr>
                                        <p:cTn id="191" dur="500"/>
                                        <p:tgtEl>
                                          <p:spTgt spid="30"/>
                                        </p:tgtEl>
                                      </p:cBhvr>
                                    </p:animEffect>
                                  </p:childTnLst>
                                </p:cTn>
                              </p:par>
                              <p:par>
                                <p:cTn id="192" presetID="22" presetClass="entr" presetSubtype="2" fill="hold" grpId="0" nodeType="withEffect">
                                  <p:stCondLst>
                                    <p:cond delay="200"/>
                                  </p:stCondLst>
                                  <p:childTnLst>
                                    <p:set>
                                      <p:cBhvr>
                                        <p:cTn id="193" dur="1" fill="hold">
                                          <p:stCondLst>
                                            <p:cond delay="0"/>
                                          </p:stCondLst>
                                        </p:cTn>
                                        <p:tgtEl>
                                          <p:spTgt spid="31"/>
                                        </p:tgtEl>
                                        <p:attrNameLst>
                                          <p:attrName>style.visibility</p:attrName>
                                        </p:attrNameLst>
                                      </p:cBhvr>
                                      <p:to>
                                        <p:strVal val="visible"/>
                                      </p:to>
                                    </p:set>
                                    <p:animEffect transition="in" filter="wipe(right)">
                                      <p:cBhvr>
                                        <p:cTn id="194" dur="500"/>
                                        <p:tgtEl>
                                          <p:spTgt spid="31"/>
                                        </p:tgtEl>
                                      </p:cBhvr>
                                    </p:animEffect>
                                  </p:childTnLst>
                                </p:cTn>
                              </p:par>
                              <p:par>
                                <p:cTn id="195" presetID="22" presetClass="entr" presetSubtype="2" fill="hold" grpId="0" nodeType="withEffect">
                                  <p:stCondLst>
                                    <p:cond delay="300"/>
                                  </p:stCondLst>
                                  <p:childTnLst>
                                    <p:set>
                                      <p:cBhvr>
                                        <p:cTn id="196" dur="1" fill="hold">
                                          <p:stCondLst>
                                            <p:cond delay="0"/>
                                          </p:stCondLst>
                                        </p:cTn>
                                        <p:tgtEl>
                                          <p:spTgt spid="32"/>
                                        </p:tgtEl>
                                        <p:attrNameLst>
                                          <p:attrName>style.visibility</p:attrName>
                                        </p:attrNameLst>
                                      </p:cBhvr>
                                      <p:to>
                                        <p:strVal val="visible"/>
                                      </p:to>
                                    </p:set>
                                    <p:animEffect transition="in" filter="wipe(right)">
                                      <p:cBhvr>
                                        <p:cTn id="197" dur="500"/>
                                        <p:tgtEl>
                                          <p:spTgt spid="32"/>
                                        </p:tgtEl>
                                      </p:cBhvr>
                                    </p:animEffect>
                                  </p:childTnLst>
                                </p:cTn>
                              </p:par>
                              <p:par>
                                <p:cTn id="198" presetID="22" presetClass="entr" presetSubtype="2" fill="hold" grpId="0" nodeType="withEffect">
                                  <p:stCondLst>
                                    <p:cond delay="400"/>
                                  </p:stCondLst>
                                  <p:childTnLst>
                                    <p:set>
                                      <p:cBhvr>
                                        <p:cTn id="199" dur="1" fill="hold">
                                          <p:stCondLst>
                                            <p:cond delay="0"/>
                                          </p:stCondLst>
                                        </p:cTn>
                                        <p:tgtEl>
                                          <p:spTgt spid="33"/>
                                        </p:tgtEl>
                                        <p:attrNameLst>
                                          <p:attrName>style.visibility</p:attrName>
                                        </p:attrNameLst>
                                      </p:cBhvr>
                                      <p:to>
                                        <p:strVal val="visible"/>
                                      </p:to>
                                    </p:set>
                                    <p:animEffect transition="in" filter="wipe(right)">
                                      <p:cBhvr>
                                        <p:cTn id="200" dur="500"/>
                                        <p:tgtEl>
                                          <p:spTgt spid="33"/>
                                        </p:tgtEl>
                                      </p:cBhvr>
                                    </p:animEffect>
                                  </p:childTnLst>
                                </p:cTn>
                              </p:par>
                              <p:par>
                                <p:cTn id="201" presetID="22" presetClass="entr" presetSubtype="2" fill="hold" grpId="0" nodeType="withEffect">
                                  <p:stCondLst>
                                    <p:cond delay="500"/>
                                  </p:stCondLst>
                                  <p:childTnLst>
                                    <p:set>
                                      <p:cBhvr>
                                        <p:cTn id="202" dur="1" fill="hold">
                                          <p:stCondLst>
                                            <p:cond delay="0"/>
                                          </p:stCondLst>
                                        </p:cTn>
                                        <p:tgtEl>
                                          <p:spTgt spid="34"/>
                                        </p:tgtEl>
                                        <p:attrNameLst>
                                          <p:attrName>style.visibility</p:attrName>
                                        </p:attrNameLst>
                                      </p:cBhvr>
                                      <p:to>
                                        <p:strVal val="visible"/>
                                      </p:to>
                                    </p:set>
                                    <p:animEffect transition="in" filter="wipe(right)">
                                      <p:cBhvr>
                                        <p:cTn id="203" dur="500"/>
                                        <p:tgtEl>
                                          <p:spTgt spid="34"/>
                                        </p:tgtEl>
                                      </p:cBhvr>
                                    </p:animEffect>
                                  </p:childTnLst>
                                </p:cTn>
                              </p:par>
                              <p:par>
                                <p:cTn id="204" presetID="22" presetClass="entr" presetSubtype="2" fill="hold" grpId="0" nodeType="withEffect">
                                  <p:stCondLst>
                                    <p:cond delay="600"/>
                                  </p:stCondLst>
                                  <p:childTnLst>
                                    <p:set>
                                      <p:cBhvr>
                                        <p:cTn id="205" dur="1" fill="hold">
                                          <p:stCondLst>
                                            <p:cond delay="0"/>
                                          </p:stCondLst>
                                        </p:cTn>
                                        <p:tgtEl>
                                          <p:spTgt spid="35"/>
                                        </p:tgtEl>
                                        <p:attrNameLst>
                                          <p:attrName>style.visibility</p:attrName>
                                        </p:attrNameLst>
                                      </p:cBhvr>
                                      <p:to>
                                        <p:strVal val="visible"/>
                                      </p:to>
                                    </p:set>
                                    <p:animEffect transition="in" filter="wipe(right)">
                                      <p:cBhvr>
                                        <p:cTn id="206" dur="500"/>
                                        <p:tgtEl>
                                          <p:spTgt spid="35"/>
                                        </p:tgtEl>
                                      </p:cBhvr>
                                    </p:animEffect>
                                  </p:childTnLst>
                                </p:cTn>
                              </p:par>
                            </p:childTnLst>
                          </p:cTn>
                        </p:par>
                        <p:par>
                          <p:cTn id="207" fill="hold">
                            <p:stCondLst>
                              <p:cond delay="5500"/>
                            </p:stCondLst>
                            <p:childTnLst>
                              <p:par>
                                <p:cTn id="208" presetID="22" presetClass="entr" presetSubtype="8" fill="hold" grpId="0" nodeType="afterEffect">
                                  <p:stCondLst>
                                    <p:cond delay="0"/>
                                  </p:stCondLst>
                                  <p:childTnLst>
                                    <p:set>
                                      <p:cBhvr>
                                        <p:cTn id="209" dur="1" fill="hold">
                                          <p:stCondLst>
                                            <p:cond delay="0"/>
                                          </p:stCondLst>
                                        </p:cTn>
                                        <p:tgtEl>
                                          <p:spTgt spid="50"/>
                                        </p:tgtEl>
                                        <p:attrNameLst>
                                          <p:attrName>style.visibility</p:attrName>
                                        </p:attrNameLst>
                                      </p:cBhvr>
                                      <p:to>
                                        <p:strVal val="visible"/>
                                      </p:to>
                                    </p:set>
                                    <p:animEffect transition="in" filter="wipe(left)">
                                      <p:cBhvr>
                                        <p:cTn id="210" dur="500"/>
                                        <p:tgtEl>
                                          <p:spTgt spid="50"/>
                                        </p:tgtEl>
                                      </p:cBhvr>
                                    </p:animEffect>
                                  </p:childTnLst>
                                </p:cTn>
                              </p:par>
                              <p:par>
                                <p:cTn id="211" presetID="22" presetClass="entr" presetSubtype="8" fill="hold" grpId="0" nodeType="withEffect">
                                  <p:stCondLst>
                                    <p:cond delay="0"/>
                                  </p:stCondLst>
                                  <p:childTnLst>
                                    <p:set>
                                      <p:cBhvr>
                                        <p:cTn id="212" dur="1" fill="hold">
                                          <p:stCondLst>
                                            <p:cond delay="0"/>
                                          </p:stCondLst>
                                        </p:cTn>
                                        <p:tgtEl>
                                          <p:spTgt spid="51"/>
                                        </p:tgtEl>
                                        <p:attrNameLst>
                                          <p:attrName>style.visibility</p:attrName>
                                        </p:attrNameLst>
                                      </p:cBhvr>
                                      <p:to>
                                        <p:strVal val="visible"/>
                                      </p:to>
                                    </p:set>
                                    <p:animEffect transition="in" filter="wipe(left)">
                                      <p:cBhvr>
                                        <p:cTn id="213" dur="500"/>
                                        <p:tgtEl>
                                          <p:spTgt spid="51"/>
                                        </p:tgtEl>
                                      </p:cBhvr>
                                    </p:animEffect>
                                  </p:childTnLst>
                                </p:cTn>
                              </p:par>
                              <p:par>
                                <p:cTn id="214" presetID="22" presetClass="entr" presetSubtype="8" fill="hold" grpId="0" nodeType="withEffect">
                                  <p:stCondLst>
                                    <p:cond delay="0"/>
                                  </p:stCondLst>
                                  <p:childTnLst>
                                    <p:set>
                                      <p:cBhvr>
                                        <p:cTn id="215" dur="1" fill="hold">
                                          <p:stCondLst>
                                            <p:cond delay="0"/>
                                          </p:stCondLst>
                                        </p:cTn>
                                        <p:tgtEl>
                                          <p:spTgt spid="52"/>
                                        </p:tgtEl>
                                        <p:attrNameLst>
                                          <p:attrName>style.visibility</p:attrName>
                                        </p:attrNameLst>
                                      </p:cBhvr>
                                      <p:to>
                                        <p:strVal val="visible"/>
                                      </p:to>
                                    </p:set>
                                    <p:animEffect transition="in" filter="wipe(left)">
                                      <p:cBhvr>
                                        <p:cTn id="216" dur="500"/>
                                        <p:tgtEl>
                                          <p:spTgt spid="52"/>
                                        </p:tgtEl>
                                      </p:cBhvr>
                                    </p:animEffect>
                                  </p:childTnLst>
                                </p:cTn>
                              </p:par>
                              <p:par>
                                <p:cTn id="217" presetID="22" presetClass="entr" presetSubtype="8" fill="hold" grpId="0" nodeType="withEffect">
                                  <p:stCondLst>
                                    <p:cond delay="0"/>
                                  </p:stCondLst>
                                  <p:childTnLst>
                                    <p:set>
                                      <p:cBhvr>
                                        <p:cTn id="218" dur="1" fill="hold">
                                          <p:stCondLst>
                                            <p:cond delay="0"/>
                                          </p:stCondLst>
                                        </p:cTn>
                                        <p:tgtEl>
                                          <p:spTgt spid="53"/>
                                        </p:tgtEl>
                                        <p:attrNameLst>
                                          <p:attrName>style.visibility</p:attrName>
                                        </p:attrNameLst>
                                      </p:cBhvr>
                                      <p:to>
                                        <p:strVal val="visible"/>
                                      </p:to>
                                    </p:set>
                                    <p:animEffect transition="in" filter="wipe(left)">
                                      <p:cBhvr>
                                        <p:cTn id="219" dur="500"/>
                                        <p:tgtEl>
                                          <p:spTgt spid="53"/>
                                        </p:tgtEl>
                                      </p:cBhvr>
                                    </p:animEffect>
                                  </p:childTnLst>
                                </p:cTn>
                              </p:par>
                              <p:par>
                                <p:cTn id="220" presetID="22" presetClass="entr" presetSubtype="8" fill="hold" grpId="0" nodeType="withEffect">
                                  <p:stCondLst>
                                    <p:cond delay="0"/>
                                  </p:stCondLst>
                                  <p:childTnLst>
                                    <p:set>
                                      <p:cBhvr>
                                        <p:cTn id="221" dur="1" fill="hold">
                                          <p:stCondLst>
                                            <p:cond delay="0"/>
                                          </p:stCondLst>
                                        </p:cTn>
                                        <p:tgtEl>
                                          <p:spTgt spid="54"/>
                                        </p:tgtEl>
                                        <p:attrNameLst>
                                          <p:attrName>style.visibility</p:attrName>
                                        </p:attrNameLst>
                                      </p:cBhvr>
                                      <p:to>
                                        <p:strVal val="visible"/>
                                      </p:to>
                                    </p:set>
                                    <p:animEffect transition="in" filter="wipe(left)">
                                      <p:cBhvr>
                                        <p:cTn id="222" dur="500"/>
                                        <p:tgtEl>
                                          <p:spTgt spid="54"/>
                                        </p:tgtEl>
                                      </p:cBhvr>
                                    </p:animEffect>
                                  </p:childTnLst>
                                </p:cTn>
                              </p:par>
                              <p:par>
                                <p:cTn id="223" presetID="22" presetClass="entr" presetSubtype="8" fill="hold" grpId="0" nodeType="withEffect">
                                  <p:stCondLst>
                                    <p:cond delay="0"/>
                                  </p:stCondLst>
                                  <p:childTnLst>
                                    <p:set>
                                      <p:cBhvr>
                                        <p:cTn id="224" dur="1" fill="hold">
                                          <p:stCondLst>
                                            <p:cond delay="0"/>
                                          </p:stCondLst>
                                        </p:cTn>
                                        <p:tgtEl>
                                          <p:spTgt spid="55"/>
                                        </p:tgtEl>
                                        <p:attrNameLst>
                                          <p:attrName>style.visibility</p:attrName>
                                        </p:attrNameLst>
                                      </p:cBhvr>
                                      <p:to>
                                        <p:strVal val="visible"/>
                                      </p:to>
                                    </p:set>
                                    <p:animEffect transition="in" filter="wipe(left)">
                                      <p:cBhvr>
                                        <p:cTn id="225" dur="500"/>
                                        <p:tgtEl>
                                          <p:spTgt spid="55"/>
                                        </p:tgtEl>
                                      </p:cBhvr>
                                    </p:animEffect>
                                  </p:childTnLst>
                                </p:cTn>
                              </p:par>
                              <p:par>
                                <p:cTn id="226" presetID="22" presetClass="entr" presetSubtype="8" fill="hold" grpId="0" nodeType="withEffect">
                                  <p:stCondLst>
                                    <p:cond delay="0"/>
                                  </p:stCondLst>
                                  <p:childTnLst>
                                    <p:set>
                                      <p:cBhvr>
                                        <p:cTn id="227" dur="1" fill="hold">
                                          <p:stCondLst>
                                            <p:cond delay="0"/>
                                          </p:stCondLst>
                                        </p:cTn>
                                        <p:tgtEl>
                                          <p:spTgt spid="56"/>
                                        </p:tgtEl>
                                        <p:attrNameLst>
                                          <p:attrName>style.visibility</p:attrName>
                                        </p:attrNameLst>
                                      </p:cBhvr>
                                      <p:to>
                                        <p:strVal val="visible"/>
                                      </p:to>
                                    </p:set>
                                    <p:animEffect transition="in" filter="wipe(left)">
                                      <p:cBhvr>
                                        <p:cTn id="228" dur="500"/>
                                        <p:tgtEl>
                                          <p:spTgt spid="56"/>
                                        </p:tgtEl>
                                      </p:cBhvr>
                                    </p:animEffect>
                                  </p:childTnLst>
                                </p:cTn>
                              </p:par>
                              <p:par>
                                <p:cTn id="229" presetID="22" presetClass="entr" presetSubtype="2" fill="hold" grpId="0" nodeType="withEffect">
                                  <p:stCondLst>
                                    <p:cond delay="0"/>
                                  </p:stCondLst>
                                  <p:childTnLst>
                                    <p:set>
                                      <p:cBhvr>
                                        <p:cTn id="230" dur="1" fill="hold">
                                          <p:stCondLst>
                                            <p:cond delay="0"/>
                                          </p:stCondLst>
                                        </p:cTn>
                                        <p:tgtEl>
                                          <p:spTgt spid="36"/>
                                        </p:tgtEl>
                                        <p:attrNameLst>
                                          <p:attrName>style.visibility</p:attrName>
                                        </p:attrNameLst>
                                      </p:cBhvr>
                                      <p:to>
                                        <p:strVal val="visible"/>
                                      </p:to>
                                    </p:set>
                                    <p:animEffect transition="in" filter="wipe(right)">
                                      <p:cBhvr>
                                        <p:cTn id="231" dur="500"/>
                                        <p:tgtEl>
                                          <p:spTgt spid="36"/>
                                        </p:tgtEl>
                                      </p:cBhvr>
                                    </p:animEffect>
                                  </p:childTnLst>
                                </p:cTn>
                              </p:par>
                              <p:par>
                                <p:cTn id="232" presetID="22" presetClass="entr" presetSubtype="2" fill="hold" grpId="0" nodeType="withEffect">
                                  <p:stCondLst>
                                    <p:cond delay="0"/>
                                  </p:stCondLst>
                                  <p:childTnLst>
                                    <p:set>
                                      <p:cBhvr>
                                        <p:cTn id="233" dur="1" fill="hold">
                                          <p:stCondLst>
                                            <p:cond delay="0"/>
                                          </p:stCondLst>
                                        </p:cTn>
                                        <p:tgtEl>
                                          <p:spTgt spid="37"/>
                                        </p:tgtEl>
                                        <p:attrNameLst>
                                          <p:attrName>style.visibility</p:attrName>
                                        </p:attrNameLst>
                                      </p:cBhvr>
                                      <p:to>
                                        <p:strVal val="visible"/>
                                      </p:to>
                                    </p:set>
                                    <p:animEffect transition="in" filter="wipe(right)">
                                      <p:cBhvr>
                                        <p:cTn id="234" dur="500"/>
                                        <p:tgtEl>
                                          <p:spTgt spid="37"/>
                                        </p:tgtEl>
                                      </p:cBhvr>
                                    </p:animEffect>
                                  </p:childTnLst>
                                </p:cTn>
                              </p:par>
                              <p:par>
                                <p:cTn id="235" presetID="22" presetClass="entr" presetSubtype="2" fill="hold" grpId="0" nodeType="with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right)">
                                      <p:cBhvr>
                                        <p:cTn id="237" dur="500"/>
                                        <p:tgtEl>
                                          <p:spTgt spid="38"/>
                                        </p:tgtEl>
                                      </p:cBhvr>
                                    </p:animEffect>
                                  </p:childTnLst>
                                </p:cTn>
                              </p:par>
                              <p:par>
                                <p:cTn id="238" presetID="22" presetClass="entr" presetSubtype="2" fill="hold" grpId="0" nodeType="withEffect">
                                  <p:stCondLst>
                                    <p:cond delay="0"/>
                                  </p:stCondLst>
                                  <p:childTnLst>
                                    <p:set>
                                      <p:cBhvr>
                                        <p:cTn id="239" dur="1" fill="hold">
                                          <p:stCondLst>
                                            <p:cond delay="0"/>
                                          </p:stCondLst>
                                        </p:cTn>
                                        <p:tgtEl>
                                          <p:spTgt spid="39"/>
                                        </p:tgtEl>
                                        <p:attrNameLst>
                                          <p:attrName>style.visibility</p:attrName>
                                        </p:attrNameLst>
                                      </p:cBhvr>
                                      <p:to>
                                        <p:strVal val="visible"/>
                                      </p:to>
                                    </p:set>
                                    <p:animEffect transition="in" filter="wipe(right)">
                                      <p:cBhvr>
                                        <p:cTn id="240" dur="500"/>
                                        <p:tgtEl>
                                          <p:spTgt spid="39"/>
                                        </p:tgtEl>
                                      </p:cBhvr>
                                    </p:animEffect>
                                  </p:childTnLst>
                                </p:cTn>
                              </p:par>
                              <p:par>
                                <p:cTn id="241" presetID="22" presetClass="entr" presetSubtype="2" fill="hold" grpId="0" nodeType="withEffect">
                                  <p:stCondLst>
                                    <p:cond delay="0"/>
                                  </p:stCondLst>
                                  <p:childTnLst>
                                    <p:set>
                                      <p:cBhvr>
                                        <p:cTn id="242" dur="1" fill="hold">
                                          <p:stCondLst>
                                            <p:cond delay="0"/>
                                          </p:stCondLst>
                                        </p:cTn>
                                        <p:tgtEl>
                                          <p:spTgt spid="40"/>
                                        </p:tgtEl>
                                        <p:attrNameLst>
                                          <p:attrName>style.visibility</p:attrName>
                                        </p:attrNameLst>
                                      </p:cBhvr>
                                      <p:to>
                                        <p:strVal val="visible"/>
                                      </p:to>
                                    </p:set>
                                    <p:animEffect transition="in" filter="wipe(right)">
                                      <p:cBhvr>
                                        <p:cTn id="243" dur="500"/>
                                        <p:tgtEl>
                                          <p:spTgt spid="40"/>
                                        </p:tgtEl>
                                      </p:cBhvr>
                                    </p:animEffect>
                                  </p:childTnLst>
                                </p:cTn>
                              </p:par>
                              <p:par>
                                <p:cTn id="244" presetID="22" presetClass="entr" presetSubtype="2" fill="hold" grpId="0" nodeType="withEffect">
                                  <p:stCondLst>
                                    <p:cond delay="0"/>
                                  </p:stCondLst>
                                  <p:childTnLst>
                                    <p:set>
                                      <p:cBhvr>
                                        <p:cTn id="245" dur="1" fill="hold">
                                          <p:stCondLst>
                                            <p:cond delay="0"/>
                                          </p:stCondLst>
                                        </p:cTn>
                                        <p:tgtEl>
                                          <p:spTgt spid="41"/>
                                        </p:tgtEl>
                                        <p:attrNameLst>
                                          <p:attrName>style.visibility</p:attrName>
                                        </p:attrNameLst>
                                      </p:cBhvr>
                                      <p:to>
                                        <p:strVal val="visible"/>
                                      </p:to>
                                    </p:set>
                                    <p:animEffect transition="in" filter="wipe(right)">
                                      <p:cBhvr>
                                        <p:cTn id="246" dur="500"/>
                                        <p:tgtEl>
                                          <p:spTgt spid="41"/>
                                        </p:tgtEl>
                                      </p:cBhvr>
                                    </p:animEffect>
                                  </p:childTnLst>
                                </p:cTn>
                              </p:par>
                              <p:par>
                                <p:cTn id="247" presetID="22" presetClass="entr" presetSubtype="2" fill="hold" grpId="0" nodeType="withEffect">
                                  <p:stCondLst>
                                    <p:cond delay="0"/>
                                  </p:stCondLst>
                                  <p:childTnLst>
                                    <p:set>
                                      <p:cBhvr>
                                        <p:cTn id="248" dur="1" fill="hold">
                                          <p:stCondLst>
                                            <p:cond delay="0"/>
                                          </p:stCondLst>
                                        </p:cTn>
                                        <p:tgtEl>
                                          <p:spTgt spid="42"/>
                                        </p:tgtEl>
                                        <p:attrNameLst>
                                          <p:attrName>style.visibility</p:attrName>
                                        </p:attrNameLst>
                                      </p:cBhvr>
                                      <p:to>
                                        <p:strVal val="visible"/>
                                      </p:to>
                                    </p:set>
                                    <p:animEffect transition="in" filter="wipe(right)">
                                      <p:cBhvr>
                                        <p:cTn id="249" dur="500"/>
                                        <p:tgtEl>
                                          <p:spTgt spid="42"/>
                                        </p:tgtEl>
                                      </p:cBhvr>
                                    </p:animEffect>
                                  </p:childTnLst>
                                </p:cTn>
                              </p:par>
                            </p:childTnLst>
                          </p:cTn>
                        </p:par>
                        <p:par>
                          <p:cTn id="250" fill="hold">
                            <p:stCondLst>
                              <p:cond delay="6000"/>
                            </p:stCondLst>
                            <p:childTnLst>
                              <p:par>
                                <p:cTn id="251" presetID="10" presetClass="entr" presetSubtype="0" fill="hold" grpId="0" nodeType="afterEffect">
                                  <p:stCondLst>
                                    <p:cond delay="0"/>
                                  </p:stCondLst>
                                  <p:childTnLst>
                                    <p:set>
                                      <p:cBhvr>
                                        <p:cTn id="252" dur="1" fill="hold">
                                          <p:stCondLst>
                                            <p:cond delay="0"/>
                                          </p:stCondLst>
                                        </p:cTn>
                                        <p:tgtEl>
                                          <p:spTgt spid="28"/>
                                        </p:tgtEl>
                                        <p:attrNameLst>
                                          <p:attrName>style.visibility</p:attrName>
                                        </p:attrNameLst>
                                      </p:cBhvr>
                                      <p:to>
                                        <p:strVal val="visible"/>
                                      </p:to>
                                    </p:set>
                                    <p:animEffect transition="in" filter="fade">
                                      <p:cBhvr>
                                        <p:cTn id="2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animBg="1"/>
      <p:bldP spid="31" grpId="0" animBg="1"/>
      <p:bldP spid="32" grpId="0" animBg="1"/>
      <p:bldP spid="33" grpId="0" animBg="1"/>
      <p:bldP spid="34" grpId="0" animBg="1"/>
      <p:bldP spid="35" grpId="0" animBg="1"/>
      <p:bldP spid="36" grpId="0"/>
      <p:bldP spid="37" grpId="0"/>
      <p:bldP spid="38" grpId="0"/>
      <p:bldP spid="39" grpId="0"/>
      <p:bldP spid="40" grpId="0"/>
      <p:bldP spid="41" grpId="0"/>
      <p:bldP spid="42" grpId="0"/>
      <p:bldP spid="43" grpId="0" animBg="1"/>
      <p:bldP spid="44" grpId="0" animBg="1"/>
      <p:bldP spid="45" grpId="0" animBg="1"/>
      <p:bldP spid="46" grpId="0" animBg="1"/>
      <p:bldP spid="47" grpId="0" animBg="1"/>
      <p:bldP spid="48" grpId="0" animBg="1"/>
      <p:bldP spid="49" grpId="0" animBg="1"/>
      <p:bldP spid="50" grpId="0"/>
      <p:bldP spid="51" grpId="0"/>
      <p:bldP spid="52" grpId="0"/>
      <p:bldP spid="53" grpId="0"/>
      <p:bldP spid="54" grpId="0"/>
      <p:bldP spid="55" grpId="0"/>
      <p:bldP spid="56" grpId="0"/>
      <p:bldP spid="57" grpId="0"/>
      <p:bldP spid="58" grpId="0"/>
      <p:bldP spid="60" grpId="0"/>
      <p:bldP spid="63" grpId="0"/>
      <p:bldP spid="64" grpId="0"/>
      <p:bldP spid="67" grpId="0"/>
      <p:bldP spid="68" grpId="0"/>
      <p:bldP spid="111" grpId="0"/>
      <p:bldP spid="112" grpId="0"/>
      <p:bldP spid="113" grpId="0"/>
      <p:bldP spid="114" grpId="0"/>
      <p:bldP spid="115" grpId="0"/>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 y="2439624"/>
            <a:ext cx="14082713" cy="1492372"/>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37" name="TextBox 36"/>
          <p:cNvSpPr txBox="1"/>
          <p:nvPr/>
        </p:nvSpPr>
        <p:spPr>
          <a:xfrm>
            <a:off x="6789113" y="4191698"/>
            <a:ext cx="15830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项目前期</a:t>
            </a:r>
          </a:p>
        </p:txBody>
      </p:sp>
      <p:sp>
        <p:nvSpPr>
          <p:cNvPr id="41" name="TextBox 40"/>
          <p:cNvSpPr txBox="1"/>
          <p:nvPr/>
        </p:nvSpPr>
        <p:spPr>
          <a:xfrm>
            <a:off x="8449856" y="4191698"/>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rgbClr val="D00000"/>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执行过程</a:t>
            </a:r>
          </a:p>
        </p:txBody>
      </p:sp>
      <p:sp>
        <p:nvSpPr>
          <p:cNvPr id="42" name="TextBox 41"/>
          <p:cNvSpPr txBox="1"/>
          <p:nvPr/>
        </p:nvSpPr>
        <p:spPr>
          <a:xfrm>
            <a:off x="6789113" y="4828916"/>
            <a:ext cx="15830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存在问题</a:t>
            </a:r>
          </a:p>
        </p:txBody>
      </p:sp>
      <p:sp>
        <p:nvSpPr>
          <p:cNvPr id="43" name="TextBox 42"/>
          <p:cNvSpPr txBox="1"/>
          <p:nvPr/>
        </p:nvSpPr>
        <p:spPr>
          <a:xfrm>
            <a:off x="8449856" y="4828916"/>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rgbClr val="D00000"/>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解决方法 </a:t>
            </a:r>
          </a:p>
        </p:txBody>
      </p:sp>
      <p:sp>
        <p:nvSpPr>
          <p:cNvPr id="44" name="TextBox 43"/>
          <p:cNvSpPr txBox="1"/>
          <p:nvPr/>
        </p:nvSpPr>
        <p:spPr>
          <a:xfrm>
            <a:off x="6821952" y="5451771"/>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成果展示</a:t>
            </a:r>
          </a:p>
        </p:txBody>
      </p:sp>
      <p:sp>
        <p:nvSpPr>
          <p:cNvPr id="45" name="TextBox 44"/>
          <p:cNvSpPr txBox="1"/>
          <p:nvPr/>
        </p:nvSpPr>
        <p:spPr>
          <a:xfrm>
            <a:off x="8449856" y="5427598"/>
            <a:ext cx="17787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收益增值</a:t>
            </a:r>
          </a:p>
        </p:txBody>
      </p:sp>
      <p:grpSp>
        <p:nvGrpSpPr>
          <p:cNvPr id="46" name="组合 45"/>
          <p:cNvGrpSpPr/>
          <p:nvPr/>
        </p:nvGrpSpPr>
        <p:grpSpPr>
          <a:xfrm>
            <a:off x="2696796" y="6227262"/>
            <a:ext cx="452009" cy="452172"/>
            <a:chOff x="1463339" y="1072758"/>
            <a:chExt cx="1546058" cy="1546058"/>
          </a:xfrm>
          <a:effectLst>
            <a:outerShdw blurRad="330200" dist="215900" dir="6900000" sx="71000" sy="71000" algn="t" rotWithShape="0">
              <a:prstClr val="black">
                <a:alpha val="54000"/>
              </a:prstClr>
            </a:outerShdw>
          </a:effectLst>
        </p:grpSpPr>
        <p:sp>
          <p:nvSpPr>
            <p:cNvPr id="47" name="同心圆 4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48" name="椭圆 47"/>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49" name="矩形 48"/>
          <p:cNvSpPr/>
          <p:nvPr/>
        </p:nvSpPr>
        <p:spPr>
          <a:xfrm>
            <a:off x="-2499" y="7518665"/>
            <a:ext cx="14082713" cy="5192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50" name="组合 49"/>
          <p:cNvGrpSpPr/>
          <p:nvPr/>
        </p:nvGrpSpPr>
        <p:grpSpPr>
          <a:xfrm>
            <a:off x="4230609" y="1922705"/>
            <a:ext cx="2268993" cy="2268993"/>
            <a:chOff x="4508674" y="2118116"/>
            <a:chExt cx="2204282" cy="2204282"/>
          </a:xfrm>
        </p:grpSpPr>
        <p:grpSp>
          <p:nvGrpSpPr>
            <p:cNvPr id="63" name="组合 62"/>
            <p:cNvGrpSpPr/>
            <p:nvPr/>
          </p:nvGrpSpPr>
          <p:grpSpPr>
            <a:xfrm>
              <a:off x="4508674" y="2118116"/>
              <a:ext cx="2204282" cy="2204282"/>
              <a:chOff x="1517331" y="1125257"/>
              <a:chExt cx="2204282" cy="2204282"/>
            </a:xfrm>
          </p:grpSpPr>
          <p:sp>
            <p:nvSpPr>
              <p:cNvPr id="65" name="椭圆 64"/>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6" name="椭圆 65"/>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sp>
          <p:nvSpPr>
            <p:cNvPr id="64" name="TextBox 63"/>
            <p:cNvSpPr txBox="1"/>
            <p:nvPr/>
          </p:nvSpPr>
          <p:spPr>
            <a:xfrm>
              <a:off x="5044082" y="2653915"/>
              <a:ext cx="1133465" cy="1137876"/>
            </a:xfrm>
            <a:prstGeom prst="rect">
              <a:avLst/>
            </a:prstGeom>
            <a:noFill/>
          </p:spPr>
          <p:txBody>
            <a:bodyPr wrap="square" rtlCol="0">
              <a:spAutoFit/>
            </a:bodyPr>
            <a:lstStyle/>
            <a:p>
              <a:r>
                <a:rPr lang="en-US" altLang="zh-CN" sz="6794" dirty="0">
                  <a:solidFill>
                    <a:schemeClr val="bg1"/>
                  </a:solidFill>
                  <a:latin typeface="DFGothic-EB" panose="02010609010101010101" pitchFamily="1" charset="-128"/>
                  <a:ea typeface="DFGothic-EB" panose="02010609010101010101" pitchFamily="1" charset="-128"/>
                </a:rPr>
                <a:t>03</a:t>
              </a:r>
              <a:endParaRPr lang="zh-CN" altLang="en-US" sz="6794" dirty="0">
                <a:solidFill>
                  <a:schemeClr val="bg1"/>
                </a:solidFill>
                <a:latin typeface="DFGothic-EB" panose="02010609010101010101" pitchFamily="1" charset="-128"/>
                <a:ea typeface="DFGothic-EB" panose="02010609010101010101" pitchFamily="1" charset="-128"/>
              </a:endParaRPr>
            </a:p>
          </p:txBody>
        </p:sp>
      </p:grpSp>
      <p:grpSp>
        <p:nvGrpSpPr>
          <p:cNvPr id="67" name="组合 66"/>
          <p:cNvGrpSpPr/>
          <p:nvPr/>
        </p:nvGrpSpPr>
        <p:grpSpPr>
          <a:xfrm>
            <a:off x="643361" y="5370105"/>
            <a:ext cx="655637" cy="655637"/>
            <a:chOff x="1517331" y="1125257"/>
            <a:chExt cx="2204282" cy="2204282"/>
          </a:xfrm>
        </p:grpSpPr>
        <p:sp>
          <p:nvSpPr>
            <p:cNvPr id="68" name="椭圆 67"/>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9" name="椭圆 68"/>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70" name="组合 69"/>
          <p:cNvGrpSpPr/>
          <p:nvPr/>
        </p:nvGrpSpPr>
        <p:grpSpPr>
          <a:xfrm>
            <a:off x="315542" y="6453348"/>
            <a:ext cx="655637" cy="655637"/>
            <a:chOff x="1517331" y="1125257"/>
            <a:chExt cx="2204282" cy="2204282"/>
          </a:xfrm>
        </p:grpSpPr>
        <p:sp>
          <p:nvSpPr>
            <p:cNvPr id="71" name="椭圆 70"/>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2" name="椭圆 71"/>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73" name="组合 72"/>
          <p:cNvGrpSpPr/>
          <p:nvPr/>
        </p:nvGrpSpPr>
        <p:grpSpPr>
          <a:xfrm>
            <a:off x="1376527" y="6025742"/>
            <a:ext cx="535449" cy="535449"/>
            <a:chOff x="1517331" y="1125257"/>
            <a:chExt cx="2204282" cy="2204282"/>
          </a:xfrm>
        </p:grpSpPr>
        <p:sp>
          <p:nvSpPr>
            <p:cNvPr id="74" name="椭圆 7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5" name="椭圆 74"/>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sp>
        <p:nvSpPr>
          <p:cNvPr id="76" name="TextBox 75"/>
          <p:cNvSpPr txBox="1"/>
          <p:nvPr/>
        </p:nvSpPr>
        <p:spPr>
          <a:xfrm>
            <a:off x="6818991" y="2853157"/>
            <a:ext cx="4232038" cy="682070"/>
          </a:xfrm>
          <a:prstGeom prst="rect">
            <a:avLst/>
          </a:prstGeom>
          <a:noFill/>
        </p:spPr>
        <p:txBody>
          <a:bodyPr wrap="square" rtlCol="0">
            <a:spAutoFit/>
          </a:bodyPr>
          <a:lstStyle/>
          <a:p>
            <a:r>
              <a:rPr lang="zh-CN" altLang="en-US" sz="3706" b="1" spc="-154" dirty="0">
                <a:solidFill>
                  <a:schemeClr val="accent3"/>
                </a:solidFill>
                <a:latin typeface="思源黑体 CN Bold" pitchFamily="34" charset="-122"/>
                <a:ea typeface="思源黑体 CN Bold" pitchFamily="34" charset="-122"/>
              </a:rPr>
              <a:t>完成中出现的问题</a:t>
            </a:r>
          </a:p>
        </p:txBody>
      </p:sp>
      <p:grpSp>
        <p:nvGrpSpPr>
          <p:cNvPr id="77" name="组合 76"/>
          <p:cNvGrpSpPr/>
          <p:nvPr/>
        </p:nvGrpSpPr>
        <p:grpSpPr>
          <a:xfrm>
            <a:off x="12028831" y="120416"/>
            <a:ext cx="655637" cy="655637"/>
            <a:chOff x="1517331" y="1125257"/>
            <a:chExt cx="2204282" cy="2204282"/>
          </a:xfrm>
        </p:grpSpPr>
        <p:sp>
          <p:nvSpPr>
            <p:cNvPr id="78" name="椭圆 77"/>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9" name="椭圆 78"/>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80" name="组合 79"/>
          <p:cNvGrpSpPr/>
          <p:nvPr/>
        </p:nvGrpSpPr>
        <p:grpSpPr>
          <a:xfrm>
            <a:off x="13187539" y="204731"/>
            <a:ext cx="655637" cy="655637"/>
            <a:chOff x="1517331" y="1125257"/>
            <a:chExt cx="2204282" cy="2204282"/>
          </a:xfrm>
        </p:grpSpPr>
        <p:sp>
          <p:nvSpPr>
            <p:cNvPr id="83" name="椭圆 82"/>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4" name="椭圆 83"/>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85" name="组合 84"/>
          <p:cNvGrpSpPr/>
          <p:nvPr/>
        </p:nvGrpSpPr>
        <p:grpSpPr>
          <a:xfrm>
            <a:off x="12371064" y="769537"/>
            <a:ext cx="935391" cy="935391"/>
            <a:chOff x="1517331" y="1125257"/>
            <a:chExt cx="2204282" cy="2204282"/>
          </a:xfrm>
        </p:grpSpPr>
        <p:sp>
          <p:nvSpPr>
            <p:cNvPr id="86" name="椭圆 85"/>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7" name="椭圆 86"/>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88" name="组合 87"/>
          <p:cNvGrpSpPr/>
          <p:nvPr/>
        </p:nvGrpSpPr>
        <p:grpSpPr>
          <a:xfrm>
            <a:off x="11636917" y="1284982"/>
            <a:ext cx="452009" cy="452172"/>
            <a:chOff x="1463339" y="1072758"/>
            <a:chExt cx="1546058" cy="1546058"/>
          </a:xfrm>
          <a:effectLst>
            <a:outerShdw blurRad="330200" dist="215900" dir="6900000" sx="71000" sy="71000" algn="t" rotWithShape="0">
              <a:prstClr val="black">
                <a:alpha val="54000"/>
              </a:prstClr>
            </a:outerShdw>
          </a:effectLst>
        </p:grpSpPr>
        <p:sp>
          <p:nvSpPr>
            <p:cNvPr id="89" name="同心圆 8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90" name="椭圆 89"/>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91" name="TextBox 90"/>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4240477640"/>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14:presetBounceEnd="52000">
                                      <p:stCondLst>
                                        <p:cond delay="300"/>
                                      </p:stCondLst>
                                      <p:childTnLst>
                                        <p:set>
                                          <p:cBhvr>
                                            <p:cTn id="15" dur="1" fill="hold">
                                              <p:stCondLst>
                                                <p:cond delay="0"/>
                                              </p:stCondLst>
                                            </p:cTn>
                                            <p:tgtEl>
                                              <p:spTgt spid="73"/>
                                            </p:tgtEl>
                                            <p:attrNameLst>
                                              <p:attrName>style.visibility</p:attrName>
                                            </p:attrNameLst>
                                          </p:cBhvr>
                                          <p:to>
                                            <p:strVal val="visible"/>
                                          </p:to>
                                        </p:set>
                                        <p:anim calcmode="lin" valueType="num" p14:bounceEnd="52000">
                                          <p:cBhvr additive="base">
                                            <p:cTn id="16" dur="500" fill="hold"/>
                                            <p:tgtEl>
                                              <p:spTgt spid="73"/>
                                            </p:tgtEl>
                                            <p:attrNameLst>
                                              <p:attrName>ppt_x</p:attrName>
                                            </p:attrNameLst>
                                          </p:cBhvr>
                                          <p:tavLst>
                                            <p:tav tm="0">
                                              <p:val>
                                                <p:strVal val="0-#ppt_w/2"/>
                                              </p:val>
                                            </p:tav>
                                            <p:tav tm="100000">
                                              <p:val>
                                                <p:strVal val="#ppt_x"/>
                                              </p:val>
                                            </p:tav>
                                          </p:tavLst>
                                        </p:anim>
                                        <p:anim calcmode="lin" valueType="num" p14:bounceEnd="52000">
                                          <p:cBhvr additive="base">
                                            <p:cTn id="17" dur="500" fill="hold"/>
                                            <p:tgtEl>
                                              <p:spTgt spid="73"/>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14:presetBounceEnd="52000">
                                      <p:stCondLst>
                                        <p:cond delay="600"/>
                                      </p:stCondLst>
                                      <p:childTnLst>
                                        <p:set>
                                          <p:cBhvr>
                                            <p:cTn id="19" dur="1" fill="hold">
                                              <p:stCondLst>
                                                <p:cond delay="0"/>
                                              </p:stCondLst>
                                            </p:cTn>
                                            <p:tgtEl>
                                              <p:spTgt spid="67"/>
                                            </p:tgtEl>
                                            <p:attrNameLst>
                                              <p:attrName>style.visibility</p:attrName>
                                            </p:attrNameLst>
                                          </p:cBhvr>
                                          <p:to>
                                            <p:strVal val="visible"/>
                                          </p:to>
                                        </p:set>
                                        <p:anim calcmode="lin" valueType="num" p14:bounceEnd="52000">
                                          <p:cBhvr additive="base">
                                            <p:cTn id="20" dur="500" fill="hold"/>
                                            <p:tgtEl>
                                              <p:spTgt spid="67"/>
                                            </p:tgtEl>
                                            <p:attrNameLst>
                                              <p:attrName>ppt_x</p:attrName>
                                            </p:attrNameLst>
                                          </p:cBhvr>
                                          <p:tavLst>
                                            <p:tav tm="0">
                                              <p:val>
                                                <p:strVal val="0-#ppt_w/2"/>
                                              </p:val>
                                            </p:tav>
                                            <p:tav tm="100000">
                                              <p:val>
                                                <p:strVal val="#ppt_x"/>
                                              </p:val>
                                            </p:tav>
                                          </p:tavLst>
                                        </p:anim>
                                        <p:anim calcmode="lin" valueType="num" p14:bounceEnd="52000">
                                          <p:cBhvr additive="base">
                                            <p:cTn id="21" dur="500" fill="hold"/>
                                            <p:tgtEl>
                                              <p:spTgt spid="67"/>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14:presetBounceEnd="52000">
                                      <p:stCondLst>
                                        <p:cond delay="900"/>
                                      </p:stCondLst>
                                      <p:childTnLst>
                                        <p:set>
                                          <p:cBhvr>
                                            <p:cTn id="23" dur="1" fill="hold">
                                              <p:stCondLst>
                                                <p:cond delay="0"/>
                                              </p:stCondLst>
                                            </p:cTn>
                                            <p:tgtEl>
                                              <p:spTgt spid="70"/>
                                            </p:tgtEl>
                                            <p:attrNameLst>
                                              <p:attrName>style.visibility</p:attrName>
                                            </p:attrNameLst>
                                          </p:cBhvr>
                                          <p:to>
                                            <p:strVal val="visible"/>
                                          </p:to>
                                        </p:set>
                                        <p:anim calcmode="lin" valueType="num" p14:bounceEnd="52000">
                                          <p:cBhvr additive="base">
                                            <p:cTn id="24" dur="500" fill="hold"/>
                                            <p:tgtEl>
                                              <p:spTgt spid="70"/>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70"/>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14:presetBounceEnd="52000">
                                      <p:stCondLst>
                                        <p:cond delay="0"/>
                                      </p:stCondLst>
                                      <p:childTnLst>
                                        <p:set>
                                          <p:cBhvr>
                                            <p:cTn id="27" dur="1" fill="hold">
                                              <p:stCondLst>
                                                <p:cond delay="0"/>
                                              </p:stCondLst>
                                            </p:cTn>
                                            <p:tgtEl>
                                              <p:spTgt spid="85"/>
                                            </p:tgtEl>
                                            <p:attrNameLst>
                                              <p:attrName>style.visibility</p:attrName>
                                            </p:attrNameLst>
                                          </p:cBhvr>
                                          <p:to>
                                            <p:strVal val="visible"/>
                                          </p:to>
                                        </p:set>
                                        <p:anim calcmode="lin" valueType="num" p14:bounceEnd="52000">
                                          <p:cBhvr additive="base">
                                            <p:cTn id="28" dur="500" fill="hold"/>
                                            <p:tgtEl>
                                              <p:spTgt spid="85"/>
                                            </p:tgtEl>
                                            <p:attrNameLst>
                                              <p:attrName>ppt_x</p:attrName>
                                            </p:attrNameLst>
                                          </p:cBhvr>
                                          <p:tavLst>
                                            <p:tav tm="0">
                                              <p:val>
                                                <p:strVal val="1+#ppt_w/2"/>
                                              </p:val>
                                            </p:tav>
                                            <p:tav tm="100000">
                                              <p:val>
                                                <p:strVal val="#ppt_x"/>
                                              </p:val>
                                            </p:tav>
                                          </p:tavLst>
                                        </p:anim>
                                        <p:anim calcmode="lin" valueType="num" p14:bounceEnd="52000">
                                          <p:cBhvr additive="base">
                                            <p:cTn id="29" dur="500" fill="hold"/>
                                            <p:tgtEl>
                                              <p:spTgt spid="85"/>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14:presetBounceEnd="52000">
                                      <p:stCondLst>
                                        <p:cond delay="300"/>
                                      </p:stCondLst>
                                      <p:childTnLst>
                                        <p:set>
                                          <p:cBhvr>
                                            <p:cTn id="31" dur="1" fill="hold">
                                              <p:stCondLst>
                                                <p:cond delay="0"/>
                                              </p:stCondLst>
                                            </p:cTn>
                                            <p:tgtEl>
                                              <p:spTgt spid="77"/>
                                            </p:tgtEl>
                                            <p:attrNameLst>
                                              <p:attrName>style.visibility</p:attrName>
                                            </p:attrNameLst>
                                          </p:cBhvr>
                                          <p:to>
                                            <p:strVal val="visible"/>
                                          </p:to>
                                        </p:set>
                                        <p:anim calcmode="lin" valueType="num" p14:bounceEnd="52000">
                                          <p:cBhvr additive="base">
                                            <p:cTn id="32" dur="500" fill="hold"/>
                                            <p:tgtEl>
                                              <p:spTgt spid="77"/>
                                            </p:tgtEl>
                                            <p:attrNameLst>
                                              <p:attrName>ppt_x</p:attrName>
                                            </p:attrNameLst>
                                          </p:cBhvr>
                                          <p:tavLst>
                                            <p:tav tm="0">
                                              <p:val>
                                                <p:strVal val="1+#ppt_w/2"/>
                                              </p:val>
                                            </p:tav>
                                            <p:tav tm="100000">
                                              <p:val>
                                                <p:strVal val="#ppt_x"/>
                                              </p:val>
                                            </p:tav>
                                          </p:tavLst>
                                        </p:anim>
                                        <p:anim calcmode="lin" valueType="num" p14:bounceEnd="52000">
                                          <p:cBhvr additive="base">
                                            <p:cTn id="33" dur="500" fill="hold"/>
                                            <p:tgtEl>
                                              <p:spTgt spid="77"/>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14:presetBounceEnd="52000">
                                      <p:stCondLst>
                                        <p:cond delay="600"/>
                                      </p:stCondLst>
                                      <p:childTnLst>
                                        <p:set>
                                          <p:cBhvr>
                                            <p:cTn id="35" dur="1" fill="hold">
                                              <p:stCondLst>
                                                <p:cond delay="0"/>
                                              </p:stCondLst>
                                            </p:cTn>
                                            <p:tgtEl>
                                              <p:spTgt spid="80"/>
                                            </p:tgtEl>
                                            <p:attrNameLst>
                                              <p:attrName>style.visibility</p:attrName>
                                            </p:attrNameLst>
                                          </p:cBhvr>
                                          <p:to>
                                            <p:strVal val="visible"/>
                                          </p:to>
                                        </p:set>
                                        <p:anim calcmode="lin" valueType="num" p14:bounceEnd="52000">
                                          <p:cBhvr additive="base">
                                            <p:cTn id="36" dur="500" fill="hold"/>
                                            <p:tgtEl>
                                              <p:spTgt spid="80"/>
                                            </p:tgtEl>
                                            <p:attrNameLst>
                                              <p:attrName>ppt_x</p:attrName>
                                            </p:attrNameLst>
                                          </p:cBhvr>
                                          <p:tavLst>
                                            <p:tav tm="0">
                                              <p:val>
                                                <p:strVal val="1+#ppt_w/2"/>
                                              </p:val>
                                            </p:tav>
                                            <p:tav tm="100000">
                                              <p:val>
                                                <p:strVal val="#ppt_x"/>
                                              </p:val>
                                            </p:tav>
                                          </p:tavLst>
                                        </p:anim>
                                        <p:anim calcmode="lin" valueType="num" p14:bounceEnd="52000">
                                          <p:cBhvr additive="base">
                                            <p:cTn id="37" dur="500" fill="hold"/>
                                            <p:tgtEl>
                                              <p:spTgt spid="80"/>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14:presetBounceEnd="52000">
                                      <p:stCondLst>
                                        <p:cond delay="900"/>
                                      </p:stCondLst>
                                      <p:childTnLst>
                                        <p:set>
                                          <p:cBhvr>
                                            <p:cTn id="39" dur="1" fill="hold">
                                              <p:stCondLst>
                                                <p:cond delay="0"/>
                                              </p:stCondLst>
                                            </p:cTn>
                                            <p:tgtEl>
                                              <p:spTgt spid="88"/>
                                            </p:tgtEl>
                                            <p:attrNameLst>
                                              <p:attrName>style.visibility</p:attrName>
                                            </p:attrNameLst>
                                          </p:cBhvr>
                                          <p:to>
                                            <p:strVal val="visible"/>
                                          </p:to>
                                        </p:set>
                                        <p:anim calcmode="lin" valueType="num" p14:bounceEnd="52000">
                                          <p:cBhvr additive="base">
                                            <p:cTn id="40" dur="500" fill="hold"/>
                                            <p:tgtEl>
                                              <p:spTgt spid="88"/>
                                            </p:tgtEl>
                                            <p:attrNameLst>
                                              <p:attrName>ppt_x</p:attrName>
                                            </p:attrNameLst>
                                          </p:cBhvr>
                                          <p:tavLst>
                                            <p:tav tm="0">
                                              <p:val>
                                                <p:strVal val="1+#ppt_w/2"/>
                                              </p:val>
                                            </p:tav>
                                            <p:tav tm="100000">
                                              <p:val>
                                                <p:strVal val="#ppt_x"/>
                                              </p:val>
                                            </p:tav>
                                          </p:tavLst>
                                        </p:anim>
                                        <p:anim calcmode="lin" valueType="num" p14:bounceEnd="52000">
                                          <p:cBhvr additive="base">
                                            <p:cTn id="41" dur="500" fill="hold"/>
                                            <p:tgtEl>
                                              <p:spTgt spid="88"/>
                                            </p:tgtEl>
                                            <p:attrNameLst>
                                              <p:attrName>ppt_y</p:attrName>
                                            </p:attrNameLst>
                                          </p:cBhvr>
                                          <p:tavLst>
                                            <p:tav tm="0">
                                              <p:val>
                                                <p:strVal val="0-#ppt_h/2"/>
                                              </p:val>
                                            </p:tav>
                                            <p:tav tm="100000">
                                              <p:val>
                                                <p:strVal val="#ppt_y"/>
                                              </p:val>
                                            </p:tav>
                                          </p:tavLst>
                                        </p:anim>
                                      </p:childTnLst>
                                    </p:cTn>
                                  </p:par>
                                </p:childTnLst>
                              </p:cTn>
                            </p:par>
                            <p:par>
                              <p:cTn id="42" fill="hold">
                                <p:stCondLst>
                                  <p:cond delay="1900"/>
                                </p:stCondLst>
                                <p:childTnLst>
                                  <p:par>
                                    <p:cTn id="43" presetID="23" presetClass="entr" presetSubtype="16"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900"/>
                                            <p:tgtEl>
                                              <p:spTgt spid="49"/>
                                            </p:tgtEl>
                                          </p:cBhvr>
                                        </p:animEffect>
                                      </p:childTnLst>
                                    </p:cTn>
                                  </p:par>
                                </p:childTnLst>
                              </p:cTn>
                            </p:par>
                            <p:par>
                              <p:cTn id="50" fill="hold">
                                <p:stCondLst>
                                  <p:cond delay="3000"/>
                                </p:stCondLst>
                                <p:childTnLst>
                                  <p:par>
                                    <p:cTn id="51" presetID="47" presetClass="entr" presetSubtype="0" fill="hold" grpId="0"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anim calcmode="lin" valueType="num">
                                          <p:cBhvr>
                                            <p:cTn id="54" dur="500" fill="hold"/>
                                            <p:tgtEl>
                                              <p:spTgt spid="76"/>
                                            </p:tgtEl>
                                            <p:attrNameLst>
                                              <p:attrName>ppt_x</p:attrName>
                                            </p:attrNameLst>
                                          </p:cBhvr>
                                          <p:tavLst>
                                            <p:tav tm="0">
                                              <p:val>
                                                <p:strVal val="#ppt_x"/>
                                              </p:val>
                                            </p:tav>
                                            <p:tav tm="100000">
                                              <p:val>
                                                <p:strVal val="#ppt_x"/>
                                              </p:val>
                                            </p:tav>
                                          </p:tavLst>
                                        </p:anim>
                                        <p:anim calcmode="lin" valueType="num">
                                          <p:cBhvr>
                                            <p:cTn id="55" dur="500" fill="hold"/>
                                            <p:tgtEl>
                                              <p:spTgt spid="76"/>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 presetClass="entr" presetSubtype="4"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20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40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60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800"/>
                                      </p:stCondLs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500" fill="hold"/>
                                            <p:tgtEl>
                                              <p:spTgt spid="44"/>
                                            </p:tgtEl>
                                            <p:attrNameLst>
                                              <p:attrName>ppt_x</p:attrName>
                                            </p:attrNameLst>
                                          </p:cBhvr>
                                          <p:tavLst>
                                            <p:tav tm="0">
                                              <p:val>
                                                <p:strVal val="#ppt_x"/>
                                              </p:val>
                                            </p:tav>
                                            <p:tav tm="100000">
                                              <p:val>
                                                <p:strVal val="#ppt_x"/>
                                              </p:val>
                                            </p:tav>
                                          </p:tavLst>
                                        </p:anim>
                                        <p:anim calcmode="lin" valueType="num">
                                          <p:cBhvr additive="base">
                                            <p:cTn id="76" dur="500" fill="hold"/>
                                            <p:tgtEl>
                                              <p:spTgt spid="4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100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500" fill="hold"/>
                                            <p:tgtEl>
                                              <p:spTgt spid="45"/>
                                            </p:tgtEl>
                                            <p:attrNameLst>
                                              <p:attrName>ppt_x</p:attrName>
                                            </p:attrNameLst>
                                          </p:cBhvr>
                                          <p:tavLst>
                                            <p:tav tm="0">
                                              <p:val>
                                                <p:strVal val="#ppt_x"/>
                                              </p:val>
                                            </p:tav>
                                            <p:tav tm="100000">
                                              <p:val>
                                                <p:strVal val="#ppt_x"/>
                                              </p:val>
                                            </p:tav>
                                          </p:tavLst>
                                        </p:anim>
                                        <p:anim calcmode="lin" valueType="num">
                                          <p:cBhvr additive="base">
                                            <p:cTn id="80" dur="500" fill="hold"/>
                                            <p:tgtEl>
                                              <p:spTgt spid="45"/>
                                            </p:tgtEl>
                                            <p:attrNameLst>
                                              <p:attrName>ppt_y</p:attrName>
                                            </p:attrNameLst>
                                          </p:cBhvr>
                                          <p:tavLst>
                                            <p:tav tm="0">
                                              <p:val>
                                                <p:strVal val="1+#ppt_h/2"/>
                                              </p:val>
                                            </p:tav>
                                            <p:tav tm="100000">
                                              <p:val>
                                                <p:strVal val="#ppt_y"/>
                                              </p:val>
                                            </p:tav>
                                          </p:tavLst>
                                        </p:anim>
                                      </p:childTnLst>
                                    </p:cTn>
                                  </p:par>
                                </p:childTnLst>
                              </p:cTn>
                            </p:par>
                            <p:par>
                              <p:cTn id="81" fill="hold">
                                <p:stCondLst>
                                  <p:cond delay="5000"/>
                                </p:stCondLst>
                                <p:childTnLst>
                                  <p:par>
                                    <p:cTn id="82" presetID="10" presetClass="entr" presetSubtype="0" fill="hold" grpId="0" nodeType="afterEffect">
                                      <p:stCondLst>
                                        <p:cond delay="0"/>
                                      </p:stCondLst>
                                      <p:childTnLst>
                                        <p:set>
                                          <p:cBhvr>
                                            <p:cTn id="83" dur="1" fill="hold">
                                              <p:stCondLst>
                                                <p:cond delay="0"/>
                                              </p:stCondLst>
                                            </p:cTn>
                                            <p:tgtEl>
                                              <p:spTgt spid="91"/>
                                            </p:tgtEl>
                                            <p:attrNameLst>
                                              <p:attrName>style.visibility</p:attrName>
                                            </p:attrNameLst>
                                          </p:cBhvr>
                                          <p:to>
                                            <p:strVal val="visible"/>
                                          </p:to>
                                        </p:set>
                                        <p:animEffect transition="in" filter="fade">
                                          <p:cBhvr>
                                            <p:cTn id="8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41" grpId="0"/>
          <p:bldP spid="42" grpId="0"/>
          <p:bldP spid="43" grpId="0"/>
          <p:bldP spid="44" grpId="0"/>
          <p:bldP spid="45" grpId="0"/>
          <p:bldP spid="49" grpId="0" animBg="1"/>
          <p:bldP spid="76" grpId="0"/>
          <p:bldP spid="9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ppt_x</p:attrName>
                                            </p:attrNameLst>
                                          </p:cBhvr>
                                          <p:tavLst>
                                            <p:tav tm="0">
                                              <p:val>
                                                <p:strVal val="#ppt_x-#ppt_w*1.125000"/>
                                              </p:val>
                                            </p:tav>
                                            <p:tav tm="100000">
                                              <p:val>
                                                <p:strVal val="#ppt_x"/>
                                              </p:val>
                                            </p:tav>
                                          </p:tavLst>
                                        </p:anim>
                                        <p:animEffect transition="in" filter="wipe(right)">
                                          <p:cBhvr>
                                            <p:cTn id="8" dur="500"/>
                                            <p:tgtEl>
                                              <p:spTgt spid="34"/>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stCondLst>
                                        <p:cond delay="300"/>
                                      </p:stCondLst>
                                      <p:childTnLst>
                                        <p:set>
                                          <p:cBhvr>
                                            <p:cTn id="15" dur="1" fill="hold">
                                              <p:stCondLst>
                                                <p:cond delay="0"/>
                                              </p:stCondLst>
                                            </p:cTn>
                                            <p:tgtEl>
                                              <p:spTgt spid="73"/>
                                            </p:tgtEl>
                                            <p:attrNameLst>
                                              <p:attrName>style.visibility</p:attrName>
                                            </p:attrNameLst>
                                          </p:cBhvr>
                                          <p:to>
                                            <p:strVal val="visible"/>
                                          </p:to>
                                        </p:set>
                                        <p:anim calcmode="lin" valueType="num">
                                          <p:cBhvr additive="base">
                                            <p:cTn id="16" dur="500" fill="hold"/>
                                            <p:tgtEl>
                                              <p:spTgt spid="73"/>
                                            </p:tgtEl>
                                            <p:attrNameLst>
                                              <p:attrName>ppt_x</p:attrName>
                                            </p:attrNameLst>
                                          </p:cBhvr>
                                          <p:tavLst>
                                            <p:tav tm="0">
                                              <p:val>
                                                <p:strVal val="0-#ppt_w/2"/>
                                              </p:val>
                                            </p:tav>
                                            <p:tav tm="100000">
                                              <p:val>
                                                <p:strVal val="#ppt_x"/>
                                              </p:val>
                                            </p:tav>
                                          </p:tavLst>
                                        </p:anim>
                                        <p:anim calcmode="lin" valueType="num">
                                          <p:cBhvr additive="base">
                                            <p:cTn id="17" dur="500" fill="hold"/>
                                            <p:tgtEl>
                                              <p:spTgt spid="73"/>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stCondLst>
                                        <p:cond delay="600"/>
                                      </p:stCondLst>
                                      <p:childTnLst>
                                        <p:set>
                                          <p:cBhvr>
                                            <p:cTn id="19" dur="1" fill="hold">
                                              <p:stCondLst>
                                                <p:cond delay="0"/>
                                              </p:stCondLst>
                                            </p:cTn>
                                            <p:tgtEl>
                                              <p:spTgt spid="67"/>
                                            </p:tgtEl>
                                            <p:attrNameLst>
                                              <p:attrName>style.visibility</p:attrName>
                                            </p:attrNameLst>
                                          </p:cBhvr>
                                          <p:to>
                                            <p:strVal val="visible"/>
                                          </p:to>
                                        </p:set>
                                        <p:anim calcmode="lin" valueType="num">
                                          <p:cBhvr additive="base">
                                            <p:cTn id="20" dur="500" fill="hold"/>
                                            <p:tgtEl>
                                              <p:spTgt spid="67"/>
                                            </p:tgtEl>
                                            <p:attrNameLst>
                                              <p:attrName>ppt_x</p:attrName>
                                            </p:attrNameLst>
                                          </p:cBhvr>
                                          <p:tavLst>
                                            <p:tav tm="0">
                                              <p:val>
                                                <p:strVal val="0-#ppt_w/2"/>
                                              </p:val>
                                            </p:tav>
                                            <p:tav tm="100000">
                                              <p:val>
                                                <p:strVal val="#ppt_x"/>
                                              </p:val>
                                            </p:tav>
                                          </p:tavLst>
                                        </p:anim>
                                        <p:anim calcmode="lin" valueType="num">
                                          <p:cBhvr additive="base">
                                            <p:cTn id="21" dur="500" fill="hold"/>
                                            <p:tgtEl>
                                              <p:spTgt spid="67"/>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stCondLst>
                                        <p:cond delay="900"/>
                                      </p:stCondLst>
                                      <p:childTnLst>
                                        <p:set>
                                          <p:cBhvr>
                                            <p:cTn id="23" dur="1" fill="hold">
                                              <p:stCondLst>
                                                <p:cond delay="0"/>
                                              </p:stCondLst>
                                            </p:cTn>
                                            <p:tgtEl>
                                              <p:spTgt spid="70"/>
                                            </p:tgtEl>
                                            <p:attrNameLst>
                                              <p:attrName>style.visibility</p:attrName>
                                            </p:attrNameLst>
                                          </p:cBhvr>
                                          <p:to>
                                            <p:strVal val="visible"/>
                                          </p:to>
                                        </p:set>
                                        <p:anim calcmode="lin" valueType="num">
                                          <p:cBhvr additive="base">
                                            <p:cTn id="24" dur="500" fill="hold"/>
                                            <p:tgtEl>
                                              <p:spTgt spid="70"/>
                                            </p:tgtEl>
                                            <p:attrNameLst>
                                              <p:attrName>ppt_x</p:attrName>
                                            </p:attrNameLst>
                                          </p:cBhvr>
                                          <p:tavLst>
                                            <p:tav tm="0">
                                              <p:val>
                                                <p:strVal val="0-#ppt_w/2"/>
                                              </p:val>
                                            </p:tav>
                                            <p:tav tm="100000">
                                              <p:val>
                                                <p:strVal val="#ppt_x"/>
                                              </p:val>
                                            </p:tav>
                                          </p:tavLst>
                                        </p:anim>
                                        <p:anim calcmode="lin" valueType="num">
                                          <p:cBhvr additive="base">
                                            <p:cTn id="25" dur="500" fill="hold"/>
                                            <p:tgtEl>
                                              <p:spTgt spid="70"/>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stCondLst>
                                        <p:cond delay="0"/>
                                      </p:stCondLst>
                                      <p:childTnLst>
                                        <p:set>
                                          <p:cBhvr>
                                            <p:cTn id="27" dur="1" fill="hold">
                                              <p:stCondLst>
                                                <p:cond delay="0"/>
                                              </p:stCondLst>
                                            </p:cTn>
                                            <p:tgtEl>
                                              <p:spTgt spid="85"/>
                                            </p:tgtEl>
                                            <p:attrNameLst>
                                              <p:attrName>style.visibility</p:attrName>
                                            </p:attrNameLst>
                                          </p:cBhvr>
                                          <p:to>
                                            <p:strVal val="visible"/>
                                          </p:to>
                                        </p:set>
                                        <p:anim calcmode="lin" valueType="num">
                                          <p:cBhvr additive="base">
                                            <p:cTn id="28" dur="500" fill="hold"/>
                                            <p:tgtEl>
                                              <p:spTgt spid="85"/>
                                            </p:tgtEl>
                                            <p:attrNameLst>
                                              <p:attrName>ppt_x</p:attrName>
                                            </p:attrNameLst>
                                          </p:cBhvr>
                                          <p:tavLst>
                                            <p:tav tm="0">
                                              <p:val>
                                                <p:strVal val="1+#ppt_w/2"/>
                                              </p:val>
                                            </p:tav>
                                            <p:tav tm="100000">
                                              <p:val>
                                                <p:strVal val="#ppt_x"/>
                                              </p:val>
                                            </p:tav>
                                          </p:tavLst>
                                        </p:anim>
                                        <p:anim calcmode="lin" valueType="num">
                                          <p:cBhvr additive="base">
                                            <p:cTn id="29" dur="500" fill="hold"/>
                                            <p:tgtEl>
                                              <p:spTgt spid="85"/>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stCondLst>
                                        <p:cond delay="300"/>
                                      </p:stCondLst>
                                      <p:childTnLst>
                                        <p:set>
                                          <p:cBhvr>
                                            <p:cTn id="31" dur="1" fill="hold">
                                              <p:stCondLst>
                                                <p:cond delay="0"/>
                                              </p:stCondLst>
                                            </p:cTn>
                                            <p:tgtEl>
                                              <p:spTgt spid="77"/>
                                            </p:tgtEl>
                                            <p:attrNameLst>
                                              <p:attrName>style.visibility</p:attrName>
                                            </p:attrNameLst>
                                          </p:cBhvr>
                                          <p:to>
                                            <p:strVal val="visible"/>
                                          </p:to>
                                        </p:set>
                                        <p:anim calcmode="lin" valueType="num">
                                          <p:cBhvr additive="base">
                                            <p:cTn id="32" dur="500" fill="hold"/>
                                            <p:tgtEl>
                                              <p:spTgt spid="77"/>
                                            </p:tgtEl>
                                            <p:attrNameLst>
                                              <p:attrName>ppt_x</p:attrName>
                                            </p:attrNameLst>
                                          </p:cBhvr>
                                          <p:tavLst>
                                            <p:tav tm="0">
                                              <p:val>
                                                <p:strVal val="1+#ppt_w/2"/>
                                              </p:val>
                                            </p:tav>
                                            <p:tav tm="100000">
                                              <p:val>
                                                <p:strVal val="#ppt_x"/>
                                              </p:val>
                                            </p:tav>
                                          </p:tavLst>
                                        </p:anim>
                                        <p:anim calcmode="lin" valueType="num">
                                          <p:cBhvr additive="base">
                                            <p:cTn id="33" dur="500" fill="hold"/>
                                            <p:tgtEl>
                                              <p:spTgt spid="77"/>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stCondLst>
                                        <p:cond delay="60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fill="hold"/>
                                            <p:tgtEl>
                                              <p:spTgt spid="80"/>
                                            </p:tgtEl>
                                            <p:attrNameLst>
                                              <p:attrName>ppt_x</p:attrName>
                                            </p:attrNameLst>
                                          </p:cBhvr>
                                          <p:tavLst>
                                            <p:tav tm="0">
                                              <p:val>
                                                <p:strVal val="1+#ppt_w/2"/>
                                              </p:val>
                                            </p:tav>
                                            <p:tav tm="100000">
                                              <p:val>
                                                <p:strVal val="#ppt_x"/>
                                              </p:val>
                                            </p:tav>
                                          </p:tavLst>
                                        </p:anim>
                                        <p:anim calcmode="lin" valueType="num">
                                          <p:cBhvr additive="base">
                                            <p:cTn id="37" dur="500" fill="hold"/>
                                            <p:tgtEl>
                                              <p:spTgt spid="80"/>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stCondLst>
                                        <p:cond delay="900"/>
                                      </p:stCondLst>
                                      <p:childTnLst>
                                        <p:set>
                                          <p:cBhvr>
                                            <p:cTn id="39" dur="1" fill="hold">
                                              <p:stCondLst>
                                                <p:cond delay="0"/>
                                              </p:stCondLst>
                                            </p:cTn>
                                            <p:tgtEl>
                                              <p:spTgt spid="88"/>
                                            </p:tgtEl>
                                            <p:attrNameLst>
                                              <p:attrName>style.visibility</p:attrName>
                                            </p:attrNameLst>
                                          </p:cBhvr>
                                          <p:to>
                                            <p:strVal val="visible"/>
                                          </p:to>
                                        </p:set>
                                        <p:anim calcmode="lin" valueType="num">
                                          <p:cBhvr additive="base">
                                            <p:cTn id="40" dur="500" fill="hold"/>
                                            <p:tgtEl>
                                              <p:spTgt spid="88"/>
                                            </p:tgtEl>
                                            <p:attrNameLst>
                                              <p:attrName>ppt_x</p:attrName>
                                            </p:attrNameLst>
                                          </p:cBhvr>
                                          <p:tavLst>
                                            <p:tav tm="0">
                                              <p:val>
                                                <p:strVal val="1+#ppt_w/2"/>
                                              </p:val>
                                            </p:tav>
                                            <p:tav tm="100000">
                                              <p:val>
                                                <p:strVal val="#ppt_x"/>
                                              </p:val>
                                            </p:tav>
                                          </p:tavLst>
                                        </p:anim>
                                        <p:anim calcmode="lin" valueType="num">
                                          <p:cBhvr additive="base">
                                            <p:cTn id="41" dur="500" fill="hold"/>
                                            <p:tgtEl>
                                              <p:spTgt spid="88"/>
                                            </p:tgtEl>
                                            <p:attrNameLst>
                                              <p:attrName>ppt_y</p:attrName>
                                            </p:attrNameLst>
                                          </p:cBhvr>
                                          <p:tavLst>
                                            <p:tav tm="0">
                                              <p:val>
                                                <p:strVal val="0-#ppt_h/2"/>
                                              </p:val>
                                            </p:tav>
                                            <p:tav tm="100000">
                                              <p:val>
                                                <p:strVal val="#ppt_y"/>
                                              </p:val>
                                            </p:tav>
                                          </p:tavLst>
                                        </p:anim>
                                      </p:childTnLst>
                                    </p:cTn>
                                  </p:par>
                                </p:childTnLst>
                              </p:cTn>
                            </p:par>
                            <p:par>
                              <p:cTn id="42" fill="hold">
                                <p:stCondLst>
                                  <p:cond delay="1900"/>
                                </p:stCondLst>
                                <p:childTnLst>
                                  <p:par>
                                    <p:cTn id="43" presetID="23" presetClass="entr" presetSubtype="16"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900"/>
                                            <p:tgtEl>
                                              <p:spTgt spid="49"/>
                                            </p:tgtEl>
                                          </p:cBhvr>
                                        </p:animEffect>
                                      </p:childTnLst>
                                    </p:cTn>
                                  </p:par>
                                </p:childTnLst>
                              </p:cTn>
                            </p:par>
                            <p:par>
                              <p:cTn id="50" fill="hold">
                                <p:stCondLst>
                                  <p:cond delay="3000"/>
                                </p:stCondLst>
                                <p:childTnLst>
                                  <p:par>
                                    <p:cTn id="51" presetID="47" presetClass="entr" presetSubtype="0" fill="hold" grpId="0" nodeType="after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anim calcmode="lin" valueType="num">
                                          <p:cBhvr>
                                            <p:cTn id="54" dur="500" fill="hold"/>
                                            <p:tgtEl>
                                              <p:spTgt spid="76"/>
                                            </p:tgtEl>
                                            <p:attrNameLst>
                                              <p:attrName>ppt_x</p:attrName>
                                            </p:attrNameLst>
                                          </p:cBhvr>
                                          <p:tavLst>
                                            <p:tav tm="0">
                                              <p:val>
                                                <p:strVal val="#ppt_x"/>
                                              </p:val>
                                            </p:tav>
                                            <p:tav tm="100000">
                                              <p:val>
                                                <p:strVal val="#ppt_x"/>
                                              </p:val>
                                            </p:tav>
                                          </p:tavLst>
                                        </p:anim>
                                        <p:anim calcmode="lin" valueType="num">
                                          <p:cBhvr>
                                            <p:cTn id="55" dur="500" fill="hold"/>
                                            <p:tgtEl>
                                              <p:spTgt spid="76"/>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 presetClass="entr" presetSubtype="4"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200"/>
                                      </p:stCondLst>
                                      <p:childTnLst>
                                        <p:set>
                                          <p:cBhvr>
                                            <p:cTn id="62" dur="1" fill="hold">
                                              <p:stCondLst>
                                                <p:cond delay="0"/>
                                              </p:stCondLst>
                                            </p:cTn>
                                            <p:tgtEl>
                                              <p:spTgt spid="41"/>
                                            </p:tgtEl>
                                            <p:attrNameLst>
                                              <p:attrName>style.visibility</p:attrName>
                                            </p:attrNameLst>
                                          </p:cBhvr>
                                          <p:to>
                                            <p:strVal val="visible"/>
                                          </p:to>
                                        </p:set>
                                        <p:anim calcmode="lin" valueType="num">
                                          <p:cBhvr additive="base">
                                            <p:cTn id="63" dur="500" fill="hold"/>
                                            <p:tgtEl>
                                              <p:spTgt spid="41"/>
                                            </p:tgtEl>
                                            <p:attrNameLst>
                                              <p:attrName>ppt_x</p:attrName>
                                            </p:attrNameLst>
                                          </p:cBhvr>
                                          <p:tavLst>
                                            <p:tav tm="0">
                                              <p:val>
                                                <p:strVal val="#ppt_x"/>
                                              </p:val>
                                            </p:tav>
                                            <p:tav tm="100000">
                                              <p:val>
                                                <p:strVal val="#ppt_x"/>
                                              </p:val>
                                            </p:tav>
                                          </p:tavLst>
                                        </p:anim>
                                        <p:anim calcmode="lin" valueType="num">
                                          <p:cBhvr additive="base">
                                            <p:cTn id="64" dur="500" fill="hold"/>
                                            <p:tgtEl>
                                              <p:spTgt spid="4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40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60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ppt_x"/>
                                              </p:val>
                                            </p:tav>
                                            <p:tav tm="100000">
                                              <p:val>
                                                <p:strVal val="#ppt_x"/>
                                              </p:val>
                                            </p:tav>
                                          </p:tavLst>
                                        </p:anim>
                                        <p:anim calcmode="lin" valueType="num">
                                          <p:cBhvr additive="base">
                                            <p:cTn id="72" dur="500" fill="hold"/>
                                            <p:tgtEl>
                                              <p:spTgt spid="4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800"/>
                                      </p:stCondLs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500" fill="hold"/>
                                            <p:tgtEl>
                                              <p:spTgt spid="44"/>
                                            </p:tgtEl>
                                            <p:attrNameLst>
                                              <p:attrName>ppt_x</p:attrName>
                                            </p:attrNameLst>
                                          </p:cBhvr>
                                          <p:tavLst>
                                            <p:tav tm="0">
                                              <p:val>
                                                <p:strVal val="#ppt_x"/>
                                              </p:val>
                                            </p:tav>
                                            <p:tav tm="100000">
                                              <p:val>
                                                <p:strVal val="#ppt_x"/>
                                              </p:val>
                                            </p:tav>
                                          </p:tavLst>
                                        </p:anim>
                                        <p:anim calcmode="lin" valueType="num">
                                          <p:cBhvr additive="base">
                                            <p:cTn id="76" dur="500" fill="hold"/>
                                            <p:tgtEl>
                                              <p:spTgt spid="4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100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500" fill="hold"/>
                                            <p:tgtEl>
                                              <p:spTgt spid="45"/>
                                            </p:tgtEl>
                                            <p:attrNameLst>
                                              <p:attrName>ppt_x</p:attrName>
                                            </p:attrNameLst>
                                          </p:cBhvr>
                                          <p:tavLst>
                                            <p:tav tm="0">
                                              <p:val>
                                                <p:strVal val="#ppt_x"/>
                                              </p:val>
                                            </p:tav>
                                            <p:tav tm="100000">
                                              <p:val>
                                                <p:strVal val="#ppt_x"/>
                                              </p:val>
                                            </p:tav>
                                          </p:tavLst>
                                        </p:anim>
                                        <p:anim calcmode="lin" valueType="num">
                                          <p:cBhvr additive="base">
                                            <p:cTn id="80" dur="500" fill="hold"/>
                                            <p:tgtEl>
                                              <p:spTgt spid="45"/>
                                            </p:tgtEl>
                                            <p:attrNameLst>
                                              <p:attrName>ppt_y</p:attrName>
                                            </p:attrNameLst>
                                          </p:cBhvr>
                                          <p:tavLst>
                                            <p:tav tm="0">
                                              <p:val>
                                                <p:strVal val="1+#ppt_h/2"/>
                                              </p:val>
                                            </p:tav>
                                            <p:tav tm="100000">
                                              <p:val>
                                                <p:strVal val="#ppt_y"/>
                                              </p:val>
                                            </p:tav>
                                          </p:tavLst>
                                        </p:anim>
                                      </p:childTnLst>
                                    </p:cTn>
                                  </p:par>
                                </p:childTnLst>
                              </p:cTn>
                            </p:par>
                            <p:par>
                              <p:cTn id="81" fill="hold">
                                <p:stCondLst>
                                  <p:cond delay="5000"/>
                                </p:stCondLst>
                                <p:childTnLst>
                                  <p:par>
                                    <p:cTn id="82" presetID="10" presetClass="entr" presetSubtype="0" fill="hold" grpId="0" nodeType="afterEffect">
                                      <p:stCondLst>
                                        <p:cond delay="0"/>
                                      </p:stCondLst>
                                      <p:childTnLst>
                                        <p:set>
                                          <p:cBhvr>
                                            <p:cTn id="83" dur="1" fill="hold">
                                              <p:stCondLst>
                                                <p:cond delay="0"/>
                                              </p:stCondLst>
                                            </p:cTn>
                                            <p:tgtEl>
                                              <p:spTgt spid="91"/>
                                            </p:tgtEl>
                                            <p:attrNameLst>
                                              <p:attrName>style.visibility</p:attrName>
                                            </p:attrNameLst>
                                          </p:cBhvr>
                                          <p:to>
                                            <p:strVal val="visible"/>
                                          </p:to>
                                        </p:set>
                                        <p:animEffect transition="in" filter="fade">
                                          <p:cBhvr>
                                            <p:cTn id="8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41" grpId="0"/>
          <p:bldP spid="42" grpId="0"/>
          <p:bldP spid="43" grpId="0"/>
          <p:bldP spid="44" grpId="0"/>
          <p:bldP spid="45" grpId="0"/>
          <p:bldP spid="49" grpId="0" animBg="1"/>
          <p:bldP spid="76" grpId="0"/>
          <p:bldP spid="91"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38434" y="2125120"/>
            <a:ext cx="2440156" cy="145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矩形 40"/>
          <p:cNvSpPr>
            <a:spLocks noChangeArrowheads="1"/>
          </p:cNvSpPr>
          <p:nvPr/>
        </p:nvSpPr>
        <p:spPr bwMode="auto">
          <a:xfrm>
            <a:off x="1933855" y="3578347"/>
            <a:ext cx="2444734" cy="481593"/>
          </a:xfrm>
          <a:prstGeom prst="rect">
            <a:avLst/>
          </a:prstGeom>
          <a:solidFill>
            <a:schemeClr val="accent1"/>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59" dirty="0">
                <a:solidFill>
                  <a:srgbClr val="FFFFFF"/>
                </a:solidFill>
                <a:latin typeface="微软雅黑" pitchFamily="34" charset="-122"/>
                <a:ea typeface="微软雅黑" pitchFamily="34" charset="-122"/>
              </a:rPr>
              <a:t>项目一</a:t>
            </a:r>
          </a:p>
        </p:txBody>
      </p:sp>
      <p:sp>
        <p:nvSpPr>
          <p:cNvPr id="2" name="标题 1"/>
          <p:cNvSpPr>
            <a:spLocks noGrp="1"/>
          </p:cNvSpPr>
          <p:nvPr>
            <p:ph type="title"/>
          </p:nvPr>
        </p:nvSpPr>
        <p:spPr/>
        <p:txBody>
          <a:bodyPr/>
          <a:lstStyle/>
          <a:p>
            <a:pPr algn="l"/>
            <a:r>
              <a:rPr lang="zh-CN" altLang="en-US" dirty="0"/>
              <a:t>重点项目</a:t>
            </a:r>
          </a:p>
        </p:txBody>
      </p:sp>
      <p:pic>
        <p:nvPicPr>
          <p:cNvPr id="3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615344" y="2125120"/>
            <a:ext cx="2449313" cy="145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938433" y="4768506"/>
            <a:ext cx="2440159" cy="144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624500" y="4768506"/>
            <a:ext cx="2440156" cy="144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文本框 3"/>
          <p:cNvSpPr txBox="1">
            <a:spLocks noChangeArrowheads="1"/>
          </p:cNvSpPr>
          <p:nvPr/>
        </p:nvSpPr>
        <p:spPr bwMode="auto">
          <a:xfrm>
            <a:off x="4396899" y="2134276"/>
            <a:ext cx="2744495" cy="19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835" tIns="65918" rIns="131835" bIns="65918"/>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9pPr>
          </a:lstStyle>
          <a:p>
            <a:pPr lvl="0">
              <a:lnSpc>
                <a:spcPct val="150000"/>
              </a:lnSpc>
              <a:defRPr/>
            </a:pPr>
            <a:r>
              <a:rPr lang="zh-CN" altLang="en-US" sz="1647" dirty="0">
                <a:solidFill>
                  <a:schemeClr val="bg2"/>
                </a:solidFill>
                <a:latin typeface="微软雅黑" pitchFamily="34" charset="-122"/>
              </a:rPr>
              <a:t>单击此处添加对图片的说明文字单击此处添加对图片的说明文字</a:t>
            </a:r>
            <a:r>
              <a:rPr lang="en-US" altLang="zh-CN" sz="1647" dirty="0">
                <a:solidFill>
                  <a:schemeClr val="bg2"/>
                </a:solidFill>
                <a:latin typeface="微软雅黑" pitchFamily="34" charset="-122"/>
              </a:rPr>
              <a:t>.</a:t>
            </a:r>
            <a:endParaRPr lang="zh-CN" altLang="en-US" sz="1647" dirty="0">
              <a:solidFill>
                <a:schemeClr val="bg2"/>
              </a:solidFill>
              <a:latin typeface="微软雅黑" pitchFamily="34" charset="-122"/>
            </a:endParaRPr>
          </a:p>
        </p:txBody>
      </p:sp>
      <p:sp>
        <p:nvSpPr>
          <p:cNvPr id="42" name="矩形 41"/>
          <p:cNvSpPr>
            <a:spLocks noChangeArrowheads="1"/>
          </p:cNvSpPr>
          <p:nvPr/>
        </p:nvSpPr>
        <p:spPr bwMode="auto">
          <a:xfrm>
            <a:off x="7619919" y="3578347"/>
            <a:ext cx="2444734" cy="481593"/>
          </a:xfrm>
          <a:prstGeom prst="rect">
            <a:avLst/>
          </a:prstGeom>
          <a:solidFill>
            <a:schemeClr val="accent2"/>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59" dirty="0">
                <a:solidFill>
                  <a:srgbClr val="FFFFFF"/>
                </a:solidFill>
                <a:latin typeface="微软雅黑" pitchFamily="34" charset="-122"/>
                <a:ea typeface="微软雅黑" pitchFamily="34" charset="-122"/>
              </a:rPr>
              <a:t>项目二</a:t>
            </a:r>
          </a:p>
        </p:txBody>
      </p:sp>
      <p:sp>
        <p:nvSpPr>
          <p:cNvPr id="43" name="矩形 42"/>
          <p:cNvSpPr>
            <a:spLocks noChangeArrowheads="1"/>
          </p:cNvSpPr>
          <p:nvPr/>
        </p:nvSpPr>
        <p:spPr bwMode="auto">
          <a:xfrm>
            <a:off x="1933855" y="6210287"/>
            <a:ext cx="2444734" cy="481591"/>
          </a:xfrm>
          <a:prstGeom prst="rect">
            <a:avLst/>
          </a:prstGeom>
          <a:solidFill>
            <a:schemeClr val="accent3"/>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59" dirty="0">
                <a:solidFill>
                  <a:srgbClr val="FFFFFF"/>
                </a:solidFill>
                <a:latin typeface="微软雅黑" pitchFamily="34" charset="-122"/>
                <a:ea typeface="微软雅黑" pitchFamily="34" charset="-122"/>
              </a:rPr>
              <a:t>项目三</a:t>
            </a:r>
          </a:p>
        </p:txBody>
      </p:sp>
      <p:sp>
        <p:nvSpPr>
          <p:cNvPr id="50" name="矩形 49"/>
          <p:cNvSpPr>
            <a:spLocks noChangeArrowheads="1"/>
          </p:cNvSpPr>
          <p:nvPr/>
        </p:nvSpPr>
        <p:spPr bwMode="auto">
          <a:xfrm>
            <a:off x="7619919" y="6210287"/>
            <a:ext cx="2444734" cy="481591"/>
          </a:xfrm>
          <a:prstGeom prst="rect">
            <a:avLst/>
          </a:prstGeom>
          <a:solidFill>
            <a:schemeClr val="accent4"/>
          </a:solidFill>
          <a:ln>
            <a:noFill/>
          </a:ln>
          <a:effectLst>
            <a:outerShdw blurRad="152400" dist="1524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59" dirty="0">
                <a:solidFill>
                  <a:srgbClr val="FFFFFF"/>
                </a:solidFill>
                <a:latin typeface="微软雅黑" pitchFamily="34" charset="-122"/>
                <a:ea typeface="微软雅黑" pitchFamily="34" charset="-122"/>
              </a:rPr>
              <a:t>项目四</a:t>
            </a:r>
          </a:p>
        </p:txBody>
      </p:sp>
      <p:sp>
        <p:nvSpPr>
          <p:cNvPr id="51" name="文本框 3"/>
          <p:cNvSpPr txBox="1">
            <a:spLocks noChangeArrowheads="1"/>
          </p:cNvSpPr>
          <p:nvPr/>
        </p:nvSpPr>
        <p:spPr bwMode="auto">
          <a:xfrm>
            <a:off x="10152495" y="2125118"/>
            <a:ext cx="2744495" cy="19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835" tIns="65918" rIns="131835" bIns="65918"/>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9pPr>
          </a:lstStyle>
          <a:p>
            <a:pPr lvl="0">
              <a:lnSpc>
                <a:spcPct val="150000"/>
              </a:lnSpc>
              <a:defRPr/>
            </a:pPr>
            <a:r>
              <a:rPr lang="zh-CN" altLang="en-US" sz="1647" dirty="0">
                <a:solidFill>
                  <a:schemeClr val="bg2"/>
                </a:solidFill>
                <a:latin typeface="微软雅黑" pitchFamily="34" charset="-122"/>
              </a:rPr>
              <a:t>单击此处添加对图片的说明文字单击此处添加对图片的说明文字</a:t>
            </a:r>
            <a:r>
              <a:rPr lang="en-US" altLang="zh-CN" sz="1647" dirty="0">
                <a:solidFill>
                  <a:schemeClr val="bg2"/>
                </a:solidFill>
                <a:latin typeface="微软雅黑" pitchFamily="34" charset="-122"/>
              </a:rPr>
              <a:t>.</a:t>
            </a:r>
            <a:endParaRPr lang="zh-CN" altLang="en-US" sz="1647" dirty="0">
              <a:solidFill>
                <a:schemeClr val="bg2"/>
              </a:solidFill>
              <a:latin typeface="微软雅黑" pitchFamily="34" charset="-122"/>
            </a:endParaRPr>
          </a:p>
        </p:txBody>
      </p:sp>
      <p:sp>
        <p:nvSpPr>
          <p:cNvPr id="52" name="文本框 3"/>
          <p:cNvSpPr txBox="1">
            <a:spLocks noChangeArrowheads="1"/>
          </p:cNvSpPr>
          <p:nvPr/>
        </p:nvSpPr>
        <p:spPr bwMode="auto">
          <a:xfrm>
            <a:off x="4396899" y="4777662"/>
            <a:ext cx="2744495" cy="19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835" tIns="65918" rIns="131835" bIns="65918"/>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9pPr>
          </a:lstStyle>
          <a:p>
            <a:pPr lvl="0">
              <a:lnSpc>
                <a:spcPct val="150000"/>
              </a:lnSpc>
              <a:defRPr/>
            </a:pPr>
            <a:r>
              <a:rPr lang="zh-CN" altLang="en-US" sz="1647" dirty="0">
                <a:solidFill>
                  <a:schemeClr val="bg2"/>
                </a:solidFill>
                <a:latin typeface="微软雅黑" pitchFamily="34" charset="-122"/>
              </a:rPr>
              <a:t>单击此处添加对图片的说明文字单击此处添加对图片的说明文字</a:t>
            </a:r>
            <a:r>
              <a:rPr lang="en-US" altLang="zh-CN" sz="1647" dirty="0">
                <a:solidFill>
                  <a:schemeClr val="bg2"/>
                </a:solidFill>
                <a:latin typeface="微软雅黑" pitchFamily="34" charset="-122"/>
              </a:rPr>
              <a:t>.</a:t>
            </a:r>
            <a:endParaRPr lang="zh-CN" altLang="en-US" sz="1647" dirty="0">
              <a:solidFill>
                <a:schemeClr val="bg2"/>
              </a:solidFill>
              <a:latin typeface="微软雅黑" pitchFamily="34" charset="-122"/>
            </a:endParaRPr>
          </a:p>
        </p:txBody>
      </p:sp>
      <p:sp>
        <p:nvSpPr>
          <p:cNvPr id="53" name="文本框 3"/>
          <p:cNvSpPr txBox="1">
            <a:spLocks noChangeArrowheads="1"/>
          </p:cNvSpPr>
          <p:nvPr/>
        </p:nvSpPr>
        <p:spPr bwMode="auto">
          <a:xfrm>
            <a:off x="10152495" y="4768503"/>
            <a:ext cx="2744495" cy="19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835" tIns="65918" rIns="131835" bIns="65918"/>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Bef>
                <a:spcPct val="20000"/>
              </a:spcBef>
              <a:spcAft>
                <a:spcPct val="0"/>
              </a:spcAft>
              <a:buFont typeface="Arial" charset="0"/>
              <a:buChar char="»"/>
              <a:defRPr sz="2000">
                <a:solidFill>
                  <a:schemeClr val="tx1"/>
                </a:solidFill>
                <a:latin typeface="Arial Narrow" pitchFamily="34" charset="0"/>
                <a:ea typeface="微软雅黑" pitchFamily="34" charset="-122"/>
              </a:defRPr>
            </a:lvl9pPr>
          </a:lstStyle>
          <a:p>
            <a:pPr lvl="0">
              <a:lnSpc>
                <a:spcPct val="150000"/>
              </a:lnSpc>
              <a:defRPr/>
            </a:pPr>
            <a:r>
              <a:rPr lang="zh-CN" altLang="en-US" sz="1647" dirty="0">
                <a:solidFill>
                  <a:schemeClr val="bg2"/>
                </a:solidFill>
                <a:latin typeface="微软雅黑" pitchFamily="34" charset="-122"/>
              </a:rPr>
              <a:t>单击此处添加对图片的说明文字单击此处添加对图片的说明文字</a:t>
            </a:r>
            <a:r>
              <a:rPr lang="en-US" altLang="zh-CN" sz="1647" dirty="0">
                <a:solidFill>
                  <a:schemeClr val="bg2"/>
                </a:solidFill>
                <a:latin typeface="微软雅黑" pitchFamily="34" charset="-122"/>
              </a:rPr>
              <a:t>.</a:t>
            </a:r>
            <a:endParaRPr lang="zh-CN" altLang="en-US" sz="1647" dirty="0">
              <a:solidFill>
                <a:schemeClr val="bg2"/>
              </a:solidFill>
              <a:latin typeface="微软雅黑" pitchFamily="34" charset="-122"/>
            </a:endParaRPr>
          </a:p>
        </p:txBody>
      </p:sp>
      <p:sp>
        <p:nvSpPr>
          <p:cNvPr id="61" name="TextBox 60"/>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1285366308"/>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ppt_x"/>
                                          </p:val>
                                        </p:tav>
                                        <p:tav tm="100000">
                                          <p:val>
                                            <p:strVal val="#ppt_x"/>
                                          </p:val>
                                        </p:tav>
                                      </p:tavLst>
                                    </p:anim>
                                    <p:anim calcmode="lin" valueType="num">
                                      <p:cBhvr additive="base">
                                        <p:cTn id="21" dur="500" fill="hold"/>
                                        <p:tgtEl>
                                          <p:spTgt spid="42"/>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2" presetClass="entr" presetSubtype="4"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par>
                          <p:cTn id="43" fill="hold">
                            <p:stCondLst>
                              <p:cond delay="4500"/>
                            </p:stCondLst>
                            <p:childTnLst>
                              <p:par>
                                <p:cTn id="44" presetID="2" presetClass="entr" presetSubtype="4"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 calcmode="lin" valueType="num">
                                      <p:cBhvr additive="base">
                                        <p:cTn id="46" dur="500" fill="hold"/>
                                        <p:tgtEl>
                                          <p:spTgt spid="50"/>
                                        </p:tgtEl>
                                        <p:attrNameLst>
                                          <p:attrName>ppt_x</p:attrName>
                                        </p:attrNameLst>
                                      </p:cBhvr>
                                      <p:tavLst>
                                        <p:tav tm="0">
                                          <p:val>
                                            <p:strVal val="#ppt_x"/>
                                          </p:val>
                                        </p:tav>
                                        <p:tav tm="100000">
                                          <p:val>
                                            <p:strVal val="#ppt_x"/>
                                          </p:val>
                                        </p:tav>
                                      </p:tavLst>
                                    </p:anim>
                                    <p:anim calcmode="lin" valueType="num">
                                      <p:cBhvr additive="base">
                                        <p:cTn id="47" dur="500" fill="hold"/>
                                        <p:tgtEl>
                                          <p:spTgt spid="50"/>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ID="22" presetClass="entr" presetSubtype="4"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left)">
                                      <p:cBhvr>
                                        <p:cTn id="55" dur="500"/>
                                        <p:tgtEl>
                                          <p:spTgt spid="53"/>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p:bldP spid="42" grpId="0" animBg="1"/>
      <p:bldP spid="43" grpId="0" animBg="1"/>
      <p:bldP spid="50" grpId="0" animBg="1"/>
      <p:bldP spid="51" grpId="0"/>
      <p:bldP spid="52" grpId="0"/>
      <p:bldP spid="53" grpId="0"/>
      <p:bldP spid="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重点项目</a:t>
            </a:r>
          </a:p>
        </p:txBody>
      </p:sp>
      <p:sp>
        <p:nvSpPr>
          <p:cNvPr id="61" name="TextBox 60"/>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
        <p:nvSpPr>
          <p:cNvPr id="16" name="AutoShape 5"/>
          <p:cNvSpPr>
            <a:spLocks noChangeAspect="1" noChangeArrowheads="1"/>
          </p:cNvSpPr>
          <p:nvPr/>
        </p:nvSpPr>
        <p:spPr bwMode="auto">
          <a:xfrm rot="10800000">
            <a:off x="2742284" y="4183490"/>
            <a:ext cx="5547798" cy="1556248"/>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lIns="74295" tIns="37148" rIns="74295" bIns="37148" rtlCol="0" anchor="ctr"/>
          <a:lstStyle/>
          <a:p>
            <a:pPr algn="ctr"/>
            <a:endParaRPr lang="zh-CN" altLang="en-US" sz="2471" dirty="0"/>
          </a:p>
        </p:txBody>
      </p:sp>
      <p:sp>
        <p:nvSpPr>
          <p:cNvPr id="17" name="AutoShape 6"/>
          <p:cNvSpPr>
            <a:spLocks noChangeAspect="1" noChangeArrowheads="1"/>
          </p:cNvSpPr>
          <p:nvPr/>
        </p:nvSpPr>
        <p:spPr bwMode="auto">
          <a:xfrm>
            <a:off x="4224722" y="1283558"/>
            <a:ext cx="2594268" cy="1886083"/>
          </a:xfrm>
          <a:prstGeom prst="triangle">
            <a:avLst>
              <a:gd name="adj" fmla="val 50000"/>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lIns="74295" tIns="37148" rIns="74295" bIns="37148" rtlCol="0" anchor="ctr"/>
          <a:lstStyle/>
          <a:p>
            <a:pPr algn="ctr"/>
            <a:endParaRPr lang="zh-CN" altLang="en-US" sz="2471" dirty="0"/>
          </a:p>
        </p:txBody>
      </p:sp>
      <p:sp>
        <p:nvSpPr>
          <p:cNvPr id="18" name="AutoShape 4"/>
          <p:cNvSpPr>
            <a:spLocks noChangeAspect="1" noChangeArrowheads="1"/>
          </p:cNvSpPr>
          <p:nvPr/>
        </p:nvSpPr>
        <p:spPr bwMode="auto">
          <a:xfrm rot="10800000">
            <a:off x="3631747" y="3177260"/>
            <a:ext cx="3780218" cy="1013848"/>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lIns="74295" tIns="37148" rIns="74295" bIns="37148" rtlCol="0" anchor="ctr"/>
          <a:lstStyle/>
          <a:p>
            <a:pPr algn="ctr"/>
            <a:endParaRPr lang="zh-CN" altLang="en-US" sz="2471" dirty="0"/>
          </a:p>
        </p:txBody>
      </p:sp>
      <p:sp>
        <p:nvSpPr>
          <p:cNvPr id="19" name="AutoShape 5"/>
          <p:cNvSpPr>
            <a:spLocks noChangeAspect="1" noChangeArrowheads="1"/>
          </p:cNvSpPr>
          <p:nvPr/>
        </p:nvSpPr>
        <p:spPr bwMode="auto">
          <a:xfrm rot="10800000">
            <a:off x="1926942" y="5739739"/>
            <a:ext cx="7189829" cy="1459075"/>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 fmla="*/ 0 w 19214"/>
              <a:gd name="connsiteY0" fmla="*/ 306 h 21295"/>
              <a:gd name="connsiteX1" fmla="*/ 2378 w 19214"/>
              <a:gd name="connsiteY1" fmla="*/ 21295 h 21295"/>
              <a:gd name="connsiteX2" fmla="*/ 17122 w 19214"/>
              <a:gd name="connsiteY2" fmla="*/ 21295 h 21295"/>
              <a:gd name="connsiteX3" fmla="*/ 19214 w 19214"/>
              <a:gd name="connsiteY3" fmla="*/ 0 h 21295"/>
              <a:gd name="connsiteX4" fmla="*/ 0 w 19214"/>
              <a:gd name="connsiteY4" fmla="*/ 306 h 21295"/>
              <a:gd name="connsiteX0" fmla="*/ 0 w 19071"/>
              <a:gd name="connsiteY0" fmla="*/ 1 h 21295"/>
              <a:gd name="connsiteX1" fmla="*/ 2235 w 19071"/>
              <a:gd name="connsiteY1" fmla="*/ 21295 h 21295"/>
              <a:gd name="connsiteX2" fmla="*/ 16979 w 19071"/>
              <a:gd name="connsiteY2" fmla="*/ 21295 h 21295"/>
              <a:gd name="connsiteX3" fmla="*/ 19071 w 19071"/>
              <a:gd name="connsiteY3" fmla="*/ 0 h 21295"/>
              <a:gd name="connsiteX4" fmla="*/ 0 w 19071"/>
              <a:gd name="connsiteY4" fmla="*/ 1 h 2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1" h="21295">
                <a:moveTo>
                  <a:pt x="0" y="1"/>
                </a:moveTo>
                <a:lnTo>
                  <a:pt x="2235" y="21295"/>
                </a:lnTo>
                <a:lnTo>
                  <a:pt x="16979" y="21295"/>
                </a:lnTo>
                <a:lnTo>
                  <a:pt x="19071" y="0"/>
                </a:lnTo>
                <a:lnTo>
                  <a:pt x="0" y="1"/>
                </a:lnTo>
                <a:close/>
              </a:path>
            </a:pathLst>
          </a:cu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lIns="74295" tIns="37148" rIns="74295" bIns="37148" rtlCol="0" anchor="ctr"/>
          <a:lstStyle/>
          <a:p>
            <a:pPr algn="ctr"/>
            <a:endParaRPr lang="zh-CN" altLang="en-US" sz="2471" dirty="0"/>
          </a:p>
        </p:txBody>
      </p:sp>
      <p:cxnSp>
        <p:nvCxnSpPr>
          <p:cNvPr id="20" name="直接连接符 19"/>
          <p:cNvCxnSpPr>
            <a:cxnSpLocks noChangeAspect="1"/>
          </p:cNvCxnSpPr>
          <p:nvPr/>
        </p:nvCxnSpPr>
        <p:spPr>
          <a:xfrm>
            <a:off x="6319860" y="2404251"/>
            <a:ext cx="5954066" cy="0"/>
          </a:xfrm>
          <a:prstGeom prst="line">
            <a:avLst/>
          </a:prstGeom>
          <a:noFill/>
          <a:ln w="12700">
            <a:solidFill>
              <a:schemeClr val="tx1">
                <a:lumMod val="50000"/>
                <a:lumOff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1" name="直接连接符 20"/>
          <p:cNvCxnSpPr>
            <a:cxnSpLocks noChangeAspect="1"/>
          </p:cNvCxnSpPr>
          <p:nvPr/>
        </p:nvCxnSpPr>
        <p:spPr>
          <a:xfrm>
            <a:off x="7234588" y="3812568"/>
            <a:ext cx="5039337" cy="0"/>
          </a:xfrm>
          <a:prstGeom prst="line">
            <a:avLst/>
          </a:prstGeom>
          <a:noFill/>
          <a:ln w="12700">
            <a:solidFill>
              <a:schemeClr val="tx1">
                <a:lumMod val="50000"/>
                <a:lumOff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2" name="直接连接符 21"/>
          <p:cNvCxnSpPr>
            <a:cxnSpLocks noChangeAspect="1"/>
          </p:cNvCxnSpPr>
          <p:nvPr/>
        </p:nvCxnSpPr>
        <p:spPr>
          <a:xfrm>
            <a:off x="8018364" y="5295007"/>
            <a:ext cx="4285650" cy="0"/>
          </a:xfrm>
          <a:prstGeom prst="line">
            <a:avLst/>
          </a:prstGeom>
          <a:noFill/>
          <a:ln w="12700">
            <a:solidFill>
              <a:schemeClr val="tx1">
                <a:lumMod val="50000"/>
                <a:lumOff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3" name="直接连接符 22"/>
          <p:cNvCxnSpPr>
            <a:cxnSpLocks noChangeAspect="1"/>
          </p:cNvCxnSpPr>
          <p:nvPr/>
        </p:nvCxnSpPr>
        <p:spPr>
          <a:xfrm>
            <a:off x="8796583" y="6629202"/>
            <a:ext cx="3507432" cy="0"/>
          </a:xfrm>
          <a:prstGeom prst="line">
            <a:avLst/>
          </a:prstGeom>
          <a:noFill/>
          <a:ln w="12700">
            <a:solidFill>
              <a:schemeClr val="tx1">
                <a:lumMod val="50000"/>
                <a:lumOff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24" name="Rectangle 10"/>
          <p:cNvSpPr>
            <a:spLocks noChangeAspect="1"/>
          </p:cNvSpPr>
          <p:nvPr/>
        </p:nvSpPr>
        <p:spPr>
          <a:xfrm>
            <a:off x="10937792" y="1606296"/>
            <a:ext cx="1496936" cy="486438"/>
          </a:xfrm>
          <a:prstGeom prst="rect">
            <a:avLst/>
          </a:prstGeom>
        </p:spPr>
        <p:txBody>
          <a:bodyPr wrap="none">
            <a:spAutoFit/>
          </a:bodyPr>
          <a:lstStyle/>
          <a:p>
            <a:r>
              <a:rPr lang="zh-CN" altLang="en-US" sz="2471" b="1" dirty="0">
                <a:solidFill>
                  <a:schemeClr val="accent2"/>
                </a:solidFill>
                <a:latin typeface="+mn-ea"/>
              </a:rPr>
              <a:t>填加标题</a:t>
            </a:r>
            <a:endParaRPr lang="en-US" sz="2471" b="1" dirty="0">
              <a:solidFill>
                <a:schemeClr val="accent2"/>
              </a:solidFill>
              <a:latin typeface="+mn-ea"/>
            </a:endParaRPr>
          </a:p>
        </p:txBody>
      </p:sp>
      <p:sp>
        <p:nvSpPr>
          <p:cNvPr id="25" name="TextBox 12"/>
          <p:cNvSpPr txBox="1">
            <a:spLocks noChangeAspect="1"/>
          </p:cNvSpPr>
          <p:nvPr/>
        </p:nvSpPr>
        <p:spPr>
          <a:xfrm>
            <a:off x="9116771" y="1959520"/>
            <a:ext cx="4098938" cy="461952"/>
          </a:xfrm>
          <a:prstGeom prst="rect">
            <a:avLst/>
          </a:prstGeom>
          <a:noFill/>
        </p:spPr>
        <p:txBody>
          <a:bodyPr wrap="square" rtlCol="0">
            <a:spAutoFit/>
          </a:bodyPr>
          <a:lstStyle/>
          <a:p>
            <a:pPr>
              <a:lnSpc>
                <a:spcPct val="150000"/>
              </a:lnSpc>
            </a:pPr>
            <a:r>
              <a:rPr lang="zh-CN" altLang="en-US" sz="1544" dirty="0">
                <a:solidFill>
                  <a:schemeClr val="tx1">
                    <a:lumMod val="50000"/>
                    <a:lumOff val="50000"/>
                  </a:schemeClr>
                </a:solidFill>
                <a:latin typeface="微软雅黑" pitchFamily="34" charset="-122"/>
              </a:rPr>
              <a:t>单击此处添加文本单击此处添加文本</a:t>
            </a:r>
            <a:endParaRPr lang="en-US" altLang="zh-CN" sz="1544" dirty="0">
              <a:solidFill>
                <a:schemeClr val="tx1">
                  <a:lumMod val="50000"/>
                  <a:lumOff val="50000"/>
                </a:schemeClr>
              </a:solidFill>
              <a:latin typeface="微软雅黑" pitchFamily="34" charset="-122"/>
            </a:endParaRPr>
          </a:p>
        </p:txBody>
      </p:sp>
      <p:sp>
        <p:nvSpPr>
          <p:cNvPr id="26" name="Rectangle 10"/>
          <p:cNvSpPr>
            <a:spLocks noChangeAspect="1"/>
          </p:cNvSpPr>
          <p:nvPr/>
        </p:nvSpPr>
        <p:spPr>
          <a:xfrm>
            <a:off x="10937792" y="2940561"/>
            <a:ext cx="1496936" cy="486438"/>
          </a:xfrm>
          <a:prstGeom prst="rect">
            <a:avLst/>
          </a:prstGeom>
        </p:spPr>
        <p:txBody>
          <a:bodyPr wrap="none">
            <a:spAutoFit/>
          </a:bodyPr>
          <a:lstStyle/>
          <a:p>
            <a:r>
              <a:rPr lang="zh-CN" altLang="en-US" sz="2471" b="1" dirty="0">
                <a:solidFill>
                  <a:schemeClr val="accent3"/>
                </a:solidFill>
                <a:latin typeface="+mn-ea"/>
              </a:rPr>
              <a:t>填加标题</a:t>
            </a:r>
            <a:endParaRPr lang="en-US" sz="2471" b="1" dirty="0">
              <a:solidFill>
                <a:schemeClr val="accent3"/>
              </a:solidFill>
              <a:latin typeface="+mn-ea"/>
            </a:endParaRPr>
          </a:p>
        </p:txBody>
      </p:sp>
      <p:sp>
        <p:nvSpPr>
          <p:cNvPr id="27" name="TextBox 14"/>
          <p:cNvSpPr txBox="1">
            <a:spLocks noChangeAspect="1"/>
          </p:cNvSpPr>
          <p:nvPr/>
        </p:nvSpPr>
        <p:spPr>
          <a:xfrm>
            <a:off x="9091819" y="3356842"/>
            <a:ext cx="4842879" cy="461952"/>
          </a:xfrm>
          <a:prstGeom prst="rect">
            <a:avLst/>
          </a:prstGeom>
          <a:noFill/>
        </p:spPr>
        <p:txBody>
          <a:bodyPr wrap="square" rtlCol="0">
            <a:spAutoFit/>
          </a:bodyPr>
          <a:lstStyle/>
          <a:p>
            <a:pPr>
              <a:lnSpc>
                <a:spcPct val="150000"/>
              </a:lnSpc>
            </a:pPr>
            <a:r>
              <a:rPr lang="zh-CN" altLang="en-US" sz="1544" dirty="0">
                <a:solidFill>
                  <a:schemeClr val="tx1">
                    <a:lumMod val="50000"/>
                    <a:lumOff val="50000"/>
                  </a:schemeClr>
                </a:solidFill>
                <a:latin typeface="微软雅黑" pitchFamily="34" charset="-122"/>
              </a:rPr>
              <a:t>单击此处添加文本单击此处添加文本</a:t>
            </a:r>
            <a:endParaRPr lang="en-US" altLang="zh-CN" sz="1544" dirty="0">
              <a:solidFill>
                <a:schemeClr val="tx1">
                  <a:lumMod val="50000"/>
                  <a:lumOff val="50000"/>
                </a:schemeClr>
              </a:solidFill>
              <a:latin typeface="微软雅黑" pitchFamily="34" charset="-122"/>
            </a:endParaRPr>
          </a:p>
        </p:txBody>
      </p:sp>
      <p:sp>
        <p:nvSpPr>
          <p:cNvPr id="28" name="Rectangle 10"/>
          <p:cNvSpPr>
            <a:spLocks noChangeAspect="1"/>
          </p:cNvSpPr>
          <p:nvPr/>
        </p:nvSpPr>
        <p:spPr>
          <a:xfrm>
            <a:off x="10937792" y="4473656"/>
            <a:ext cx="1496936" cy="486438"/>
          </a:xfrm>
          <a:prstGeom prst="rect">
            <a:avLst/>
          </a:prstGeom>
        </p:spPr>
        <p:txBody>
          <a:bodyPr wrap="none">
            <a:spAutoFit/>
          </a:bodyPr>
          <a:lstStyle/>
          <a:p>
            <a:r>
              <a:rPr lang="zh-CN" altLang="en-US" sz="2471" b="1" dirty="0">
                <a:solidFill>
                  <a:schemeClr val="accent4"/>
                </a:solidFill>
                <a:latin typeface="+mn-ea"/>
              </a:rPr>
              <a:t>填加标题</a:t>
            </a:r>
            <a:endParaRPr lang="en-US" sz="2471" b="1" dirty="0">
              <a:solidFill>
                <a:schemeClr val="accent4"/>
              </a:solidFill>
              <a:latin typeface="+mn-ea"/>
            </a:endParaRPr>
          </a:p>
        </p:txBody>
      </p:sp>
      <p:sp>
        <p:nvSpPr>
          <p:cNvPr id="29" name="TextBox 16"/>
          <p:cNvSpPr txBox="1">
            <a:spLocks noChangeAspect="1"/>
          </p:cNvSpPr>
          <p:nvPr/>
        </p:nvSpPr>
        <p:spPr>
          <a:xfrm>
            <a:off x="9105424" y="4830999"/>
            <a:ext cx="4842879" cy="461952"/>
          </a:xfrm>
          <a:prstGeom prst="rect">
            <a:avLst/>
          </a:prstGeom>
          <a:noFill/>
        </p:spPr>
        <p:txBody>
          <a:bodyPr wrap="square" rtlCol="0">
            <a:spAutoFit/>
          </a:bodyPr>
          <a:lstStyle/>
          <a:p>
            <a:pPr>
              <a:lnSpc>
                <a:spcPct val="150000"/>
              </a:lnSpc>
            </a:pPr>
            <a:r>
              <a:rPr lang="zh-CN" altLang="en-US" sz="1544" dirty="0">
                <a:solidFill>
                  <a:schemeClr val="tx1">
                    <a:lumMod val="50000"/>
                    <a:lumOff val="50000"/>
                  </a:schemeClr>
                </a:solidFill>
                <a:latin typeface="微软雅黑" pitchFamily="34" charset="-122"/>
              </a:rPr>
              <a:t>单击此处添加文本单击此处添加文本</a:t>
            </a:r>
            <a:endParaRPr lang="en-US" altLang="zh-CN" sz="1544" dirty="0">
              <a:solidFill>
                <a:schemeClr val="tx1">
                  <a:lumMod val="50000"/>
                  <a:lumOff val="50000"/>
                </a:schemeClr>
              </a:solidFill>
              <a:latin typeface="微软雅黑" pitchFamily="34" charset="-122"/>
            </a:endParaRPr>
          </a:p>
        </p:txBody>
      </p:sp>
      <p:sp>
        <p:nvSpPr>
          <p:cNvPr id="30" name="Rectangle 10"/>
          <p:cNvSpPr>
            <a:spLocks noChangeAspect="1"/>
          </p:cNvSpPr>
          <p:nvPr/>
        </p:nvSpPr>
        <p:spPr>
          <a:xfrm>
            <a:off x="10933710" y="5821982"/>
            <a:ext cx="1496936" cy="486438"/>
          </a:xfrm>
          <a:prstGeom prst="rect">
            <a:avLst/>
          </a:prstGeom>
        </p:spPr>
        <p:txBody>
          <a:bodyPr wrap="none">
            <a:spAutoFit/>
          </a:bodyPr>
          <a:lstStyle/>
          <a:p>
            <a:r>
              <a:rPr lang="zh-CN" altLang="en-US" sz="2471" b="1" dirty="0">
                <a:solidFill>
                  <a:schemeClr val="accent5"/>
                </a:solidFill>
                <a:latin typeface="+mn-ea"/>
              </a:rPr>
              <a:t>填加标题</a:t>
            </a:r>
            <a:endParaRPr lang="en-US" sz="2471" b="1" dirty="0">
              <a:solidFill>
                <a:schemeClr val="accent5"/>
              </a:solidFill>
              <a:latin typeface="+mn-ea"/>
            </a:endParaRPr>
          </a:p>
        </p:txBody>
      </p:sp>
      <p:sp>
        <p:nvSpPr>
          <p:cNvPr id="31" name="TextBox 18"/>
          <p:cNvSpPr txBox="1">
            <a:spLocks noChangeAspect="1"/>
          </p:cNvSpPr>
          <p:nvPr/>
        </p:nvSpPr>
        <p:spPr>
          <a:xfrm>
            <a:off x="9116771" y="6180797"/>
            <a:ext cx="4842879" cy="461952"/>
          </a:xfrm>
          <a:prstGeom prst="rect">
            <a:avLst/>
          </a:prstGeom>
          <a:noFill/>
        </p:spPr>
        <p:txBody>
          <a:bodyPr wrap="square" rtlCol="0">
            <a:spAutoFit/>
          </a:bodyPr>
          <a:lstStyle/>
          <a:p>
            <a:pPr>
              <a:lnSpc>
                <a:spcPct val="150000"/>
              </a:lnSpc>
            </a:pPr>
            <a:r>
              <a:rPr lang="zh-CN" altLang="en-US" sz="1544" dirty="0">
                <a:solidFill>
                  <a:schemeClr val="tx1">
                    <a:lumMod val="50000"/>
                    <a:lumOff val="50000"/>
                  </a:schemeClr>
                </a:solidFill>
                <a:latin typeface="微软雅黑" pitchFamily="34" charset="-122"/>
              </a:rPr>
              <a:t>单击此处添加文本单击此处添加文本</a:t>
            </a:r>
            <a:endParaRPr lang="en-US" altLang="zh-CN" sz="1544" dirty="0">
              <a:solidFill>
                <a:schemeClr val="tx1">
                  <a:lumMod val="50000"/>
                  <a:lumOff val="50000"/>
                </a:schemeClr>
              </a:solidFill>
              <a:latin typeface="微软雅黑" pitchFamily="34" charset="-122"/>
            </a:endParaRPr>
          </a:p>
        </p:txBody>
      </p:sp>
    </p:spTree>
    <p:extLst>
      <p:ext uri="{BB962C8B-B14F-4D97-AF65-F5344CB8AC3E}">
        <p14:creationId xmlns:p14="http://schemas.microsoft.com/office/powerpoint/2010/main" val="408079430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2" presetClass="entr" presetSubtype="1" fill="hold" grpId="0" nodeType="afterEffect" p14:presetBounceEnd="64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64000">
                                          <p:cBhvr additive="base">
                                            <p:cTn id="11" dur="1000" fill="hold"/>
                                            <p:tgtEl>
                                              <p:spTgt spid="19"/>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4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64000">
                                          <p:cBhvr additive="base">
                                            <p:cTn id="15" dur="1000" fill="hold"/>
                                            <p:tgtEl>
                                              <p:spTgt spid="16"/>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400"/>
                                      </p:stCondLst>
                                      <p:childTnLst>
                                        <p:set>
                                          <p:cBhvr>
                                            <p:cTn id="18" dur="1" fill="hold">
                                              <p:stCondLst>
                                                <p:cond delay="0"/>
                                              </p:stCondLst>
                                            </p:cTn>
                                            <p:tgtEl>
                                              <p:spTgt spid="18"/>
                                            </p:tgtEl>
                                            <p:attrNameLst>
                                              <p:attrName>style.visibility</p:attrName>
                                            </p:attrNameLst>
                                          </p:cBhvr>
                                          <p:to>
                                            <p:strVal val="visible"/>
                                          </p:to>
                                        </p:set>
                                        <p:anim calcmode="lin" valueType="num" p14:bounceEnd="64000">
                                          <p:cBhvr additive="base">
                                            <p:cTn id="19"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750"/>
                                      </p:stCondLst>
                                      <p:childTnLst>
                                        <p:set>
                                          <p:cBhvr>
                                            <p:cTn id="22" dur="1" fill="hold">
                                              <p:stCondLst>
                                                <p:cond delay="0"/>
                                              </p:stCondLst>
                                            </p:cTn>
                                            <p:tgtEl>
                                              <p:spTgt spid="17"/>
                                            </p:tgtEl>
                                            <p:attrNameLst>
                                              <p:attrName>style.visibility</p:attrName>
                                            </p:attrNameLst>
                                          </p:cBhvr>
                                          <p:to>
                                            <p:strVal val="visible"/>
                                          </p:to>
                                        </p:set>
                                        <p:anim calcmode="lin" valueType="num" p14:bounceEnd="64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17"/>
                                            </p:tgtEl>
                                            <p:attrNameLst>
                                              <p:attrName>ppt_y</p:attrName>
                                            </p:attrNameLst>
                                          </p:cBhvr>
                                          <p:tavLst>
                                            <p:tav tm="0">
                                              <p:val>
                                                <p:strVal val="0-#ppt_h/2"/>
                                              </p:val>
                                            </p:tav>
                                            <p:tav tm="100000">
                                              <p:val>
                                                <p:strVal val="#ppt_y"/>
                                              </p:val>
                                            </p:tav>
                                          </p:tavLst>
                                        </p:anim>
                                      </p:childTnLst>
                                    </p:cTn>
                                  </p:par>
                                </p:childTnLst>
                              </p:cTn>
                            </p:par>
                            <p:par>
                              <p:cTn id="25" fill="hold">
                                <p:stCondLst>
                                  <p:cond delay="2250"/>
                                </p:stCondLst>
                                <p:childTnLst>
                                  <p:par>
                                    <p:cTn id="26" presetID="22" presetClass="entr" presetSubtype="8"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par>
                                    <p:cTn id="35" presetID="22" presetClass="entr" presetSubtype="8"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2750"/>
                                </p:stCondLst>
                                <p:childTnLst>
                                  <p:par>
                                    <p:cTn id="39" presetID="10"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par>
                              <p:cTn id="42" fill="hold">
                                <p:stCondLst>
                                  <p:cond delay="3250"/>
                                </p:stCondLst>
                                <p:childTnLst>
                                  <p:par>
                                    <p:cTn id="43" presetID="10"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par>
                              <p:cTn id="46" fill="hold">
                                <p:stCondLst>
                                  <p:cond delay="3750"/>
                                </p:stCondLst>
                                <p:childTnLst>
                                  <p:par>
                                    <p:cTn id="47" presetID="10"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par>
                              <p:cTn id="50" fill="hold">
                                <p:stCondLst>
                                  <p:cond delay="4250"/>
                                </p:stCondLst>
                                <p:childTnLst>
                                  <p:par>
                                    <p:cTn id="51" presetID="10" presetClass="entr" presetSubtype="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par>
                              <p:cTn id="54" fill="hold">
                                <p:stCondLst>
                                  <p:cond delay="475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5250"/>
                                </p:stCondLst>
                                <p:childTnLst>
                                  <p:par>
                                    <p:cTn id="59" presetID="10" presetClass="entr" presetSubtype="0"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par>
                              <p:cTn id="62" fill="hold">
                                <p:stCondLst>
                                  <p:cond delay="5750"/>
                                </p:stCondLst>
                                <p:childTnLst>
                                  <p:par>
                                    <p:cTn id="63" presetID="10" presetClass="entr" presetSubtype="0"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par>
                              <p:cTn id="66" fill="hold">
                                <p:stCondLst>
                                  <p:cond delay="6250"/>
                                </p:stCondLst>
                                <p:childTnLst>
                                  <p:par>
                                    <p:cTn id="67" presetID="10" presetClass="entr" presetSubtype="0" fill="hold" grpId="0"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6" grpId="0" animBg="1"/>
          <p:bldP spid="17" grpId="0" animBg="1"/>
          <p:bldP spid="18" grpId="0" animBg="1"/>
          <p:bldP spid="19" grpId="0" animBg="1"/>
          <p:bldP spid="24" grpId="0"/>
          <p:bldP spid="25" grpId="0"/>
          <p:bldP spid="26" grpId="0"/>
          <p:bldP spid="27" grpId="0"/>
          <p:bldP spid="28" grpId="0"/>
          <p:bldP spid="29" grpId="0"/>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ppt_x"/>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ppt_x"/>
                                              </p:val>
                                            </p:tav>
                                            <p:tav tm="100000">
                                              <p:val>
                                                <p:strVal val="#ppt_x"/>
                                              </p:val>
                                            </p:tav>
                                          </p:tavLst>
                                        </p:anim>
                                        <p:anim calcmode="lin" valueType="num">
                                          <p:cBhvr additive="base">
                                            <p:cTn id="20" dur="10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0-#ppt_h/2"/>
                                              </p:val>
                                            </p:tav>
                                            <p:tav tm="100000">
                                              <p:val>
                                                <p:strVal val="#ppt_y"/>
                                              </p:val>
                                            </p:tav>
                                          </p:tavLst>
                                        </p:anim>
                                      </p:childTnLst>
                                    </p:cTn>
                                  </p:par>
                                </p:childTnLst>
                              </p:cTn>
                            </p:par>
                            <p:par>
                              <p:cTn id="25" fill="hold">
                                <p:stCondLst>
                                  <p:cond delay="2250"/>
                                </p:stCondLst>
                                <p:childTnLst>
                                  <p:par>
                                    <p:cTn id="26" presetID="22" presetClass="entr" presetSubtype="8"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par>
                                    <p:cTn id="35" presetID="22" presetClass="entr" presetSubtype="8"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2750"/>
                                </p:stCondLst>
                                <p:childTnLst>
                                  <p:par>
                                    <p:cTn id="39" presetID="10"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par>
                              <p:cTn id="42" fill="hold">
                                <p:stCondLst>
                                  <p:cond delay="3250"/>
                                </p:stCondLst>
                                <p:childTnLst>
                                  <p:par>
                                    <p:cTn id="43" presetID="10"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par>
                              <p:cTn id="46" fill="hold">
                                <p:stCondLst>
                                  <p:cond delay="3750"/>
                                </p:stCondLst>
                                <p:childTnLst>
                                  <p:par>
                                    <p:cTn id="47" presetID="10"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par>
                              <p:cTn id="50" fill="hold">
                                <p:stCondLst>
                                  <p:cond delay="4250"/>
                                </p:stCondLst>
                                <p:childTnLst>
                                  <p:par>
                                    <p:cTn id="51" presetID="10" presetClass="entr" presetSubtype="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par>
                              <p:cTn id="54" fill="hold">
                                <p:stCondLst>
                                  <p:cond delay="475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5250"/>
                                </p:stCondLst>
                                <p:childTnLst>
                                  <p:par>
                                    <p:cTn id="59" presetID="10" presetClass="entr" presetSubtype="0"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par>
                              <p:cTn id="62" fill="hold">
                                <p:stCondLst>
                                  <p:cond delay="5750"/>
                                </p:stCondLst>
                                <p:childTnLst>
                                  <p:par>
                                    <p:cTn id="63" presetID="10" presetClass="entr" presetSubtype="0"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par>
                              <p:cTn id="66" fill="hold">
                                <p:stCondLst>
                                  <p:cond delay="6250"/>
                                </p:stCondLst>
                                <p:childTnLst>
                                  <p:par>
                                    <p:cTn id="67" presetID="10" presetClass="entr" presetSubtype="0" fill="hold" grpId="0"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6" grpId="0" animBg="1"/>
          <p:bldP spid="17" grpId="0" animBg="1"/>
          <p:bldP spid="18" grpId="0" animBg="1"/>
          <p:bldP spid="19" grpId="0" animBg="1"/>
          <p:bldP spid="24" grpId="0"/>
          <p:bldP spid="25" grpId="0"/>
          <p:bldP spid="26" grpId="0"/>
          <p:bldP spid="27" grpId="0"/>
          <p:bldP spid="28" grpId="0"/>
          <p:bldP spid="29" grpId="0"/>
          <p:bldP spid="30" grpId="0"/>
          <p:bldP spid="31"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876739" y="2883949"/>
            <a:ext cx="10719380" cy="2772174"/>
            <a:chOff x="1260022" y="2163164"/>
            <a:chExt cx="6960165" cy="1748634"/>
          </a:xfrm>
          <a:noFill/>
          <a:effectLst>
            <a:outerShdw blurRad="76200" dist="38100" dir="5400000" algn="t" rotWithShape="0">
              <a:prstClr val="black">
                <a:alpha val="28000"/>
              </a:prstClr>
            </a:outerShdw>
          </a:effectLst>
        </p:grpSpPr>
        <p:sp>
          <p:nvSpPr>
            <p:cNvPr id="20"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sz="2471">
                <a:solidFill>
                  <a:srgbClr val="00B485"/>
                </a:solidFill>
                <a:latin typeface="Roboto" pitchFamily="2" charset="0"/>
                <a:ea typeface="Roboto" pitchFamily="2" charset="0"/>
              </a:endParaRPr>
            </a:p>
          </p:txBody>
        </p:sp>
        <p:sp>
          <p:nvSpPr>
            <p:cNvPr id="21"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sz="2471">
                <a:solidFill>
                  <a:srgbClr val="00B485"/>
                </a:solidFill>
                <a:latin typeface="Roboto" pitchFamily="2" charset="0"/>
                <a:ea typeface="Roboto" pitchFamily="2" charset="0"/>
              </a:endParaRPr>
            </a:p>
          </p:txBody>
        </p:sp>
        <p:sp>
          <p:nvSpPr>
            <p:cNvPr id="22"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sz="2471">
                <a:solidFill>
                  <a:srgbClr val="00B485"/>
                </a:solidFill>
                <a:latin typeface="Roboto" pitchFamily="2" charset="0"/>
                <a:ea typeface="Roboto" pitchFamily="2" charset="0"/>
              </a:endParaRPr>
            </a:p>
          </p:txBody>
        </p:sp>
        <p:sp>
          <p:nvSpPr>
            <p:cNvPr id="23"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p>
              <a:pPr algn="ctr" hangingPunct="0">
                <a:defRPr/>
              </a:pPr>
              <a:endParaRPr lang="en-US" sz="2471">
                <a:solidFill>
                  <a:srgbClr val="00B485"/>
                </a:solidFill>
                <a:latin typeface="Roboto" pitchFamily="2" charset="0"/>
                <a:ea typeface="Roboto" pitchFamily="2" charset="0"/>
              </a:endParaRPr>
            </a:p>
          </p:txBody>
        </p:sp>
      </p:grpSp>
      <p:grpSp>
        <p:nvGrpSpPr>
          <p:cNvPr id="106" name="组合 105"/>
          <p:cNvGrpSpPr/>
          <p:nvPr/>
        </p:nvGrpSpPr>
        <p:grpSpPr>
          <a:xfrm>
            <a:off x="1950877" y="1959520"/>
            <a:ext cx="2571262" cy="1238608"/>
            <a:chOff x="6084168" y="1274556"/>
            <a:chExt cx="1669538" cy="781291"/>
          </a:xfrm>
        </p:grpSpPr>
        <p:sp>
          <p:nvSpPr>
            <p:cNvPr id="107" name="TextBox 106"/>
            <p:cNvSpPr txBox="1"/>
            <p:nvPr/>
          </p:nvSpPr>
          <p:spPr>
            <a:xfrm>
              <a:off x="6084168" y="1514664"/>
              <a:ext cx="1669538" cy="541183"/>
            </a:xfrm>
            <a:prstGeom prst="rect">
              <a:avLst/>
            </a:prstGeom>
            <a:noFill/>
          </p:spPr>
          <p:txBody>
            <a:bodyPr wrap="square" lIns="94115" tIns="47057" rIns="94115" bIns="47057" rtlCol="0">
              <a:spAutoFit/>
            </a:bodyPr>
            <a:lstStyle/>
            <a:p>
              <a:pPr>
                <a:lnSpc>
                  <a:spcPct val="130000"/>
                </a:lnSpc>
              </a:pPr>
              <a:r>
                <a:rPr lang="zh-CN" altLang="en-US" sz="1235"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08" name="TextBox 107"/>
            <p:cNvSpPr txBox="1"/>
            <p:nvPr/>
          </p:nvSpPr>
          <p:spPr>
            <a:xfrm>
              <a:off x="6532344" y="1274556"/>
              <a:ext cx="1008112" cy="276999"/>
            </a:xfrm>
            <a:prstGeom prst="rect">
              <a:avLst/>
            </a:prstGeom>
            <a:noFill/>
          </p:spPr>
          <p:txBody>
            <a:bodyPr wrap="square" lIns="94115" tIns="0" rIns="94115" bIns="0" rtlCol="0" anchor="t">
              <a:spAutoFit/>
            </a:bodyPr>
            <a:lstStyle/>
            <a:p>
              <a:pPr>
                <a:lnSpc>
                  <a:spcPct val="150000"/>
                </a:lnSpc>
              </a:pPr>
              <a:r>
                <a:rPr lang="zh-CN" altLang="en-US" sz="1853"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09" name="组合 108"/>
          <p:cNvGrpSpPr/>
          <p:nvPr/>
        </p:nvGrpSpPr>
        <p:grpSpPr>
          <a:xfrm>
            <a:off x="4643101" y="5634543"/>
            <a:ext cx="2571262" cy="1238608"/>
            <a:chOff x="6084168" y="1274556"/>
            <a:chExt cx="1669538" cy="781291"/>
          </a:xfrm>
        </p:grpSpPr>
        <p:sp>
          <p:nvSpPr>
            <p:cNvPr id="110" name="TextBox 109"/>
            <p:cNvSpPr txBox="1"/>
            <p:nvPr/>
          </p:nvSpPr>
          <p:spPr>
            <a:xfrm>
              <a:off x="6084168" y="1514664"/>
              <a:ext cx="1669538" cy="541183"/>
            </a:xfrm>
            <a:prstGeom prst="rect">
              <a:avLst/>
            </a:prstGeom>
            <a:noFill/>
          </p:spPr>
          <p:txBody>
            <a:bodyPr wrap="square" lIns="94115" tIns="47057" rIns="94115" bIns="47057" rtlCol="0">
              <a:spAutoFit/>
            </a:bodyPr>
            <a:lstStyle/>
            <a:p>
              <a:pPr>
                <a:lnSpc>
                  <a:spcPct val="130000"/>
                </a:lnSpc>
              </a:pPr>
              <a:r>
                <a:rPr lang="zh-CN" altLang="en-US" sz="1235"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11" name="TextBox 110"/>
            <p:cNvSpPr txBox="1"/>
            <p:nvPr/>
          </p:nvSpPr>
          <p:spPr>
            <a:xfrm>
              <a:off x="6532344" y="1274556"/>
              <a:ext cx="1008112" cy="276999"/>
            </a:xfrm>
            <a:prstGeom prst="rect">
              <a:avLst/>
            </a:prstGeom>
            <a:noFill/>
          </p:spPr>
          <p:txBody>
            <a:bodyPr wrap="square" lIns="94115" tIns="0" rIns="94115" bIns="0" rtlCol="0" anchor="t">
              <a:spAutoFit/>
            </a:bodyPr>
            <a:lstStyle/>
            <a:p>
              <a:pPr>
                <a:lnSpc>
                  <a:spcPct val="150000"/>
                </a:lnSpc>
              </a:pPr>
              <a:r>
                <a:rPr lang="zh-CN" altLang="en-US" sz="1853"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12" name="组合 111"/>
          <p:cNvGrpSpPr/>
          <p:nvPr/>
        </p:nvGrpSpPr>
        <p:grpSpPr>
          <a:xfrm>
            <a:off x="7236426" y="1959520"/>
            <a:ext cx="2571262" cy="1238608"/>
            <a:chOff x="6084168" y="1274556"/>
            <a:chExt cx="1669538" cy="781291"/>
          </a:xfrm>
        </p:grpSpPr>
        <p:sp>
          <p:nvSpPr>
            <p:cNvPr id="113" name="TextBox 112"/>
            <p:cNvSpPr txBox="1"/>
            <p:nvPr/>
          </p:nvSpPr>
          <p:spPr>
            <a:xfrm>
              <a:off x="6084168" y="1514664"/>
              <a:ext cx="1669538" cy="541183"/>
            </a:xfrm>
            <a:prstGeom prst="rect">
              <a:avLst/>
            </a:prstGeom>
            <a:noFill/>
          </p:spPr>
          <p:txBody>
            <a:bodyPr wrap="square" lIns="94115" tIns="47057" rIns="94115" bIns="47057" rtlCol="0">
              <a:spAutoFit/>
            </a:bodyPr>
            <a:lstStyle/>
            <a:p>
              <a:pPr>
                <a:lnSpc>
                  <a:spcPct val="130000"/>
                </a:lnSpc>
              </a:pPr>
              <a:r>
                <a:rPr lang="zh-CN" altLang="en-US" sz="1235"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14" name="TextBox 113"/>
            <p:cNvSpPr txBox="1"/>
            <p:nvPr/>
          </p:nvSpPr>
          <p:spPr>
            <a:xfrm>
              <a:off x="6532344" y="1274556"/>
              <a:ext cx="1008112" cy="276999"/>
            </a:xfrm>
            <a:prstGeom prst="rect">
              <a:avLst/>
            </a:prstGeom>
            <a:noFill/>
          </p:spPr>
          <p:txBody>
            <a:bodyPr wrap="square" lIns="94115" tIns="0" rIns="94115" bIns="0" rtlCol="0" anchor="t">
              <a:spAutoFit/>
            </a:bodyPr>
            <a:lstStyle/>
            <a:p>
              <a:pPr>
                <a:lnSpc>
                  <a:spcPct val="150000"/>
                </a:lnSpc>
              </a:pPr>
              <a:r>
                <a:rPr lang="zh-CN" altLang="en-US" sz="1853"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15" name="组合 114"/>
          <p:cNvGrpSpPr/>
          <p:nvPr/>
        </p:nvGrpSpPr>
        <p:grpSpPr>
          <a:xfrm>
            <a:off x="10029240" y="5634544"/>
            <a:ext cx="2571262" cy="1238609"/>
            <a:chOff x="6084168" y="1274556"/>
            <a:chExt cx="1669538" cy="781291"/>
          </a:xfrm>
        </p:grpSpPr>
        <p:sp>
          <p:nvSpPr>
            <p:cNvPr id="116" name="TextBox 115"/>
            <p:cNvSpPr txBox="1"/>
            <p:nvPr/>
          </p:nvSpPr>
          <p:spPr>
            <a:xfrm>
              <a:off x="6084168" y="1514664"/>
              <a:ext cx="1669538" cy="541183"/>
            </a:xfrm>
            <a:prstGeom prst="rect">
              <a:avLst/>
            </a:prstGeom>
            <a:noFill/>
          </p:spPr>
          <p:txBody>
            <a:bodyPr wrap="square" lIns="94115" tIns="47057" rIns="94115" bIns="47057" rtlCol="0">
              <a:spAutoFit/>
            </a:bodyPr>
            <a:lstStyle/>
            <a:p>
              <a:pPr>
                <a:lnSpc>
                  <a:spcPct val="130000"/>
                </a:lnSpc>
              </a:pPr>
              <a:r>
                <a:rPr lang="zh-CN" altLang="en-US" sz="1235"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117" name="TextBox 116"/>
            <p:cNvSpPr txBox="1"/>
            <p:nvPr/>
          </p:nvSpPr>
          <p:spPr>
            <a:xfrm>
              <a:off x="6532344" y="1274556"/>
              <a:ext cx="1008112" cy="276999"/>
            </a:xfrm>
            <a:prstGeom prst="rect">
              <a:avLst/>
            </a:prstGeom>
            <a:noFill/>
          </p:spPr>
          <p:txBody>
            <a:bodyPr wrap="square" lIns="94115" tIns="0" rIns="94115" bIns="0" rtlCol="0" anchor="t">
              <a:spAutoFit/>
            </a:bodyPr>
            <a:lstStyle/>
            <a:p>
              <a:pPr>
                <a:lnSpc>
                  <a:spcPct val="150000"/>
                </a:lnSpc>
              </a:pPr>
              <a:r>
                <a:rPr lang="zh-CN" altLang="en-US" sz="1853"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5" name="组合 4"/>
          <p:cNvGrpSpPr/>
          <p:nvPr/>
        </p:nvGrpSpPr>
        <p:grpSpPr>
          <a:xfrm>
            <a:off x="2335427" y="3347370"/>
            <a:ext cx="1858284" cy="1858955"/>
            <a:chOff x="2201071" y="3406041"/>
            <a:chExt cx="1805286" cy="1805938"/>
          </a:xfrm>
        </p:grpSpPr>
        <p:grpSp>
          <p:nvGrpSpPr>
            <p:cNvPr id="62" name="组合 61"/>
            <p:cNvGrpSpPr/>
            <p:nvPr/>
          </p:nvGrpSpPr>
          <p:grpSpPr>
            <a:xfrm>
              <a:off x="2201071" y="3406041"/>
              <a:ext cx="1805286" cy="1805938"/>
              <a:chOff x="4345444" y="2542859"/>
              <a:chExt cx="1810550" cy="1811205"/>
            </a:xfrm>
          </p:grpSpPr>
          <p:grpSp>
            <p:nvGrpSpPr>
              <p:cNvPr id="63" name="组合 6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65" name="同心圆 6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66" name="椭圆 6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64" name="椭圆 63"/>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70" name="TextBox 69"/>
            <p:cNvSpPr txBox="1"/>
            <p:nvPr/>
          </p:nvSpPr>
          <p:spPr>
            <a:xfrm>
              <a:off x="2694008" y="3876615"/>
              <a:ext cx="1023614" cy="853028"/>
            </a:xfrm>
            <a:prstGeom prst="rect">
              <a:avLst/>
            </a:prstGeom>
            <a:noFill/>
          </p:spPr>
          <p:txBody>
            <a:bodyPr wrap="square" rtlCol="0">
              <a:spAutoFit/>
            </a:bodyPr>
            <a:lstStyle/>
            <a:p>
              <a:r>
                <a:rPr lang="zh-CN" altLang="en-US" sz="2471" dirty="0">
                  <a:solidFill>
                    <a:schemeClr val="bg1"/>
                  </a:solidFill>
                  <a:latin typeface="微软雅黑" panose="020B0503020204020204" pitchFamily="34" charset="-122"/>
                  <a:ea typeface="微软雅黑" panose="020B0503020204020204" pitchFamily="34" charset="-122"/>
                </a:rPr>
                <a:t>添加</a:t>
              </a:r>
              <a:endParaRPr lang="en-US" altLang="zh-CN" sz="2471" dirty="0">
                <a:solidFill>
                  <a:schemeClr val="bg1"/>
                </a:solidFill>
                <a:latin typeface="微软雅黑" panose="020B0503020204020204" pitchFamily="34" charset="-122"/>
                <a:ea typeface="微软雅黑" panose="020B0503020204020204" pitchFamily="34" charset="-122"/>
              </a:endParaRPr>
            </a:p>
            <a:p>
              <a:r>
                <a:rPr lang="zh-CN" altLang="en-US" sz="2471" dirty="0">
                  <a:solidFill>
                    <a:schemeClr val="bg1"/>
                  </a:solidFill>
                  <a:latin typeface="微软雅黑" panose="020B0503020204020204" pitchFamily="34" charset="-122"/>
                  <a:ea typeface="微软雅黑" panose="020B0503020204020204" pitchFamily="34" charset="-122"/>
                </a:rPr>
                <a:t>内容</a:t>
              </a:r>
            </a:p>
          </p:txBody>
        </p:sp>
      </p:grpSp>
      <p:grpSp>
        <p:nvGrpSpPr>
          <p:cNvPr id="3" name="组合 2"/>
          <p:cNvGrpSpPr/>
          <p:nvPr/>
        </p:nvGrpSpPr>
        <p:grpSpPr>
          <a:xfrm>
            <a:off x="7668721" y="3347370"/>
            <a:ext cx="1858284" cy="1858955"/>
            <a:chOff x="7382260" y="3406041"/>
            <a:chExt cx="1805286" cy="1805938"/>
          </a:xfrm>
        </p:grpSpPr>
        <p:grpSp>
          <p:nvGrpSpPr>
            <p:cNvPr id="71" name="组合 70"/>
            <p:cNvGrpSpPr/>
            <p:nvPr/>
          </p:nvGrpSpPr>
          <p:grpSpPr>
            <a:xfrm>
              <a:off x="7382260" y="3406041"/>
              <a:ext cx="1805286" cy="1805938"/>
              <a:chOff x="4345444" y="2542859"/>
              <a:chExt cx="1810550" cy="1811205"/>
            </a:xfrm>
          </p:grpSpPr>
          <p:grpSp>
            <p:nvGrpSpPr>
              <p:cNvPr id="72" name="组合 71"/>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74" name="同心圆 7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75" name="椭圆 74"/>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73" name="椭圆 72"/>
              <p:cNvSpPr/>
              <p:nvPr/>
            </p:nvSpPr>
            <p:spPr>
              <a:xfrm>
                <a:off x="4565570" y="2763062"/>
                <a:ext cx="1370298" cy="137079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79" name="TextBox 78"/>
            <p:cNvSpPr txBox="1"/>
            <p:nvPr/>
          </p:nvSpPr>
          <p:spPr>
            <a:xfrm>
              <a:off x="7875197" y="3876615"/>
              <a:ext cx="1023614" cy="853028"/>
            </a:xfrm>
            <a:prstGeom prst="rect">
              <a:avLst/>
            </a:prstGeom>
            <a:noFill/>
          </p:spPr>
          <p:txBody>
            <a:bodyPr wrap="square" rtlCol="0">
              <a:spAutoFit/>
            </a:bodyPr>
            <a:lstStyle/>
            <a:p>
              <a:r>
                <a:rPr lang="zh-CN" altLang="en-US" sz="2471" dirty="0">
                  <a:solidFill>
                    <a:schemeClr val="bg1"/>
                  </a:solidFill>
                  <a:latin typeface="微软雅黑" panose="020B0503020204020204" pitchFamily="34" charset="-122"/>
                  <a:ea typeface="微软雅黑" panose="020B0503020204020204" pitchFamily="34" charset="-122"/>
                </a:rPr>
                <a:t>添加</a:t>
              </a:r>
              <a:endParaRPr lang="en-US" altLang="zh-CN" sz="2471" dirty="0">
                <a:solidFill>
                  <a:schemeClr val="bg1"/>
                </a:solidFill>
                <a:latin typeface="微软雅黑" panose="020B0503020204020204" pitchFamily="34" charset="-122"/>
                <a:ea typeface="微软雅黑" panose="020B0503020204020204" pitchFamily="34" charset="-122"/>
              </a:endParaRPr>
            </a:p>
            <a:p>
              <a:r>
                <a:rPr lang="zh-CN" altLang="en-US" sz="2471" dirty="0">
                  <a:solidFill>
                    <a:schemeClr val="bg1"/>
                  </a:solidFill>
                  <a:latin typeface="微软雅黑" panose="020B0503020204020204" pitchFamily="34" charset="-122"/>
                  <a:ea typeface="微软雅黑" panose="020B0503020204020204" pitchFamily="34" charset="-122"/>
                </a:rPr>
                <a:t>内容</a:t>
              </a:r>
            </a:p>
          </p:txBody>
        </p:sp>
      </p:grpSp>
      <p:grpSp>
        <p:nvGrpSpPr>
          <p:cNvPr id="4" name="组合 3"/>
          <p:cNvGrpSpPr/>
          <p:nvPr/>
        </p:nvGrpSpPr>
        <p:grpSpPr>
          <a:xfrm>
            <a:off x="5022069" y="3347370"/>
            <a:ext cx="1858284" cy="1858955"/>
            <a:chOff x="4811090" y="3406041"/>
            <a:chExt cx="1805286" cy="1805938"/>
          </a:xfrm>
        </p:grpSpPr>
        <p:grpSp>
          <p:nvGrpSpPr>
            <p:cNvPr id="80" name="组合 79"/>
            <p:cNvGrpSpPr/>
            <p:nvPr/>
          </p:nvGrpSpPr>
          <p:grpSpPr>
            <a:xfrm>
              <a:off x="4811090" y="3406041"/>
              <a:ext cx="1805286" cy="1805938"/>
              <a:chOff x="4345444" y="2542859"/>
              <a:chExt cx="1810550" cy="1811205"/>
            </a:xfrm>
          </p:grpSpPr>
          <p:grpSp>
            <p:nvGrpSpPr>
              <p:cNvPr id="81" name="组合 8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85" name="同心圆 8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86" name="椭圆 8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82" name="椭圆 81"/>
              <p:cNvSpPr/>
              <p:nvPr/>
            </p:nvSpPr>
            <p:spPr>
              <a:xfrm>
                <a:off x="4565570" y="2763062"/>
                <a:ext cx="1370298" cy="137079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18" name="TextBox 117"/>
            <p:cNvSpPr txBox="1"/>
            <p:nvPr/>
          </p:nvSpPr>
          <p:spPr>
            <a:xfrm>
              <a:off x="5304027" y="3876615"/>
              <a:ext cx="1023614" cy="853028"/>
            </a:xfrm>
            <a:prstGeom prst="rect">
              <a:avLst/>
            </a:prstGeom>
            <a:noFill/>
          </p:spPr>
          <p:txBody>
            <a:bodyPr wrap="square" rtlCol="0">
              <a:spAutoFit/>
            </a:bodyPr>
            <a:lstStyle/>
            <a:p>
              <a:r>
                <a:rPr lang="zh-CN" altLang="en-US" sz="2471" dirty="0">
                  <a:solidFill>
                    <a:schemeClr val="bg1"/>
                  </a:solidFill>
                  <a:latin typeface="微软雅黑" panose="020B0503020204020204" pitchFamily="34" charset="-122"/>
                  <a:ea typeface="微软雅黑" panose="020B0503020204020204" pitchFamily="34" charset="-122"/>
                </a:rPr>
                <a:t>添加</a:t>
              </a:r>
              <a:endParaRPr lang="en-US" altLang="zh-CN" sz="2471" dirty="0">
                <a:solidFill>
                  <a:schemeClr val="bg1"/>
                </a:solidFill>
                <a:latin typeface="微软雅黑" panose="020B0503020204020204" pitchFamily="34" charset="-122"/>
                <a:ea typeface="微软雅黑" panose="020B0503020204020204" pitchFamily="34" charset="-122"/>
              </a:endParaRPr>
            </a:p>
            <a:p>
              <a:r>
                <a:rPr lang="zh-CN" altLang="en-US" sz="2471" dirty="0">
                  <a:solidFill>
                    <a:schemeClr val="bg1"/>
                  </a:solidFill>
                  <a:latin typeface="微软雅黑" panose="020B0503020204020204" pitchFamily="34" charset="-122"/>
                  <a:ea typeface="微软雅黑" panose="020B0503020204020204" pitchFamily="34" charset="-122"/>
                </a:rPr>
                <a:t>内容</a:t>
              </a:r>
            </a:p>
          </p:txBody>
        </p:sp>
      </p:grpSp>
      <p:grpSp>
        <p:nvGrpSpPr>
          <p:cNvPr id="2" name="组合 1"/>
          <p:cNvGrpSpPr/>
          <p:nvPr/>
        </p:nvGrpSpPr>
        <p:grpSpPr>
          <a:xfrm>
            <a:off x="10327055" y="3347370"/>
            <a:ext cx="1858284" cy="1858955"/>
            <a:chOff x="9964778" y="3406041"/>
            <a:chExt cx="1805286" cy="1805938"/>
          </a:xfrm>
        </p:grpSpPr>
        <p:grpSp>
          <p:nvGrpSpPr>
            <p:cNvPr id="119" name="组合 118"/>
            <p:cNvGrpSpPr/>
            <p:nvPr/>
          </p:nvGrpSpPr>
          <p:grpSpPr>
            <a:xfrm>
              <a:off x="9964778" y="3406041"/>
              <a:ext cx="1805286" cy="1805938"/>
              <a:chOff x="4345444" y="2542859"/>
              <a:chExt cx="1810550" cy="1811205"/>
            </a:xfrm>
          </p:grpSpPr>
          <p:grpSp>
            <p:nvGrpSpPr>
              <p:cNvPr id="120" name="组合 1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2" name="同心圆 12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23" name="椭圆 12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21" name="椭圆 120"/>
              <p:cNvSpPr/>
              <p:nvPr/>
            </p:nvSpPr>
            <p:spPr>
              <a:xfrm>
                <a:off x="4565570" y="2763062"/>
                <a:ext cx="1370298" cy="137079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24" name="TextBox 123"/>
            <p:cNvSpPr txBox="1"/>
            <p:nvPr/>
          </p:nvSpPr>
          <p:spPr>
            <a:xfrm>
              <a:off x="10457715" y="3876615"/>
              <a:ext cx="1023614" cy="853028"/>
            </a:xfrm>
            <a:prstGeom prst="rect">
              <a:avLst/>
            </a:prstGeom>
            <a:noFill/>
          </p:spPr>
          <p:txBody>
            <a:bodyPr wrap="square" rtlCol="0">
              <a:spAutoFit/>
            </a:bodyPr>
            <a:lstStyle/>
            <a:p>
              <a:r>
                <a:rPr lang="zh-CN" altLang="en-US" sz="2471" dirty="0">
                  <a:solidFill>
                    <a:schemeClr val="bg1"/>
                  </a:solidFill>
                  <a:latin typeface="微软雅黑" panose="020B0503020204020204" pitchFamily="34" charset="-122"/>
                  <a:ea typeface="微软雅黑" panose="020B0503020204020204" pitchFamily="34" charset="-122"/>
                </a:rPr>
                <a:t>添加</a:t>
              </a:r>
              <a:endParaRPr lang="en-US" altLang="zh-CN" sz="2471" dirty="0">
                <a:solidFill>
                  <a:schemeClr val="bg1"/>
                </a:solidFill>
                <a:latin typeface="微软雅黑" panose="020B0503020204020204" pitchFamily="34" charset="-122"/>
                <a:ea typeface="微软雅黑" panose="020B0503020204020204" pitchFamily="34" charset="-122"/>
              </a:endParaRPr>
            </a:p>
            <a:p>
              <a:r>
                <a:rPr lang="zh-CN" altLang="en-US" sz="2471" dirty="0">
                  <a:solidFill>
                    <a:schemeClr val="bg1"/>
                  </a:solidFill>
                  <a:latin typeface="微软雅黑" panose="020B0503020204020204" pitchFamily="34" charset="-122"/>
                  <a:ea typeface="微软雅黑" panose="020B0503020204020204" pitchFamily="34" charset="-122"/>
                </a:rPr>
                <a:t>内容</a:t>
              </a:r>
            </a:p>
          </p:txBody>
        </p:sp>
      </p:grpSp>
      <p:sp>
        <p:nvSpPr>
          <p:cNvPr id="6" name="标题 5"/>
          <p:cNvSpPr>
            <a:spLocks noGrp="1"/>
          </p:cNvSpPr>
          <p:nvPr>
            <p:ph type="title"/>
          </p:nvPr>
        </p:nvSpPr>
        <p:spPr/>
        <p:txBody>
          <a:bodyPr/>
          <a:lstStyle/>
          <a:p>
            <a:pPr algn="l"/>
            <a:r>
              <a:rPr lang="zh-CN" altLang="en-US" dirty="0"/>
              <a:t>执行过程</a:t>
            </a:r>
          </a:p>
        </p:txBody>
      </p:sp>
      <p:sp>
        <p:nvSpPr>
          <p:cNvPr id="50" name="TextBox 49"/>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4167570278"/>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106"/>
                                        </p:tgtEl>
                                        <p:attrNameLst>
                                          <p:attrName>style.visibility</p:attrName>
                                        </p:attrNameLst>
                                      </p:cBhvr>
                                      <p:to>
                                        <p:strVal val="visible"/>
                                      </p:to>
                                    </p:set>
                                    <p:animEffect transition="in" filter="fade">
                                      <p:cBhvr>
                                        <p:cTn id="28" dur="1000"/>
                                        <p:tgtEl>
                                          <p:spTgt spid="106"/>
                                        </p:tgtEl>
                                      </p:cBhvr>
                                    </p:animEffect>
                                    <p:anim calcmode="lin" valueType="num">
                                      <p:cBhvr>
                                        <p:cTn id="29" dur="1000" fill="hold"/>
                                        <p:tgtEl>
                                          <p:spTgt spid="106"/>
                                        </p:tgtEl>
                                        <p:attrNameLst>
                                          <p:attrName>ppt_x</p:attrName>
                                        </p:attrNameLst>
                                      </p:cBhvr>
                                      <p:tavLst>
                                        <p:tav tm="0">
                                          <p:val>
                                            <p:strVal val="#ppt_x"/>
                                          </p:val>
                                        </p:tav>
                                        <p:tav tm="100000">
                                          <p:val>
                                            <p:strVal val="#ppt_x"/>
                                          </p:val>
                                        </p:tav>
                                      </p:tavLst>
                                    </p:anim>
                                    <p:anim calcmode="lin" valueType="num">
                                      <p:cBhvr>
                                        <p:cTn id="30" dur="1000" fill="hold"/>
                                        <p:tgtEl>
                                          <p:spTgt spid="10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2"/>
                                        </p:tgtEl>
                                        <p:attrNameLst>
                                          <p:attrName>style.visibility</p:attrName>
                                        </p:attrNameLst>
                                      </p:cBhvr>
                                      <p:to>
                                        <p:strVal val="visible"/>
                                      </p:to>
                                    </p:set>
                                    <p:animEffect transition="in" filter="fade">
                                      <p:cBhvr>
                                        <p:cTn id="33" dur="1000"/>
                                        <p:tgtEl>
                                          <p:spTgt spid="112"/>
                                        </p:tgtEl>
                                      </p:cBhvr>
                                    </p:animEffect>
                                    <p:anim calcmode="lin" valueType="num">
                                      <p:cBhvr>
                                        <p:cTn id="34" dur="1000" fill="hold"/>
                                        <p:tgtEl>
                                          <p:spTgt spid="112"/>
                                        </p:tgtEl>
                                        <p:attrNameLst>
                                          <p:attrName>ppt_x</p:attrName>
                                        </p:attrNameLst>
                                      </p:cBhvr>
                                      <p:tavLst>
                                        <p:tav tm="0">
                                          <p:val>
                                            <p:strVal val="#ppt_x"/>
                                          </p:val>
                                        </p:tav>
                                        <p:tav tm="100000">
                                          <p:val>
                                            <p:strVal val="#ppt_x"/>
                                          </p:val>
                                        </p:tav>
                                      </p:tavLst>
                                    </p:anim>
                                    <p:anim calcmode="lin" valueType="num">
                                      <p:cBhvr>
                                        <p:cTn id="35" dur="1000" fill="hold"/>
                                        <p:tgtEl>
                                          <p:spTgt spid="112"/>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1000"/>
                                        <p:tgtEl>
                                          <p:spTgt spid="109"/>
                                        </p:tgtEl>
                                      </p:cBhvr>
                                    </p:animEffect>
                                    <p:anim calcmode="lin" valueType="num">
                                      <p:cBhvr>
                                        <p:cTn id="39" dur="1000" fill="hold"/>
                                        <p:tgtEl>
                                          <p:spTgt spid="109"/>
                                        </p:tgtEl>
                                        <p:attrNameLst>
                                          <p:attrName>ppt_x</p:attrName>
                                        </p:attrNameLst>
                                      </p:cBhvr>
                                      <p:tavLst>
                                        <p:tav tm="0">
                                          <p:val>
                                            <p:strVal val="#ppt_x"/>
                                          </p:val>
                                        </p:tav>
                                        <p:tav tm="100000">
                                          <p:val>
                                            <p:strVal val="#ppt_x"/>
                                          </p:val>
                                        </p:tav>
                                      </p:tavLst>
                                    </p:anim>
                                    <p:anim calcmode="lin" valueType="num">
                                      <p:cBhvr>
                                        <p:cTn id="40" dur="1000" fill="hold"/>
                                        <p:tgtEl>
                                          <p:spTgt spid="109"/>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15"/>
                                        </p:tgtEl>
                                        <p:attrNameLst>
                                          <p:attrName>style.visibility</p:attrName>
                                        </p:attrNameLst>
                                      </p:cBhvr>
                                      <p:to>
                                        <p:strVal val="visible"/>
                                      </p:to>
                                    </p:set>
                                    <p:animEffect transition="in" filter="fade">
                                      <p:cBhvr>
                                        <p:cTn id="43" dur="1000"/>
                                        <p:tgtEl>
                                          <p:spTgt spid="115"/>
                                        </p:tgtEl>
                                      </p:cBhvr>
                                    </p:animEffect>
                                    <p:anim calcmode="lin" valueType="num">
                                      <p:cBhvr>
                                        <p:cTn id="44" dur="1000" fill="hold"/>
                                        <p:tgtEl>
                                          <p:spTgt spid="115"/>
                                        </p:tgtEl>
                                        <p:attrNameLst>
                                          <p:attrName>ppt_x</p:attrName>
                                        </p:attrNameLst>
                                      </p:cBhvr>
                                      <p:tavLst>
                                        <p:tav tm="0">
                                          <p:val>
                                            <p:strVal val="#ppt_x"/>
                                          </p:val>
                                        </p:tav>
                                        <p:tav tm="100000">
                                          <p:val>
                                            <p:strVal val="#ppt_x"/>
                                          </p:val>
                                        </p:tav>
                                      </p:tavLst>
                                    </p:anim>
                                    <p:anim calcmode="lin" valueType="num">
                                      <p:cBhvr>
                                        <p:cTn id="45" dur="1000" fill="hold"/>
                                        <p:tgtEl>
                                          <p:spTgt spid="115"/>
                                        </p:tgtEl>
                                        <p:attrNameLst>
                                          <p:attrName>ppt_y</p:attrName>
                                        </p:attrNameLst>
                                      </p:cBhvr>
                                      <p:tavLst>
                                        <p:tav tm="0">
                                          <p:val>
                                            <p:strVal val="#ppt_y-.1"/>
                                          </p:val>
                                        </p:tav>
                                        <p:tav tm="100000">
                                          <p:val>
                                            <p:strVal val="#ppt_y"/>
                                          </p:val>
                                        </p:tav>
                                      </p:tavLst>
                                    </p:anim>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对角圆角矩形 41"/>
          <p:cNvSpPr/>
          <p:nvPr/>
        </p:nvSpPr>
        <p:spPr>
          <a:xfrm>
            <a:off x="3410033" y="1848981"/>
            <a:ext cx="7634561" cy="1212359"/>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26" name="组合 25"/>
          <p:cNvGrpSpPr/>
          <p:nvPr/>
        </p:nvGrpSpPr>
        <p:grpSpPr>
          <a:xfrm>
            <a:off x="2224735" y="1663031"/>
            <a:ext cx="1852396" cy="1617810"/>
            <a:chOff x="7109111" y="2548965"/>
            <a:chExt cx="2397222" cy="2093640"/>
          </a:xfrm>
        </p:grpSpPr>
        <p:grpSp>
          <p:nvGrpSpPr>
            <p:cNvPr id="14" name="组合 13"/>
            <p:cNvGrpSpPr/>
            <p:nvPr/>
          </p:nvGrpSpPr>
          <p:grpSpPr>
            <a:xfrm>
              <a:off x="7109111" y="2548965"/>
              <a:ext cx="2397222" cy="2093640"/>
              <a:chOff x="1511944" y="2420246"/>
              <a:chExt cx="2627152" cy="2294453"/>
            </a:xfrm>
            <a:effectLst>
              <a:outerShdw blurRad="203200" dist="38100" dir="3780000" sx="103000" sy="103000" algn="t" rotWithShape="0">
                <a:prstClr val="black">
                  <a:alpha val="25000"/>
                </a:prstClr>
              </a:outerShdw>
            </a:effectLst>
          </p:grpSpPr>
          <p:sp>
            <p:nvSpPr>
              <p:cNvPr id="15"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16"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17" name="Freeform 7"/>
            <p:cNvSpPr>
              <a:spLocks/>
            </p:cNvSpPr>
            <p:nvPr/>
          </p:nvSpPr>
          <p:spPr bwMode="auto">
            <a:xfrm>
              <a:off x="7420792" y="2825471"/>
              <a:ext cx="1773861" cy="1540628"/>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18" name="TextBox 17"/>
            <p:cNvSpPr txBox="1"/>
            <p:nvPr/>
          </p:nvSpPr>
          <p:spPr>
            <a:xfrm>
              <a:off x="7802580" y="3142962"/>
              <a:ext cx="1010286" cy="967241"/>
            </a:xfrm>
            <a:prstGeom prst="rect">
              <a:avLst/>
            </a:prstGeom>
            <a:noFill/>
          </p:spPr>
          <p:txBody>
            <a:bodyPr wrap="square" rtlCol="0">
              <a:spAutoFit/>
            </a:bodyPr>
            <a:lstStyle/>
            <a:p>
              <a:r>
                <a:rPr lang="zh-CN" altLang="en-US" sz="2059" dirty="0">
                  <a:solidFill>
                    <a:schemeClr val="bg1"/>
                  </a:solidFill>
                  <a:latin typeface="微软雅黑" panose="020B0503020204020204" pitchFamily="34" charset="-122"/>
                  <a:ea typeface="微软雅黑" panose="020B0503020204020204" pitchFamily="34" charset="-122"/>
                </a:rPr>
                <a:t>添加</a:t>
              </a:r>
              <a:endParaRPr lang="en-US" altLang="zh-CN" sz="2059" dirty="0">
                <a:solidFill>
                  <a:schemeClr val="bg1"/>
                </a:solidFill>
                <a:latin typeface="微软雅黑" panose="020B0503020204020204" pitchFamily="34" charset="-122"/>
                <a:ea typeface="微软雅黑" panose="020B0503020204020204" pitchFamily="34" charset="-122"/>
              </a:endParaRPr>
            </a:p>
            <a:p>
              <a:r>
                <a:rPr lang="zh-CN" altLang="en-US" sz="2059" dirty="0">
                  <a:solidFill>
                    <a:schemeClr val="bg1"/>
                  </a:solidFill>
                  <a:latin typeface="微软雅黑" panose="020B0503020204020204" pitchFamily="34" charset="-122"/>
                  <a:ea typeface="微软雅黑" panose="020B0503020204020204" pitchFamily="34" charset="-122"/>
                </a:rPr>
                <a:t>内容</a:t>
              </a:r>
            </a:p>
          </p:txBody>
        </p:sp>
      </p:grpSp>
      <p:sp>
        <p:nvSpPr>
          <p:cNvPr id="39" name="矩形 30"/>
          <p:cNvSpPr>
            <a:spLocks noChangeArrowheads="1"/>
          </p:cNvSpPr>
          <p:nvPr/>
        </p:nvSpPr>
        <p:spPr bwMode="auto">
          <a:xfrm>
            <a:off x="4392098" y="2040330"/>
            <a:ext cx="5670430" cy="1051712"/>
          </a:xfrm>
          <a:prstGeom prst="rect">
            <a:avLst/>
          </a:prstGeom>
          <a:noFill/>
          <a:ln w="9525">
            <a:noFill/>
            <a:miter lim="800000"/>
            <a:headEnd/>
            <a:tailEnd/>
          </a:ln>
        </p:spPr>
        <p:txBody>
          <a:bodyPr wrap="square" lIns="160103" tIns="80052" rIns="160103" bIns="80052">
            <a:spAutoFit/>
          </a:bodyPr>
          <a:lstStyle/>
          <a:p>
            <a:pPr lvl="0">
              <a:lnSpc>
                <a:spcPct val="130000"/>
              </a:lnSpc>
            </a:pPr>
            <a:r>
              <a:rPr lang="zh-CN" altLang="en-US" sz="1441" dirty="0">
                <a:solidFill>
                  <a:schemeClr val="bg2"/>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p>
        </p:txBody>
      </p:sp>
      <p:sp>
        <p:nvSpPr>
          <p:cNvPr id="60" name="对角圆角矩形 59"/>
          <p:cNvSpPr/>
          <p:nvPr/>
        </p:nvSpPr>
        <p:spPr>
          <a:xfrm>
            <a:off x="3435523" y="3738447"/>
            <a:ext cx="7634561" cy="1212359"/>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7" name="矩形 30"/>
          <p:cNvSpPr>
            <a:spLocks noChangeArrowheads="1"/>
          </p:cNvSpPr>
          <p:nvPr/>
        </p:nvSpPr>
        <p:spPr bwMode="auto">
          <a:xfrm>
            <a:off x="4280813" y="3834120"/>
            <a:ext cx="5670430" cy="1051712"/>
          </a:xfrm>
          <a:prstGeom prst="rect">
            <a:avLst/>
          </a:prstGeom>
          <a:noFill/>
          <a:ln w="9525">
            <a:noFill/>
            <a:miter lim="800000"/>
            <a:headEnd/>
            <a:tailEnd/>
          </a:ln>
        </p:spPr>
        <p:txBody>
          <a:bodyPr wrap="square" lIns="160103" tIns="80052" rIns="160103" bIns="80052">
            <a:spAutoFit/>
          </a:bodyPr>
          <a:lstStyle/>
          <a:p>
            <a:pPr lvl="0" algn="r">
              <a:lnSpc>
                <a:spcPct val="130000"/>
              </a:lnSpc>
            </a:pPr>
            <a:r>
              <a:rPr lang="zh-CN" altLang="en-US" sz="1441" dirty="0">
                <a:solidFill>
                  <a:schemeClr val="bg2"/>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p>
        </p:txBody>
      </p:sp>
      <p:grpSp>
        <p:nvGrpSpPr>
          <p:cNvPr id="68" name="组合 67"/>
          <p:cNvGrpSpPr/>
          <p:nvPr/>
        </p:nvGrpSpPr>
        <p:grpSpPr>
          <a:xfrm>
            <a:off x="10525740" y="3552497"/>
            <a:ext cx="1852396" cy="1617810"/>
            <a:chOff x="7109111" y="2548965"/>
            <a:chExt cx="2397222" cy="2093640"/>
          </a:xfrm>
        </p:grpSpPr>
        <p:grpSp>
          <p:nvGrpSpPr>
            <p:cNvPr id="69" name="组合 68"/>
            <p:cNvGrpSpPr/>
            <p:nvPr/>
          </p:nvGrpSpPr>
          <p:grpSpPr>
            <a:xfrm>
              <a:off x="7109111" y="2548965"/>
              <a:ext cx="2397222" cy="2093640"/>
              <a:chOff x="1511944" y="2420246"/>
              <a:chExt cx="2627152" cy="2294453"/>
            </a:xfrm>
            <a:effectLst>
              <a:outerShdw blurRad="203200" dist="38100" dir="3780000" sx="103000" sy="103000" algn="t" rotWithShape="0">
                <a:prstClr val="black">
                  <a:alpha val="25000"/>
                </a:prstClr>
              </a:outerShdw>
            </a:effectLst>
          </p:grpSpPr>
          <p:sp>
            <p:nvSpPr>
              <p:cNvPr id="72"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73"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70" name="Freeform 7"/>
            <p:cNvSpPr>
              <a:spLocks/>
            </p:cNvSpPr>
            <p:nvPr/>
          </p:nvSpPr>
          <p:spPr bwMode="auto">
            <a:xfrm>
              <a:off x="7420792" y="2825471"/>
              <a:ext cx="1773861" cy="1540628"/>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2"/>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71" name="TextBox 70"/>
            <p:cNvSpPr txBox="1"/>
            <p:nvPr/>
          </p:nvSpPr>
          <p:spPr>
            <a:xfrm>
              <a:off x="7802580" y="3142962"/>
              <a:ext cx="1010286" cy="967241"/>
            </a:xfrm>
            <a:prstGeom prst="rect">
              <a:avLst/>
            </a:prstGeom>
            <a:noFill/>
          </p:spPr>
          <p:txBody>
            <a:bodyPr wrap="square" rtlCol="0">
              <a:spAutoFit/>
            </a:bodyPr>
            <a:lstStyle/>
            <a:p>
              <a:r>
                <a:rPr lang="zh-CN" altLang="en-US" sz="2059" dirty="0">
                  <a:solidFill>
                    <a:schemeClr val="bg1"/>
                  </a:solidFill>
                  <a:latin typeface="微软雅黑" panose="020B0503020204020204" pitchFamily="34" charset="-122"/>
                  <a:ea typeface="微软雅黑" panose="020B0503020204020204" pitchFamily="34" charset="-122"/>
                </a:rPr>
                <a:t>添加</a:t>
              </a:r>
              <a:endParaRPr lang="en-US" altLang="zh-CN" sz="2059" dirty="0">
                <a:solidFill>
                  <a:schemeClr val="bg1"/>
                </a:solidFill>
                <a:latin typeface="微软雅黑" panose="020B0503020204020204" pitchFamily="34" charset="-122"/>
                <a:ea typeface="微软雅黑" panose="020B0503020204020204" pitchFamily="34" charset="-122"/>
              </a:endParaRPr>
            </a:p>
            <a:p>
              <a:r>
                <a:rPr lang="zh-CN" altLang="en-US" sz="2059" dirty="0">
                  <a:solidFill>
                    <a:schemeClr val="bg1"/>
                  </a:solidFill>
                  <a:latin typeface="微软雅黑" panose="020B0503020204020204" pitchFamily="34" charset="-122"/>
                  <a:ea typeface="微软雅黑" panose="020B0503020204020204" pitchFamily="34" charset="-122"/>
                </a:rPr>
                <a:t>内容</a:t>
              </a:r>
            </a:p>
          </p:txBody>
        </p:sp>
      </p:grpSp>
      <p:sp>
        <p:nvSpPr>
          <p:cNvPr id="74" name="对角圆角矩形 73"/>
          <p:cNvSpPr/>
          <p:nvPr/>
        </p:nvSpPr>
        <p:spPr>
          <a:xfrm>
            <a:off x="3410033" y="5443252"/>
            <a:ext cx="7634561" cy="1212359"/>
          </a:xfrm>
          <a:prstGeom prst="round2DiagRect">
            <a:avLst/>
          </a:prstGeom>
          <a:solidFill>
            <a:schemeClr val="bg1">
              <a:lumMod val="95000"/>
            </a:schemeClr>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75" name="组合 74"/>
          <p:cNvGrpSpPr/>
          <p:nvPr/>
        </p:nvGrpSpPr>
        <p:grpSpPr>
          <a:xfrm>
            <a:off x="2224735" y="5257302"/>
            <a:ext cx="1852396" cy="1617810"/>
            <a:chOff x="7109111" y="2548965"/>
            <a:chExt cx="2397222" cy="2093640"/>
          </a:xfrm>
        </p:grpSpPr>
        <p:grpSp>
          <p:nvGrpSpPr>
            <p:cNvPr id="76" name="组合 75"/>
            <p:cNvGrpSpPr/>
            <p:nvPr/>
          </p:nvGrpSpPr>
          <p:grpSpPr>
            <a:xfrm>
              <a:off x="7109111" y="2548965"/>
              <a:ext cx="2397222" cy="2093640"/>
              <a:chOff x="1511944" y="2420246"/>
              <a:chExt cx="2627152" cy="2294453"/>
            </a:xfrm>
            <a:effectLst>
              <a:outerShdw blurRad="203200" dist="38100" dir="3780000" sx="103000" sy="103000" algn="t" rotWithShape="0">
                <a:prstClr val="black">
                  <a:alpha val="25000"/>
                </a:prstClr>
              </a:outerShdw>
            </a:effectLst>
          </p:grpSpPr>
          <p:sp>
            <p:nvSpPr>
              <p:cNvPr id="7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8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77" name="Freeform 7"/>
            <p:cNvSpPr>
              <a:spLocks/>
            </p:cNvSpPr>
            <p:nvPr/>
          </p:nvSpPr>
          <p:spPr bwMode="auto">
            <a:xfrm>
              <a:off x="7420792" y="2825471"/>
              <a:ext cx="1773861" cy="1540628"/>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78" name="TextBox 77"/>
            <p:cNvSpPr txBox="1"/>
            <p:nvPr/>
          </p:nvSpPr>
          <p:spPr>
            <a:xfrm>
              <a:off x="7802580" y="3142962"/>
              <a:ext cx="1010286" cy="967241"/>
            </a:xfrm>
            <a:prstGeom prst="rect">
              <a:avLst/>
            </a:prstGeom>
            <a:noFill/>
          </p:spPr>
          <p:txBody>
            <a:bodyPr wrap="square" rtlCol="0">
              <a:spAutoFit/>
            </a:bodyPr>
            <a:lstStyle/>
            <a:p>
              <a:r>
                <a:rPr lang="zh-CN" altLang="en-US" sz="2059" dirty="0">
                  <a:solidFill>
                    <a:schemeClr val="bg1"/>
                  </a:solidFill>
                  <a:latin typeface="微软雅黑" panose="020B0503020204020204" pitchFamily="34" charset="-122"/>
                  <a:ea typeface="微软雅黑" panose="020B0503020204020204" pitchFamily="34" charset="-122"/>
                </a:rPr>
                <a:t>添加</a:t>
              </a:r>
              <a:endParaRPr lang="en-US" altLang="zh-CN" sz="2059" dirty="0">
                <a:solidFill>
                  <a:schemeClr val="bg1"/>
                </a:solidFill>
                <a:latin typeface="微软雅黑" panose="020B0503020204020204" pitchFamily="34" charset="-122"/>
                <a:ea typeface="微软雅黑" panose="020B0503020204020204" pitchFamily="34" charset="-122"/>
              </a:endParaRPr>
            </a:p>
            <a:p>
              <a:r>
                <a:rPr lang="zh-CN" altLang="en-US" sz="2059" dirty="0">
                  <a:solidFill>
                    <a:schemeClr val="bg1"/>
                  </a:solidFill>
                  <a:latin typeface="微软雅黑" panose="020B0503020204020204" pitchFamily="34" charset="-122"/>
                  <a:ea typeface="微软雅黑" panose="020B0503020204020204" pitchFamily="34" charset="-122"/>
                </a:rPr>
                <a:t>内容</a:t>
              </a:r>
            </a:p>
          </p:txBody>
        </p:sp>
      </p:grpSp>
      <p:sp>
        <p:nvSpPr>
          <p:cNvPr id="81" name="矩形 30"/>
          <p:cNvSpPr>
            <a:spLocks noChangeArrowheads="1"/>
          </p:cNvSpPr>
          <p:nvPr/>
        </p:nvSpPr>
        <p:spPr bwMode="auto">
          <a:xfrm>
            <a:off x="4392098" y="5533602"/>
            <a:ext cx="5670430" cy="1051712"/>
          </a:xfrm>
          <a:prstGeom prst="rect">
            <a:avLst/>
          </a:prstGeom>
          <a:noFill/>
          <a:ln w="9525">
            <a:noFill/>
            <a:miter lim="800000"/>
            <a:headEnd/>
            <a:tailEnd/>
          </a:ln>
        </p:spPr>
        <p:txBody>
          <a:bodyPr wrap="square" lIns="160103" tIns="80052" rIns="160103" bIns="80052">
            <a:spAutoFit/>
          </a:bodyPr>
          <a:lstStyle/>
          <a:p>
            <a:pPr lvl="0">
              <a:lnSpc>
                <a:spcPct val="130000"/>
              </a:lnSpc>
            </a:pPr>
            <a:r>
              <a:rPr lang="zh-CN" altLang="en-US" sz="1441" dirty="0">
                <a:solidFill>
                  <a:schemeClr val="bg2"/>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p>
        </p:txBody>
      </p:sp>
      <p:sp>
        <p:nvSpPr>
          <p:cNvPr id="2" name="标题 1"/>
          <p:cNvSpPr>
            <a:spLocks noGrp="1"/>
          </p:cNvSpPr>
          <p:nvPr>
            <p:ph type="title"/>
          </p:nvPr>
        </p:nvSpPr>
        <p:spPr/>
        <p:txBody>
          <a:bodyPr/>
          <a:lstStyle/>
          <a:p>
            <a:pPr algn="l"/>
            <a:r>
              <a:rPr lang="zh-CN" altLang="en-US" dirty="0"/>
              <a:t>存在问题</a:t>
            </a:r>
          </a:p>
        </p:txBody>
      </p:sp>
      <p:sp>
        <p:nvSpPr>
          <p:cNvPr id="29" name="TextBox 28"/>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3762344272"/>
      </p:ext>
    </p:extLst>
  </p:cSld>
  <p:clrMapOvr>
    <a:masterClrMapping/>
  </p:clrMapOvr>
  <mc:AlternateContent xmlns:mc="http://schemas.openxmlformats.org/markup-compatibility/2006" xmlns:p14="http://schemas.microsoft.com/office/powerpoint/2010/main">
    <mc:Choice Requires="p14">
      <p:transition spd="slow" p14:dur="1600" advTm="0">
        <p14:gallery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p:tgtEl>
                                          <p:spTgt spid="42"/>
                                        </p:tgtEl>
                                        <p:attrNameLst>
                                          <p:attrName>ppt_x</p:attrName>
                                        </p:attrNameLst>
                                      </p:cBhvr>
                                      <p:tavLst>
                                        <p:tav tm="0">
                                          <p:val>
                                            <p:strVal val="#ppt_x-#ppt_w*1.125000"/>
                                          </p:val>
                                        </p:tav>
                                        <p:tav tm="100000">
                                          <p:val>
                                            <p:strVal val="#ppt_x"/>
                                          </p:val>
                                        </p:tav>
                                      </p:tavLst>
                                    </p:anim>
                                    <p:animEffect transition="in" filter="wipe(right)">
                                      <p:cBhvr>
                                        <p:cTn id="12" dur="500"/>
                                        <p:tgtEl>
                                          <p:spTgt spid="42"/>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1000"/>
                                        <p:tgtEl>
                                          <p:spTgt spid="39"/>
                                        </p:tgtEl>
                                        <p:attrNameLst>
                                          <p:attrName>ppt_y</p:attrName>
                                        </p:attrNameLst>
                                      </p:cBhvr>
                                      <p:tavLst>
                                        <p:tav tm="0">
                                          <p:val>
                                            <p:strVal val="#ppt_y-#ppt_h*1.125000"/>
                                          </p:val>
                                        </p:tav>
                                        <p:tav tm="100000">
                                          <p:val>
                                            <p:strVal val="#ppt_y"/>
                                          </p:val>
                                        </p:tav>
                                      </p:tavLst>
                                    </p:anim>
                                    <p:animEffect transition="in" filter="wipe(down)">
                                      <p:cBhvr>
                                        <p:cTn id="17" dur="1000"/>
                                        <p:tgtEl>
                                          <p:spTgt spid="39"/>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childTnLst>
                          </p:cTn>
                        </p:par>
                        <p:par>
                          <p:cTn id="22" fill="hold">
                            <p:stCondLst>
                              <p:cond delay="2500"/>
                            </p:stCondLst>
                            <p:childTnLst>
                              <p:par>
                                <p:cTn id="23" presetID="12" presetClass="entr" presetSubtype="2"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p:tgtEl>
                                          <p:spTgt spid="60"/>
                                        </p:tgtEl>
                                        <p:attrNameLst>
                                          <p:attrName>ppt_x</p:attrName>
                                        </p:attrNameLst>
                                      </p:cBhvr>
                                      <p:tavLst>
                                        <p:tav tm="0">
                                          <p:val>
                                            <p:strVal val="#ppt_x+#ppt_w*1.125000"/>
                                          </p:val>
                                        </p:tav>
                                        <p:tav tm="100000">
                                          <p:val>
                                            <p:strVal val="#ppt_x"/>
                                          </p:val>
                                        </p:tav>
                                      </p:tavLst>
                                    </p:anim>
                                    <p:animEffect transition="in" filter="wipe(left)">
                                      <p:cBhvr>
                                        <p:cTn id="26" dur="500"/>
                                        <p:tgtEl>
                                          <p:spTgt spid="60"/>
                                        </p:tgtEl>
                                      </p:cBhvr>
                                    </p:animEffect>
                                  </p:childTnLst>
                                </p:cTn>
                              </p:par>
                            </p:childTnLst>
                          </p:cTn>
                        </p:par>
                        <p:par>
                          <p:cTn id="27" fill="hold">
                            <p:stCondLst>
                              <p:cond delay="3000"/>
                            </p:stCondLst>
                            <p:childTnLst>
                              <p:par>
                                <p:cTn id="28" presetID="12" presetClass="entr" presetSubtype="1"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1000"/>
                                        <p:tgtEl>
                                          <p:spTgt spid="67"/>
                                        </p:tgtEl>
                                        <p:attrNameLst>
                                          <p:attrName>ppt_y</p:attrName>
                                        </p:attrNameLst>
                                      </p:cBhvr>
                                      <p:tavLst>
                                        <p:tav tm="0">
                                          <p:val>
                                            <p:strVal val="#ppt_y-#ppt_h*1.125000"/>
                                          </p:val>
                                        </p:tav>
                                        <p:tav tm="100000">
                                          <p:val>
                                            <p:strVal val="#ppt_y"/>
                                          </p:val>
                                        </p:tav>
                                      </p:tavLst>
                                    </p:anim>
                                    <p:animEffect transition="in" filter="wipe(down)">
                                      <p:cBhvr>
                                        <p:cTn id="31" dur="1000"/>
                                        <p:tgtEl>
                                          <p:spTgt spid="67"/>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500"/>
                                        <p:tgtEl>
                                          <p:spTgt spid="75"/>
                                        </p:tgtEl>
                                      </p:cBhvr>
                                    </p:animEffect>
                                  </p:childTnLst>
                                </p:cTn>
                              </p:par>
                            </p:childTnLst>
                          </p:cTn>
                        </p:par>
                        <p:par>
                          <p:cTn id="36" fill="hold">
                            <p:stCondLst>
                              <p:cond delay="4500"/>
                            </p:stCondLst>
                            <p:childTnLst>
                              <p:par>
                                <p:cTn id="37" presetID="12" presetClass="entr" presetSubtype="8" fill="hold" grpId="0" nodeType="after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additive="base">
                                        <p:cTn id="39" dur="500"/>
                                        <p:tgtEl>
                                          <p:spTgt spid="74"/>
                                        </p:tgtEl>
                                        <p:attrNameLst>
                                          <p:attrName>ppt_x</p:attrName>
                                        </p:attrNameLst>
                                      </p:cBhvr>
                                      <p:tavLst>
                                        <p:tav tm="0">
                                          <p:val>
                                            <p:strVal val="#ppt_x-#ppt_w*1.125000"/>
                                          </p:val>
                                        </p:tav>
                                        <p:tav tm="100000">
                                          <p:val>
                                            <p:strVal val="#ppt_x"/>
                                          </p:val>
                                        </p:tav>
                                      </p:tavLst>
                                    </p:anim>
                                    <p:animEffect transition="in" filter="wipe(right)">
                                      <p:cBhvr>
                                        <p:cTn id="40" dur="500"/>
                                        <p:tgtEl>
                                          <p:spTgt spid="74"/>
                                        </p:tgtEl>
                                      </p:cBhvr>
                                    </p:animEffect>
                                  </p:childTnLst>
                                </p:cTn>
                              </p:par>
                            </p:childTnLst>
                          </p:cTn>
                        </p:par>
                        <p:par>
                          <p:cTn id="41" fill="hold">
                            <p:stCondLst>
                              <p:cond delay="5000"/>
                            </p:stCondLst>
                            <p:childTnLst>
                              <p:par>
                                <p:cTn id="42" presetID="12" presetClass="entr" presetSubtype="1"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anim calcmode="lin" valueType="num">
                                      <p:cBhvr additive="base">
                                        <p:cTn id="44" dur="1000"/>
                                        <p:tgtEl>
                                          <p:spTgt spid="81"/>
                                        </p:tgtEl>
                                        <p:attrNameLst>
                                          <p:attrName>ppt_y</p:attrName>
                                        </p:attrNameLst>
                                      </p:cBhvr>
                                      <p:tavLst>
                                        <p:tav tm="0">
                                          <p:val>
                                            <p:strVal val="#ppt_y-#ppt_h*1.125000"/>
                                          </p:val>
                                        </p:tav>
                                        <p:tav tm="100000">
                                          <p:val>
                                            <p:strVal val="#ppt_y"/>
                                          </p:val>
                                        </p:tav>
                                      </p:tavLst>
                                    </p:anim>
                                    <p:animEffect transition="in" filter="wipe(down)">
                                      <p:cBhvr>
                                        <p:cTn id="45" dur="1000"/>
                                        <p:tgtEl>
                                          <p:spTgt spid="81"/>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9" grpId="0"/>
      <p:bldP spid="60" grpId="0" animBg="1"/>
      <p:bldP spid="67" grpId="0"/>
      <p:bldP spid="74" grpId="0" animBg="1"/>
      <p:bldP spid="81"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存在问题</a:t>
            </a:r>
          </a:p>
        </p:txBody>
      </p:sp>
      <p:sp>
        <p:nvSpPr>
          <p:cNvPr id="29" name="TextBox 28"/>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grpSp>
        <p:nvGrpSpPr>
          <p:cNvPr id="28" name="Group 21"/>
          <p:cNvGrpSpPr>
            <a:grpSpLocks noChangeAspect="1"/>
          </p:cNvGrpSpPr>
          <p:nvPr/>
        </p:nvGrpSpPr>
        <p:grpSpPr>
          <a:xfrm>
            <a:off x="1482210" y="2300695"/>
            <a:ext cx="3339213" cy="1685287"/>
            <a:chOff x="642910" y="1778920"/>
            <a:chExt cx="2028171" cy="1023610"/>
          </a:xfrm>
        </p:grpSpPr>
        <p:sp>
          <p:nvSpPr>
            <p:cNvPr id="30" name="Rectangle 88"/>
            <p:cNvSpPr/>
            <p:nvPr/>
          </p:nvSpPr>
          <p:spPr>
            <a:xfrm>
              <a:off x="642910" y="2076244"/>
              <a:ext cx="2028171" cy="726286"/>
            </a:xfrm>
            <a:prstGeom prst="rect">
              <a:avLst/>
            </a:prstGeom>
          </p:spPr>
          <p:txBody>
            <a:bodyPr wrap="square">
              <a:spAutoFit/>
            </a:bodyPr>
            <a:lstStyle/>
            <a:p>
              <a:pPr>
                <a:lnSpc>
                  <a:spcPct val="150000"/>
                </a:lnSpc>
              </a:pPr>
              <a:r>
                <a:rPr lang="zh-CN" altLang="en-US" sz="1544" dirty="0">
                  <a:solidFill>
                    <a:schemeClr val="bg1">
                      <a:lumMod val="65000"/>
                    </a:schemeClr>
                  </a:solidFill>
                  <a:latin typeface="+mn-ea"/>
                  <a:cs typeface="Open Sans Light" pitchFamily="34" charset="0"/>
                </a:rPr>
                <a:t>此处添加详细文本描述，建议与标题相关并符合整体语言风格，语言描述尽量简洁生动。</a:t>
              </a:r>
              <a:endParaRPr lang="ms-MY" sz="1544" dirty="0">
                <a:solidFill>
                  <a:schemeClr val="bg1">
                    <a:lumMod val="65000"/>
                  </a:schemeClr>
                </a:solidFill>
                <a:latin typeface="+mn-ea"/>
                <a:cs typeface="Open Sans Light" pitchFamily="34" charset="0"/>
              </a:endParaRPr>
            </a:p>
          </p:txBody>
        </p:sp>
        <p:sp>
          <p:nvSpPr>
            <p:cNvPr id="31" name="Rectangle 89"/>
            <p:cNvSpPr/>
            <p:nvPr/>
          </p:nvSpPr>
          <p:spPr>
            <a:xfrm>
              <a:off x="642910" y="1778920"/>
              <a:ext cx="1928826" cy="295453"/>
            </a:xfrm>
            <a:prstGeom prst="rect">
              <a:avLst/>
            </a:prstGeom>
          </p:spPr>
          <p:txBody>
            <a:bodyPr wrap="square">
              <a:spAutoFit/>
            </a:bodyPr>
            <a:lstStyle/>
            <a:p>
              <a:r>
                <a:rPr lang="zh-CN" altLang="en-US" sz="2471" b="1" dirty="0">
                  <a:solidFill>
                    <a:schemeClr val="accent2"/>
                  </a:solidFill>
                  <a:latin typeface="+mn-ea"/>
                  <a:cs typeface="Open Sans" pitchFamily="34" charset="0"/>
                </a:rPr>
                <a:t>优势</a:t>
              </a:r>
              <a:endParaRPr lang="en-US" sz="2471" b="1" dirty="0">
                <a:solidFill>
                  <a:schemeClr val="accent2"/>
                </a:solidFill>
                <a:latin typeface="+mn-ea"/>
                <a:cs typeface="Open Sans" pitchFamily="34" charset="0"/>
              </a:endParaRPr>
            </a:p>
          </p:txBody>
        </p:sp>
      </p:grpSp>
      <p:grpSp>
        <p:nvGrpSpPr>
          <p:cNvPr id="32" name="Group 22"/>
          <p:cNvGrpSpPr>
            <a:grpSpLocks noChangeAspect="1"/>
          </p:cNvGrpSpPr>
          <p:nvPr/>
        </p:nvGrpSpPr>
        <p:grpSpPr>
          <a:xfrm>
            <a:off x="1482210" y="5006288"/>
            <a:ext cx="3175650" cy="1766009"/>
            <a:chOff x="642910" y="3214692"/>
            <a:chExt cx="1928826" cy="1072638"/>
          </a:xfrm>
        </p:grpSpPr>
        <p:sp>
          <p:nvSpPr>
            <p:cNvPr id="33" name="Rectangle 90"/>
            <p:cNvSpPr/>
            <p:nvPr/>
          </p:nvSpPr>
          <p:spPr>
            <a:xfrm>
              <a:off x="642910" y="3561045"/>
              <a:ext cx="1928826" cy="726285"/>
            </a:xfrm>
            <a:prstGeom prst="rect">
              <a:avLst/>
            </a:prstGeom>
          </p:spPr>
          <p:txBody>
            <a:bodyPr wrap="square">
              <a:spAutoFit/>
            </a:bodyPr>
            <a:lstStyle/>
            <a:p>
              <a:pPr>
                <a:lnSpc>
                  <a:spcPct val="150000"/>
                </a:lnSpc>
              </a:pPr>
              <a:r>
                <a:rPr lang="zh-CN" altLang="en-US" sz="1544" dirty="0">
                  <a:solidFill>
                    <a:schemeClr val="bg1">
                      <a:lumMod val="65000"/>
                    </a:schemeClr>
                  </a:solidFill>
                  <a:latin typeface="+mn-ea"/>
                  <a:cs typeface="Open Sans Light" pitchFamily="34" charset="0"/>
                </a:rPr>
                <a:t>此处添加详细文本描述，建议与标题相关并符合整体语言风格，语言描述尽量简洁生动。</a:t>
              </a:r>
              <a:endParaRPr lang="ms-MY" altLang="zh-CN" sz="1544" dirty="0">
                <a:solidFill>
                  <a:schemeClr val="bg1">
                    <a:lumMod val="65000"/>
                  </a:schemeClr>
                </a:solidFill>
                <a:latin typeface="+mn-ea"/>
                <a:cs typeface="Open Sans Light" pitchFamily="34" charset="0"/>
              </a:endParaRPr>
            </a:p>
          </p:txBody>
        </p:sp>
        <p:sp>
          <p:nvSpPr>
            <p:cNvPr id="34" name="Rectangle 91"/>
            <p:cNvSpPr/>
            <p:nvPr/>
          </p:nvSpPr>
          <p:spPr>
            <a:xfrm>
              <a:off x="642910" y="3214692"/>
              <a:ext cx="1928826" cy="295453"/>
            </a:xfrm>
            <a:prstGeom prst="rect">
              <a:avLst/>
            </a:prstGeom>
          </p:spPr>
          <p:txBody>
            <a:bodyPr wrap="square">
              <a:spAutoFit/>
            </a:bodyPr>
            <a:lstStyle/>
            <a:p>
              <a:r>
                <a:rPr lang="zh-CN" altLang="en-US" sz="2471" b="1" dirty="0">
                  <a:solidFill>
                    <a:schemeClr val="accent4"/>
                  </a:solidFill>
                  <a:latin typeface="+mn-ea"/>
                  <a:cs typeface="Open Sans" pitchFamily="34" charset="0"/>
                </a:rPr>
                <a:t>机会</a:t>
              </a:r>
              <a:endParaRPr lang="en-US" sz="2471" b="1" dirty="0">
                <a:solidFill>
                  <a:schemeClr val="accent4"/>
                </a:solidFill>
                <a:latin typeface="+mn-ea"/>
                <a:cs typeface="Open Sans" pitchFamily="34" charset="0"/>
              </a:endParaRPr>
            </a:p>
          </p:txBody>
        </p:sp>
      </p:grpSp>
      <p:grpSp>
        <p:nvGrpSpPr>
          <p:cNvPr id="35" name="Group 23"/>
          <p:cNvGrpSpPr>
            <a:grpSpLocks noChangeAspect="1"/>
          </p:cNvGrpSpPr>
          <p:nvPr/>
        </p:nvGrpSpPr>
        <p:grpSpPr>
          <a:xfrm>
            <a:off x="9505918" y="5006287"/>
            <a:ext cx="3430824" cy="1766009"/>
            <a:chOff x="6202916" y="3214692"/>
            <a:chExt cx="2083813" cy="1072639"/>
          </a:xfrm>
        </p:grpSpPr>
        <p:sp>
          <p:nvSpPr>
            <p:cNvPr id="36" name="Rectangle 92"/>
            <p:cNvSpPr/>
            <p:nvPr/>
          </p:nvSpPr>
          <p:spPr>
            <a:xfrm>
              <a:off x="6215074" y="3561045"/>
              <a:ext cx="2071655" cy="726286"/>
            </a:xfrm>
            <a:prstGeom prst="rect">
              <a:avLst/>
            </a:prstGeom>
          </p:spPr>
          <p:txBody>
            <a:bodyPr wrap="square">
              <a:spAutoFit/>
            </a:bodyPr>
            <a:lstStyle/>
            <a:p>
              <a:pPr>
                <a:lnSpc>
                  <a:spcPct val="150000"/>
                </a:lnSpc>
              </a:pPr>
              <a:r>
                <a:rPr lang="zh-CN" altLang="en-US" sz="1544" dirty="0">
                  <a:solidFill>
                    <a:schemeClr val="bg1">
                      <a:lumMod val="65000"/>
                    </a:schemeClr>
                  </a:solidFill>
                  <a:latin typeface="+mn-ea"/>
                  <a:cs typeface="Open Sans Light" pitchFamily="34" charset="0"/>
                </a:rPr>
                <a:t>此处添加详细文本描述，建议与标题相关并符合整体语言风格，语言描述尽量简洁生动。。</a:t>
              </a:r>
            </a:p>
          </p:txBody>
        </p:sp>
        <p:sp>
          <p:nvSpPr>
            <p:cNvPr id="37" name="Rectangle 93"/>
            <p:cNvSpPr/>
            <p:nvPr/>
          </p:nvSpPr>
          <p:spPr>
            <a:xfrm>
              <a:off x="6202916" y="3214692"/>
              <a:ext cx="1928826" cy="295453"/>
            </a:xfrm>
            <a:prstGeom prst="rect">
              <a:avLst/>
            </a:prstGeom>
          </p:spPr>
          <p:txBody>
            <a:bodyPr wrap="square">
              <a:spAutoFit/>
            </a:bodyPr>
            <a:lstStyle/>
            <a:p>
              <a:r>
                <a:rPr lang="zh-CN" altLang="en-US" sz="2471" b="1" dirty="0">
                  <a:solidFill>
                    <a:schemeClr val="accent5"/>
                  </a:solidFill>
                  <a:latin typeface="+mn-ea"/>
                  <a:cs typeface="Open Sans" pitchFamily="34" charset="0"/>
                </a:rPr>
                <a:t>风险</a:t>
              </a:r>
              <a:endParaRPr lang="en-US" sz="2471" b="1" dirty="0">
                <a:solidFill>
                  <a:schemeClr val="accent5"/>
                </a:solidFill>
                <a:latin typeface="+mn-ea"/>
                <a:cs typeface="Open Sans" pitchFamily="34" charset="0"/>
              </a:endParaRPr>
            </a:p>
          </p:txBody>
        </p:sp>
      </p:grpSp>
      <p:grpSp>
        <p:nvGrpSpPr>
          <p:cNvPr id="38" name="Group 24"/>
          <p:cNvGrpSpPr>
            <a:grpSpLocks noChangeAspect="1"/>
          </p:cNvGrpSpPr>
          <p:nvPr/>
        </p:nvGrpSpPr>
        <p:grpSpPr>
          <a:xfrm>
            <a:off x="9505918" y="2308203"/>
            <a:ext cx="3430824" cy="1677779"/>
            <a:chOff x="6202916" y="1778920"/>
            <a:chExt cx="2083813" cy="1019050"/>
          </a:xfrm>
        </p:grpSpPr>
        <p:sp>
          <p:nvSpPr>
            <p:cNvPr id="40" name="Rectangle 94"/>
            <p:cNvSpPr/>
            <p:nvPr/>
          </p:nvSpPr>
          <p:spPr>
            <a:xfrm>
              <a:off x="6215074" y="2071684"/>
              <a:ext cx="2071655" cy="726286"/>
            </a:xfrm>
            <a:prstGeom prst="rect">
              <a:avLst/>
            </a:prstGeom>
          </p:spPr>
          <p:txBody>
            <a:bodyPr wrap="square">
              <a:spAutoFit/>
            </a:bodyPr>
            <a:lstStyle/>
            <a:p>
              <a:pPr>
                <a:lnSpc>
                  <a:spcPct val="150000"/>
                </a:lnSpc>
              </a:pPr>
              <a:r>
                <a:rPr lang="zh-CN" altLang="en-US" sz="1544" dirty="0">
                  <a:solidFill>
                    <a:schemeClr val="bg1">
                      <a:lumMod val="65000"/>
                    </a:schemeClr>
                  </a:solidFill>
                  <a:latin typeface="+mn-ea"/>
                  <a:cs typeface="Open Sans Light" pitchFamily="34" charset="0"/>
                </a:rPr>
                <a:t>此处添加详细文本描述，建议与标题相关并符合整体语言风格，语言描述尽量简洁生动。</a:t>
              </a:r>
            </a:p>
          </p:txBody>
        </p:sp>
        <p:sp>
          <p:nvSpPr>
            <p:cNvPr id="41" name="Rectangle 95"/>
            <p:cNvSpPr/>
            <p:nvPr/>
          </p:nvSpPr>
          <p:spPr>
            <a:xfrm>
              <a:off x="6202916" y="1778920"/>
              <a:ext cx="1928826" cy="295453"/>
            </a:xfrm>
            <a:prstGeom prst="rect">
              <a:avLst/>
            </a:prstGeom>
          </p:spPr>
          <p:txBody>
            <a:bodyPr wrap="square">
              <a:spAutoFit/>
            </a:bodyPr>
            <a:lstStyle/>
            <a:p>
              <a:r>
                <a:rPr lang="zh-CN" altLang="en-US" sz="2471" b="1" dirty="0">
                  <a:solidFill>
                    <a:schemeClr val="accent3"/>
                  </a:solidFill>
                  <a:latin typeface="+mn-ea"/>
                  <a:cs typeface="Open Sans" pitchFamily="34" charset="0"/>
                </a:rPr>
                <a:t>劣势</a:t>
              </a:r>
              <a:endParaRPr lang="en-US" sz="2471" b="1" dirty="0">
                <a:solidFill>
                  <a:schemeClr val="accent3"/>
                </a:solidFill>
                <a:latin typeface="+mn-ea"/>
                <a:cs typeface="Open Sans" pitchFamily="34" charset="0"/>
              </a:endParaRPr>
            </a:p>
          </p:txBody>
        </p:sp>
      </p:grpSp>
      <p:grpSp>
        <p:nvGrpSpPr>
          <p:cNvPr id="43" name="Group 24"/>
          <p:cNvGrpSpPr>
            <a:grpSpLocks noChangeAspect="1"/>
          </p:cNvGrpSpPr>
          <p:nvPr/>
        </p:nvGrpSpPr>
        <p:grpSpPr>
          <a:xfrm>
            <a:off x="4176433" y="1973601"/>
            <a:ext cx="5706198" cy="5029554"/>
            <a:chOff x="2357422" y="1500180"/>
            <a:chExt cx="4582274" cy="3054850"/>
          </a:xfrm>
        </p:grpSpPr>
        <p:graphicFrame>
          <p:nvGraphicFramePr>
            <p:cNvPr id="44" name="Diagram 87"/>
            <p:cNvGraphicFramePr/>
            <p:nvPr>
              <p:extLst>
                <p:ext uri="{D42A27DB-BD31-4B8C-83A1-F6EECF244321}">
                  <p14:modId xmlns:p14="http://schemas.microsoft.com/office/powerpoint/2010/main" val="3588956980"/>
                </p:ext>
              </p:extLst>
            </p:nvPr>
          </p:nvGraphicFramePr>
          <p:xfrm>
            <a:off x="2357422" y="1500180"/>
            <a:ext cx="4582274" cy="305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Rectangle 17"/>
            <p:cNvSpPr/>
            <p:nvPr/>
          </p:nvSpPr>
          <p:spPr>
            <a:xfrm>
              <a:off x="3255933" y="1994786"/>
              <a:ext cx="928694" cy="651920"/>
            </a:xfrm>
            <a:prstGeom prst="rect">
              <a:avLst/>
            </a:prstGeom>
          </p:spPr>
          <p:txBody>
            <a:bodyPr wrap="square" anchor="ctr">
              <a:spAutoFit/>
            </a:bodyPr>
            <a:lstStyle/>
            <a:p>
              <a:pPr algn="ctr"/>
              <a:r>
                <a:rPr lang="en-US" sz="6176" dirty="0">
                  <a:solidFill>
                    <a:schemeClr val="bg1"/>
                  </a:solidFill>
                  <a:latin typeface="+mn-ea"/>
                  <a:cs typeface="Open Sans" pitchFamily="34" charset="0"/>
                </a:rPr>
                <a:t>S</a:t>
              </a:r>
            </a:p>
          </p:txBody>
        </p:sp>
        <p:sp>
          <p:nvSpPr>
            <p:cNvPr id="46" name="Rectangle 18"/>
            <p:cNvSpPr/>
            <p:nvPr/>
          </p:nvSpPr>
          <p:spPr>
            <a:xfrm>
              <a:off x="5160010" y="2009067"/>
              <a:ext cx="928694" cy="651920"/>
            </a:xfrm>
            <a:prstGeom prst="rect">
              <a:avLst/>
            </a:prstGeom>
          </p:spPr>
          <p:txBody>
            <a:bodyPr wrap="square" anchor="ctr">
              <a:spAutoFit/>
            </a:bodyPr>
            <a:lstStyle/>
            <a:p>
              <a:pPr algn="ctr"/>
              <a:r>
                <a:rPr lang="en-US" sz="6176" dirty="0">
                  <a:solidFill>
                    <a:schemeClr val="bg1"/>
                  </a:solidFill>
                  <a:latin typeface="+mn-ea"/>
                  <a:cs typeface="Open Sans" pitchFamily="34" charset="0"/>
                </a:rPr>
                <a:t>W</a:t>
              </a:r>
            </a:p>
          </p:txBody>
        </p:sp>
        <p:sp>
          <p:nvSpPr>
            <p:cNvPr id="47" name="Rectangle 19"/>
            <p:cNvSpPr/>
            <p:nvPr/>
          </p:nvSpPr>
          <p:spPr>
            <a:xfrm>
              <a:off x="3255933" y="3463243"/>
              <a:ext cx="928694" cy="651920"/>
            </a:xfrm>
            <a:prstGeom prst="rect">
              <a:avLst/>
            </a:prstGeom>
          </p:spPr>
          <p:txBody>
            <a:bodyPr wrap="square" anchor="ctr">
              <a:spAutoFit/>
            </a:bodyPr>
            <a:lstStyle/>
            <a:p>
              <a:pPr algn="ctr"/>
              <a:r>
                <a:rPr lang="en-US" sz="6176" dirty="0">
                  <a:solidFill>
                    <a:schemeClr val="bg1"/>
                  </a:solidFill>
                  <a:latin typeface="+mn-ea"/>
                  <a:cs typeface="Open Sans" pitchFamily="34" charset="0"/>
                </a:rPr>
                <a:t>O</a:t>
              </a:r>
            </a:p>
          </p:txBody>
        </p:sp>
        <p:sp>
          <p:nvSpPr>
            <p:cNvPr id="48" name="Rectangle 20"/>
            <p:cNvSpPr/>
            <p:nvPr/>
          </p:nvSpPr>
          <p:spPr>
            <a:xfrm>
              <a:off x="5160010" y="3468015"/>
              <a:ext cx="928694" cy="651920"/>
            </a:xfrm>
            <a:prstGeom prst="rect">
              <a:avLst/>
            </a:prstGeom>
          </p:spPr>
          <p:txBody>
            <a:bodyPr wrap="square" anchor="ctr">
              <a:spAutoFit/>
            </a:bodyPr>
            <a:lstStyle/>
            <a:p>
              <a:pPr algn="ctr"/>
              <a:r>
                <a:rPr lang="en-US" sz="6176" dirty="0">
                  <a:solidFill>
                    <a:schemeClr val="bg1"/>
                  </a:solidFill>
                  <a:latin typeface="+mn-ea"/>
                  <a:cs typeface="Open Sans" pitchFamily="34" charset="0"/>
                </a:rPr>
                <a:t>T</a:t>
              </a:r>
            </a:p>
          </p:txBody>
        </p:sp>
      </p:grpSp>
    </p:spTree>
    <p:extLst>
      <p:ext uri="{BB962C8B-B14F-4D97-AF65-F5344CB8AC3E}">
        <p14:creationId xmlns:p14="http://schemas.microsoft.com/office/powerpoint/2010/main" val="3070287076"/>
      </p:ext>
    </p:extLst>
  </p:cSld>
  <p:clrMapOvr>
    <a:masterClrMapping/>
  </p:clrMapOvr>
  <mc:AlternateContent xmlns:mc="http://schemas.openxmlformats.org/markup-compatibility/2006" xmlns:p14="http://schemas.microsoft.com/office/powerpoint/2010/main">
    <mc:Choice Requires="p14">
      <p:transition spd="slow" p14:dur="1600" advTm="0">
        <p14:gallery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slide(fromBottom)">
                                      <p:cBhvr>
                                        <p:cTn id="11" dur="500"/>
                                        <p:tgtEl>
                                          <p:spTgt spid="43"/>
                                        </p:tgtEl>
                                      </p:cBhvr>
                                    </p:animEffect>
                                  </p:childTnLst>
                                </p:cTn>
                              </p:par>
                            </p:childTnLst>
                          </p:cTn>
                        </p:par>
                        <p:par>
                          <p:cTn id="12" fill="hold">
                            <p:stCondLst>
                              <p:cond delay="1000"/>
                            </p:stCondLst>
                            <p:childTnLst>
                              <p:par>
                                <p:cTn id="13" presetID="12" presetClass="entr" presetSubtype="2"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slide(fromRight)">
                                      <p:cBhvr>
                                        <p:cTn id="15" dur="500"/>
                                        <p:tgtEl>
                                          <p:spTgt spid="28"/>
                                        </p:tgtEl>
                                      </p:cBhvr>
                                    </p:animEffect>
                                  </p:childTnLst>
                                </p:cTn>
                              </p:par>
                              <p:par>
                                <p:cTn id="16" presetID="12" presetClass="entr" presetSubtype="8"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slide(fromLeft)">
                                      <p:cBhvr>
                                        <p:cTn id="18" dur="500"/>
                                        <p:tgtEl>
                                          <p:spTgt spid="38"/>
                                        </p:tgtEl>
                                      </p:cBhvr>
                                    </p:animEffect>
                                  </p:childTnLst>
                                </p:cTn>
                              </p:par>
                              <p:par>
                                <p:cTn id="19" presetID="12" presetClass="entr" presetSubtype="2"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slide(fromRight)">
                                      <p:cBhvr>
                                        <p:cTn id="21" dur="500"/>
                                        <p:tgtEl>
                                          <p:spTgt spid="32"/>
                                        </p:tgtEl>
                                      </p:cBhvr>
                                    </p:animEffect>
                                  </p:childTnLst>
                                </p:cTn>
                              </p:par>
                              <p:par>
                                <p:cTn id="22" presetID="12" presetClass="entr" presetSubtype="8"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slide(fromLeft)">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组合 116"/>
          <p:cNvGrpSpPr/>
          <p:nvPr/>
        </p:nvGrpSpPr>
        <p:grpSpPr>
          <a:xfrm>
            <a:off x="1630454" y="3479101"/>
            <a:ext cx="5338584" cy="3336615"/>
            <a:chOff x="755576" y="1491630"/>
            <a:chExt cx="2880000" cy="1800000"/>
          </a:xfrm>
          <a:effectLst>
            <a:outerShdw blurRad="228600" dist="38100" dir="8400000" sx="105000" sy="105000" algn="tr" rotWithShape="0">
              <a:prstClr val="black">
                <a:alpha val="20000"/>
              </a:prstClr>
            </a:outerShdw>
          </a:effectLst>
        </p:grpSpPr>
        <p:sp>
          <p:nvSpPr>
            <p:cNvPr id="118" name="矩形 117"/>
            <p:cNvSpPr/>
            <p:nvPr/>
          </p:nvSpPr>
          <p:spPr>
            <a:xfrm>
              <a:off x="755576" y="1491630"/>
              <a:ext cx="2880000" cy="1800000"/>
            </a:xfrm>
            <a:prstGeom prst="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19" name="矩形 118"/>
            <p:cNvSpPr/>
            <p:nvPr/>
          </p:nvSpPr>
          <p:spPr>
            <a:xfrm>
              <a:off x="813012" y="1524499"/>
              <a:ext cx="2772000" cy="172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sp>
        <p:nvSpPr>
          <p:cNvPr id="4" name="对角圆角矩形 3"/>
          <p:cNvSpPr/>
          <p:nvPr/>
        </p:nvSpPr>
        <p:spPr>
          <a:xfrm>
            <a:off x="1659374" y="1701989"/>
            <a:ext cx="5336780" cy="1526943"/>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2" name="标题 1"/>
          <p:cNvSpPr>
            <a:spLocks noGrp="1"/>
          </p:cNvSpPr>
          <p:nvPr>
            <p:ph type="title"/>
          </p:nvPr>
        </p:nvSpPr>
        <p:spPr/>
        <p:txBody>
          <a:bodyPr/>
          <a:lstStyle/>
          <a:p>
            <a:pPr algn="l"/>
            <a:r>
              <a:rPr lang="zh-CN" altLang="en-US" dirty="0"/>
              <a:t>解决方法</a:t>
            </a:r>
          </a:p>
        </p:txBody>
      </p:sp>
      <p:sp>
        <p:nvSpPr>
          <p:cNvPr id="56" name="TextBox 55"/>
          <p:cNvSpPr txBox="1"/>
          <p:nvPr/>
        </p:nvSpPr>
        <p:spPr>
          <a:xfrm>
            <a:off x="1807617" y="1959519"/>
            <a:ext cx="5032387" cy="1448621"/>
          </a:xfrm>
          <a:prstGeom prst="rect">
            <a:avLst/>
          </a:prstGeom>
          <a:noFill/>
        </p:spPr>
        <p:txBody>
          <a:bodyPr wrap="square" lIns="78435" tIns="39217" rIns="78435" bIns="39217" rtlCol="0">
            <a:spAutoFit/>
          </a:bodyPr>
          <a:lstStyle/>
          <a:p>
            <a:pPr>
              <a:lnSpc>
                <a:spcPct val="150000"/>
              </a:lnSpc>
            </a:pPr>
            <a:r>
              <a:rPr lang="zh-CN" altLang="en-US" sz="1441" dirty="0">
                <a:solidFill>
                  <a:schemeClr val="bg2"/>
                </a:solidFill>
                <a:latin typeface="微软雅黑" pitchFamily="34" charset="-122"/>
              </a:rPr>
              <a:t>单击此处添加文本单击此处添加文本单击此处添加文本单击此处添加文本单击此处添加文本单击此处添加文本单击此处添加文本单击此处添加文本</a:t>
            </a:r>
            <a:endParaRPr lang="en-US" altLang="zh-CN" sz="1441" dirty="0">
              <a:solidFill>
                <a:schemeClr val="bg2"/>
              </a:solidFill>
              <a:latin typeface="微软雅黑" pitchFamily="34" charset="-122"/>
            </a:endParaRPr>
          </a:p>
          <a:p>
            <a:pPr>
              <a:lnSpc>
                <a:spcPct val="150000"/>
              </a:lnSpc>
            </a:pPr>
            <a:endParaRPr lang="en-US" sz="1441" dirty="0">
              <a:solidFill>
                <a:schemeClr val="bg2"/>
              </a:solidFill>
              <a:latin typeface="+mn-ea"/>
            </a:endParaRPr>
          </a:p>
        </p:txBody>
      </p:sp>
      <p:sp>
        <p:nvSpPr>
          <p:cNvPr id="81" name="椭圆 80"/>
          <p:cNvSpPr/>
          <p:nvPr/>
        </p:nvSpPr>
        <p:spPr>
          <a:xfrm>
            <a:off x="8341595" y="2614801"/>
            <a:ext cx="3781833" cy="3892905"/>
          </a:xfrm>
          <a:prstGeom prst="ellipse">
            <a:avLst/>
          </a:prstGeom>
          <a:noFill/>
          <a:ln w="9525">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rtlCol="0" anchor="ctr"/>
          <a:lstStyle/>
          <a:p>
            <a:pPr algn="ctr"/>
            <a:endParaRPr lang="zh-CN" altLang="en-US" sz="2471"/>
          </a:p>
        </p:txBody>
      </p:sp>
      <p:grpSp>
        <p:nvGrpSpPr>
          <p:cNvPr id="82" name="组合 81"/>
          <p:cNvGrpSpPr/>
          <p:nvPr/>
        </p:nvGrpSpPr>
        <p:grpSpPr>
          <a:xfrm>
            <a:off x="9088835" y="1776111"/>
            <a:ext cx="2042568" cy="2102552"/>
            <a:chOff x="1463339" y="1072758"/>
            <a:chExt cx="1546058" cy="1546058"/>
          </a:xfrm>
          <a:effectLst>
            <a:outerShdw blurRad="330200" dist="215900" dir="6900000" sx="91000" sy="91000" algn="t" rotWithShape="0">
              <a:prstClr val="black">
                <a:alpha val="49000"/>
              </a:prstClr>
            </a:outerShdw>
          </a:effectLst>
        </p:grpSpPr>
        <p:sp>
          <p:nvSpPr>
            <p:cNvPr id="83" name="同心圆 8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96" name="椭圆 95"/>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97" name="组合 96"/>
          <p:cNvGrpSpPr/>
          <p:nvPr/>
        </p:nvGrpSpPr>
        <p:grpSpPr>
          <a:xfrm>
            <a:off x="9337165" y="2031734"/>
            <a:ext cx="1545898" cy="1591295"/>
            <a:chOff x="4207298" y="1512123"/>
            <a:chExt cx="1003762" cy="1003758"/>
          </a:xfrm>
        </p:grpSpPr>
        <p:sp>
          <p:nvSpPr>
            <p:cNvPr id="98" name="椭圆 97"/>
            <p:cNvSpPr/>
            <p:nvPr/>
          </p:nvSpPr>
          <p:spPr>
            <a:xfrm>
              <a:off x="4207298" y="1512123"/>
              <a:ext cx="1003762" cy="1003758"/>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99" name="TextBox 98"/>
            <p:cNvSpPr txBox="1"/>
            <p:nvPr/>
          </p:nvSpPr>
          <p:spPr>
            <a:xfrm>
              <a:off x="4421826" y="1744219"/>
              <a:ext cx="624833" cy="553721"/>
            </a:xfrm>
            <a:prstGeom prst="rect">
              <a:avLst/>
            </a:prstGeom>
            <a:noFill/>
          </p:spPr>
          <p:txBody>
            <a:bodyPr wrap="square" rtlCol="0">
              <a:spAutoFit/>
            </a:bodyPr>
            <a:lstStyle/>
            <a:p>
              <a:r>
                <a:rPr lang="zh-CN" altLang="en-US" sz="2471" dirty="0">
                  <a:solidFill>
                    <a:schemeClr val="bg1"/>
                  </a:solidFill>
                  <a:latin typeface="微软雅黑" panose="020B0503020204020204" pitchFamily="34" charset="-122"/>
                  <a:ea typeface="微软雅黑" panose="020B0503020204020204" pitchFamily="34" charset="-122"/>
                </a:rPr>
                <a:t>添加</a:t>
              </a:r>
              <a:endParaRPr lang="en-US" altLang="zh-CN" sz="2471" dirty="0">
                <a:solidFill>
                  <a:schemeClr val="bg1"/>
                </a:solidFill>
                <a:latin typeface="微软雅黑" panose="020B0503020204020204" pitchFamily="34" charset="-122"/>
                <a:ea typeface="微软雅黑" panose="020B0503020204020204" pitchFamily="34" charset="-122"/>
              </a:endParaRPr>
            </a:p>
            <a:p>
              <a:r>
                <a:rPr lang="zh-CN" altLang="en-US" sz="2471" dirty="0">
                  <a:solidFill>
                    <a:schemeClr val="bg1"/>
                  </a:solidFill>
                  <a:latin typeface="微软雅黑" panose="020B0503020204020204" pitchFamily="34" charset="-122"/>
                  <a:ea typeface="微软雅黑" panose="020B0503020204020204" pitchFamily="34" charset="-122"/>
                </a:rPr>
                <a:t>内容</a:t>
              </a:r>
            </a:p>
          </p:txBody>
        </p:sp>
      </p:grpSp>
      <p:grpSp>
        <p:nvGrpSpPr>
          <p:cNvPr id="102" name="组合 101"/>
          <p:cNvGrpSpPr/>
          <p:nvPr/>
        </p:nvGrpSpPr>
        <p:grpSpPr>
          <a:xfrm>
            <a:off x="7424602" y="4275482"/>
            <a:ext cx="2042569" cy="2102552"/>
            <a:chOff x="1463339" y="1072758"/>
            <a:chExt cx="1546058" cy="1546058"/>
          </a:xfrm>
          <a:effectLst>
            <a:outerShdw blurRad="330200" dist="215900" dir="6900000" sx="91000" sy="91000" algn="t" rotWithShape="0">
              <a:prstClr val="black">
                <a:alpha val="49000"/>
              </a:prstClr>
            </a:outerShdw>
          </a:effectLst>
        </p:grpSpPr>
        <p:sp>
          <p:nvSpPr>
            <p:cNvPr id="103" name="同心圆 10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04" name="椭圆 103"/>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05" name="组合 104"/>
          <p:cNvGrpSpPr/>
          <p:nvPr/>
        </p:nvGrpSpPr>
        <p:grpSpPr>
          <a:xfrm>
            <a:off x="7672941" y="4531107"/>
            <a:ext cx="1545899" cy="1591295"/>
            <a:chOff x="3089228" y="3088680"/>
            <a:chExt cx="1003763" cy="1003758"/>
          </a:xfrm>
        </p:grpSpPr>
        <p:sp>
          <p:nvSpPr>
            <p:cNvPr id="106" name="椭圆 105"/>
            <p:cNvSpPr/>
            <p:nvPr/>
          </p:nvSpPr>
          <p:spPr>
            <a:xfrm>
              <a:off x="3089228" y="3088680"/>
              <a:ext cx="1003763" cy="100375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p>
          </p:txBody>
        </p:sp>
        <p:sp>
          <p:nvSpPr>
            <p:cNvPr id="107" name="TextBox 106"/>
            <p:cNvSpPr txBox="1"/>
            <p:nvPr/>
          </p:nvSpPr>
          <p:spPr>
            <a:xfrm>
              <a:off x="3308043" y="3314659"/>
              <a:ext cx="700535" cy="553721"/>
            </a:xfrm>
            <a:prstGeom prst="rect">
              <a:avLst/>
            </a:prstGeom>
            <a:noFill/>
          </p:spPr>
          <p:txBody>
            <a:bodyPr wrap="square" rtlCol="0">
              <a:spAutoFit/>
            </a:bodyPr>
            <a:lstStyle/>
            <a:p>
              <a:r>
                <a:rPr lang="zh-CN" altLang="en-US" sz="2471" dirty="0">
                  <a:solidFill>
                    <a:schemeClr val="bg1"/>
                  </a:solidFill>
                  <a:latin typeface="微软雅黑" panose="020B0503020204020204" pitchFamily="34" charset="-122"/>
                  <a:ea typeface="微软雅黑" panose="020B0503020204020204" pitchFamily="34" charset="-122"/>
                </a:rPr>
                <a:t>添加</a:t>
              </a:r>
              <a:endParaRPr lang="en-US" altLang="zh-CN" sz="2471" dirty="0">
                <a:solidFill>
                  <a:schemeClr val="bg1"/>
                </a:solidFill>
                <a:latin typeface="微软雅黑" panose="020B0503020204020204" pitchFamily="34" charset="-122"/>
                <a:ea typeface="微软雅黑" panose="020B0503020204020204" pitchFamily="34" charset="-122"/>
              </a:endParaRPr>
            </a:p>
            <a:p>
              <a:r>
                <a:rPr lang="zh-CN" altLang="en-US" sz="2471" dirty="0">
                  <a:solidFill>
                    <a:schemeClr val="bg1"/>
                  </a:solidFill>
                  <a:latin typeface="微软雅黑" panose="020B0503020204020204" pitchFamily="34" charset="-122"/>
                  <a:ea typeface="微软雅黑" panose="020B0503020204020204" pitchFamily="34" charset="-122"/>
                </a:rPr>
                <a:t>内容</a:t>
              </a:r>
            </a:p>
          </p:txBody>
        </p:sp>
      </p:grpSp>
      <p:grpSp>
        <p:nvGrpSpPr>
          <p:cNvPr id="108" name="组合 107"/>
          <p:cNvGrpSpPr/>
          <p:nvPr/>
        </p:nvGrpSpPr>
        <p:grpSpPr>
          <a:xfrm>
            <a:off x="10780300" y="4275482"/>
            <a:ext cx="2042569" cy="2102552"/>
            <a:chOff x="1463339" y="1072758"/>
            <a:chExt cx="1546058" cy="1546058"/>
          </a:xfrm>
          <a:effectLst>
            <a:outerShdw blurRad="330200" dist="215900" dir="6900000" sx="91000" sy="91000" algn="t" rotWithShape="0">
              <a:prstClr val="black">
                <a:alpha val="49000"/>
              </a:prstClr>
            </a:outerShdw>
          </a:effectLst>
        </p:grpSpPr>
        <p:sp>
          <p:nvSpPr>
            <p:cNvPr id="109" name="同心圆 10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10" name="椭圆 109"/>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11" name="组合 110"/>
          <p:cNvGrpSpPr/>
          <p:nvPr/>
        </p:nvGrpSpPr>
        <p:grpSpPr>
          <a:xfrm>
            <a:off x="11028639" y="4531107"/>
            <a:ext cx="1545899" cy="1591295"/>
            <a:chOff x="5305581" y="3088680"/>
            <a:chExt cx="1003763" cy="1003758"/>
          </a:xfrm>
        </p:grpSpPr>
        <p:sp>
          <p:nvSpPr>
            <p:cNvPr id="112" name="椭圆 111"/>
            <p:cNvSpPr/>
            <p:nvPr/>
          </p:nvSpPr>
          <p:spPr>
            <a:xfrm>
              <a:off x="5305581" y="3088680"/>
              <a:ext cx="1003763" cy="100375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113" name="TextBox 112"/>
            <p:cNvSpPr txBox="1"/>
            <p:nvPr/>
          </p:nvSpPr>
          <p:spPr>
            <a:xfrm>
              <a:off x="5508104" y="3267393"/>
              <a:ext cx="761358" cy="553721"/>
            </a:xfrm>
            <a:prstGeom prst="rect">
              <a:avLst/>
            </a:prstGeom>
            <a:noFill/>
          </p:spPr>
          <p:txBody>
            <a:bodyPr wrap="square" rtlCol="0">
              <a:spAutoFit/>
            </a:bodyPr>
            <a:lstStyle/>
            <a:p>
              <a:r>
                <a:rPr lang="zh-CN" altLang="en-US" sz="2471" dirty="0">
                  <a:solidFill>
                    <a:schemeClr val="bg1"/>
                  </a:solidFill>
                  <a:latin typeface="微软雅黑" panose="020B0503020204020204" pitchFamily="34" charset="-122"/>
                  <a:ea typeface="微软雅黑" panose="020B0503020204020204" pitchFamily="34" charset="-122"/>
                </a:rPr>
                <a:t>添加</a:t>
              </a:r>
              <a:endParaRPr lang="en-US" altLang="zh-CN" sz="2471" dirty="0">
                <a:solidFill>
                  <a:schemeClr val="bg1"/>
                </a:solidFill>
                <a:latin typeface="微软雅黑" panose="020B0503020204020204" pitchFamily="34" charset="-122"/>
                <a:ea typeface="微软雅黑" panose="020B0503020204020204" pitchFamily="34" charset="-122"/>
              </a:endParaRPr>
            </a:p>
            <a:p>
              <a:r>
                <a:rPr lang="zh-CN" altLang="en-US" sz="2471" dirty="0">
                  <a:solidFill>
                    <a:schemeClr val="bg1"/>
                  </a:solidFill>
                  <a:latin typeface="微软雅黑" panose="020B0503020204020204" pitchFamily="34" charset="-122"/>
                  <a:ea typeface="微软雅黑" panose="020B0503020204020204" pitchFamily="34" charset="-122"/>
                </a:rPr>
                <a:t>内容</a:t>
              </a:r>
            </a:p>
          </p:txBody>
        </p:sp>
      </p:grpSp>
      <p:sp>
        <p:nvSpPr>
          <p:cNvPr id="114" name="Arc 3"/>
          <p:cNvSpPr/>
          <p:nvPr/>
        </p:nvSpPr>
        <p:spPr>
          <a:xfrm rot="1012582">
            <a:off x="10033425" y="2431602"/>
            <a:ext cx="2434902" cy="2506415"/>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42249" tIns="71124" rIns="142249" bIns="71124" rtlCol="0" anchor="ctr"/>
          <a:lstStyle/>
          <a:p>
            <a:pPr algn="ctr"/>
            <a:endParaRPr lang="en-US" sz="2471">
              <a:solidFill>
                <a:schemeClr val="accent2"/>
              </a:solidFill>
            </a:endParaRPr>
          </a:p>
        </p:txBody>
      </p:sp>
      <p:sp>
        <p:nvSpPr>
          <p:cNvPr id="115" name="Arc 3"/>
          <p:cNvSpPr/>
          <p:nvPr/>
        </p:nvSpPr>
        <p:spPr>
          <a:xfrm rot="8151960">
            <a:off x="8892664" y="4518256"/>
            <a:ext cx="2434902" cy="2506415"/>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42249" tIns="71124" rIns="142249" bIns="71124" rtlCol="0" anchor="ctr"/>
          <a:lstStyle/>
          <a:p>
            <a:pPr algn="ctr"/>
            <a:endParaRPr lang="en-US" sz="2471">
              <a:solidFill>
                <a:schemeClr val="accent2"/>
              </a:solidFill>
            </a:endParaRPr>
          </a:p>
        </p:txBody>
      </p:sp>
      <p:sp>
        <p:nvSpPr>
          <p:cNvPr id="116" name="Arc 3"/>
          <p:cNvSpPr/>
          <p:nvPr/>
        </p:nvSpPr>
        <p:spPr>
          <a:xfrm rot="15479340">
            <a:off x="7604767" y="2530458"/>
            <a:ext cx="2506415" cy="2434902"/>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42249" tIns="71124" rIns="142249" bIns="71124" rtlCol="0" anchor="ctr"/>
          <a:lstStyle/>
          <a:p>
            <a:pPr algn="ctr"/>
            <a:endParaRPr lang="en-US" sz="2471">
              <a:solidFill>
                <a:schemeClr val="accent2"/>
              </a:solidFill>
            </a:endParaRPr>
          </a:p>
        </p:txBody>
      </p:sp>
      <p:sp>
        <p:nvSpPr>
          <p:cNvPr id="120" name="TextBox 119"/>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33704400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par>
                          <p:cTn id="10" fill="hold">
                            <p:stCondLst>
                              <p:cond delay="500"/>
                            </p:stCondLst>
                            <p:childTnLst>
                              <p:par>
                                <p:cTn id="11" presetID="8" presetClass="emph" presetSubtype="0" fill="hold" grpId="1" nodeType="afterEffect">
                                  <p:stCondLst>
                                    <p:cond delay="0"/>
                                  </p:stCondLst>
                                  <p:childTnLst>
                                    <p:animRot by="-21600000">
                                      <p:cBhvr>
                                        <p:cTn id="12" dur="2000" fill="hold"/>
                                        <p:tgtEl>
                                          <p:spTgt spid="81"/>
                                        </p:tgtEl>
                                        <p:attrNameLst>
                                          <p:attrName>r</p:attrName>
                                        </p:attrNameLst>
                                      </p:cBhvr>
                                    </p:animRot>
                                  </p:childTnLst>
                                </p:cTn>
                              </p:par>
                              <p:par>
                                <p:cTn id="13" presetID="23" presetClass="entr" presetSubtype="272"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p:cTn id="15" dur="500" fill="hold"/>
                                        <p:tgtEl>
                                          <p:spTgt spid="82"/>
                                        </p:tgtEl>
                                        <p:attrNameLst>
                                          <p:attrName>ppt_w</p:attrName>
                                        </p:attrNameLst>
                                      </p:cBhvr>
                                      <p:tavLst>
                                        <p:tav tm="0">
                                          <p:val>
                                            <p:strVal val="2/3*#ppt_w"/>
                                          </p:val>
                                        </p:tav>
                                        <p:tav tm="100000">
                                          <p:val>
                                            <p:strVal val="#ppt_w"/>
                                          </p:val>
                                        </p:tav>
                                      </p:tavLst>
                                    </p:anim>
                                    <p:anim calcmode="lin" valueType="num">
                                      <p:cBhvr>
                                        <p:cTn id="16" dur="500" fill="hold"/>
                                        <p:tgtEl>
                                          <p:spTgt spid="82"/>
                                        </p:tgtEl>
                                        <p:attrNameLst>
                                          <p:attrName>ppt_h</p:attrName>
                                        </p:attrNameLst>
                                      </p:cBhvr>
                                      <p:tavLst>
                                        <p:tav tm="0">
                                          <p:val>
                                            <p:strVal val="2/3*#ppt_h"/>
                                          </p:val>
                                        </p:tav>
                                        <p:tav tm="100000">
                                          <p:val>
                                            <p:strVal val="#ppt_h"/>
                                          </p:val>
                                        </p:tav>
                                      </p:tavLst>
                                    </p:anim>
                                  </p:childTnLst>
                                </p:cTn>
                              </p:par>
                              <p:par>
                                <p:cTn id="17" presetID="23" presetClass="entr" presetSubtype="288"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p:cTn id="19" dur="500" fill="hold"/>
                                        <p:tgtEl>
                                          <p:spTgt spid="97"/>
                                        </p:tgtEl>
                                        <p:attrNameLst>
                                          <p:attrName>ppt_w</p:attrName>
                                        </p:attrNameLst>
                                      </p:cBhvr>
                                      <p:tavLst>
                                        <p:tav tm="0">
                                          <p:val>
                                            <p:strVal val="4/3*#ppt_w"/>
                                          </p:val>
                                        </p:tav>
                                        <p:tav tm="100000">
                                          <p:val>
                                            <p:strVal val="#ppt_w"/>
                                          </p:val>
                                        </p:tav>
                                      </p:tavLst>
                                    </p:anim>
                                    <p:anim calcmode="lin" valueType="num">
                                      <p:cBhvr>
                                        <p:cTn id="20" dur="500" fill="hold"/>
                                        <p:tgtEl>
                                          <p:spTgt spid="97"/>
                                        </p:tgtEl>
                                        <p:attrNameLst>
                                          <p:attrName>ppt_h</p:attrName>
                                        </p:attrNameLst>
                                      </p:cBhvr>
                                      <p:tavLst>
                                        <p:tav tm="0">
                                          <p:val>
                                            <p:strVal val="4/3*#ppt_h"/>
                                          </p:val>
                                        </p:tav>
                                        <p:tav tm="100000">
                                          <p:val>
                                            <p:strVal val="#ppt_h"/>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114"/>
                                        </p:tgtEl>
                                        <p:attrNameLst>
                                          <p:attrName>style.visibility</p:attrName>
                                        </p:attrNameLst>
                                      </p:cBhvr>
                                      <p:to>
                                        <p:strVal val="visible"/>
                                      </p:to>
                                    </p:set>
                                    <p:animEffect transition="in" filter="wipe(up)">
                                      <p:cBhvr>
                                        <p:cTn id="23" dur="500"/>
                                        <p:tgtEl>
                                          <p:spTgt spid="114"/>
                                        </p:tgtEl>
                                      </p:cBhvr>
                                    </p:animEffect>
                                  </p:childTnLst>
                                </p:cTn>
                              </p:par>
                              <p:par>
                                <p:cTn id="24" presetID="23" presetClass="entr" presetSubtype="272" fill="hold" nodeType="withEffect">
                                  <p:stCondLst>
                                    <p:cond delay="700"/>
                                  </p:stCondLst>
                                  <p:childTnLst>
                                    <p:set>
                                      <p:cBhvr>
                                        <p:cTn id="25" dur="1" fill="hold">
                                          <p:stCondLst>
                                            <p:cond delay="0"/>
                                          </p:stCondLst>
                                        </p:cTn>
                                        <p:tgtEl>
                                          <p:spTgt spid="108"/>
                                        </p:tgtEl>
                                        <p:attrNameLst>
                                          <p:attrName>style.visibility</p:attrName>
                                        </p:attrNameLst>
                                      </p:cBhvr>
                                      <p:to>
                                        <p:strVal val="visible"/>
                                      </p:to>
                                    </p:set>
                                    <p:anim calcmode="lin" valueType="num">
                                      <p:cBhvr>
                                        <p:cTn id="26" dur="500" fill="hold"/>
                                        <p:tgtEl>
                                          <p:spTgt spid="108"/>
                                        </p:tgtEl>
                                        <p:attrNameLst>
                                          <p:attrName>ppt_w</p:attrName>
                                        </p:attrNameLst>
                                      </p:cBhvr>
                                      <p:tavLst>
                                        <p:tav tm="0">
                                          <p:val>
                                            <p:strVal val="2/3*#ppt_w"/>
                                          </p:val>
                                        </p:tav>
                                        <p:tav tm="100000">
                                          <p:val>
                                            <p:strVal val="#ppt_w"/>
                                          </p:val>
                                        </p:tav>
                                      </p:tavLst>
                                    </p:anim>
                                    <p:anim calcmode="lin" valueType="num">
                                      <p:cBhvr>
                                        <p:cTn id="27" dur="500" fill="hold"/>
                                        <p:tgtEl>
                                          <p:spTgt spid="108"/>
                                        </p:tgtEl>
                                        <p:attrNameLst>
                                          <p:attrName>ppt_h</p:attrName>
                                        </p:attrNameLst>
                                      </p:cBhvr>
                                      <p:tavLst>
                                        <p:tav tm="0">
                                          <p:val>
                                            <p:strVal val="2/3*#ppt_h"/>
                                          </p:val>
                                        </p:tav>
                                        <p:tav tm="100000">
                                          <p:val>
                                            <p:strVal val="#ppt_h"/>
                                          </p:val>
                                        </p:tav>
                                      </p:tavLst>
                                    </p:anim>
                                  </p:childTnLst>
                                </p:cTn>
                              </p:par>
                              <p:par>
                                <p:cTn id="28" presetID="23" presetClass="entr" presetSubtype="288" fill="hold" nodeType="withEffect">
                                  <p:stCondLst>
                                    <p:cond delay="700"/>
                                  </p:stCondLst>
                                  <p:childTnLst>
                                    <p:set>
                                      <p:cBhvr>
                                        <p:cTn id="29" dur="1" fill="hold">
                                          <p:stCondLst>
                                            <p:cond delay="0"/>
                                          </p:stCondLst>
                                        </p:cTn>
                                        <p:tgtEl>
                                          <p:spTgt spid="111"/>
                                        </p:tgtEl>
                                        <p:attrNameLst>
                                          <p:attrName>style.visibility</p:attrName>
                                        </p:attrNameLst>
                                      </p:cBhvr>
                                      <p:to>
                                        <p:strVal val="visible"/>
                                      </p:to>
                                    </p:set>
                                    <p:anim calcmode="lin" valueType="num">
                                      <p:cBhvr>
                                        <p:cTn id="30" dur="500" fill="hold"/>
                                        <p:tgtEl>
                                          <p:spTgt spid="111"/>
                                        </p:tgtEl>
                                        <p:attrNameLst>
                                          <p:attrName>ppt_w</p:attrName>
                                        </p:attrNameLst>
                                      </p:cBhvr>
                                      <p:tavLst>
                                        <p:tav tm="0">
                                          <p:val>
                                            <p:strVal val="4/3*#ppt_w"/>
                                          </p:val>
                                        </p:tav>
                                        <p:tav tm="100000">
                                          <p:val>
                                            <p:strVal val="#ppt_w"/>
                                          </p:val>
                                        </p:tav>
                                      </p:tavLst>
                                    </p:anim>
                                    <p:anim calcmode="lin" valueType="num">
                                      <p:cBhvr>
                                        <p:cTn id="31" dur="500" fill="hold"/>
                                        <p:tgtEl>
                                          <p:spTgt spid="111"/>
                                        </p:tgtEl>
                                        <p:attrNameLst>
                                          <p:attrName>ppt_h</p:attrName>
                                        </p:attrNameLst>
                                      </p:cBhvr>
                                      <p:tavLst>
                                        <p:tav tm="0">
                                          <p:val>
                                            <p:strVal val="4/3*#ppt_h"/>
                                          </p:val>
                                        </p:tav>
                                        <p:tav tm="100000">
                                          <p:val>
                                            <p:strVal val="#ppt_h"/>
                                          </p:val>
                                        </p:tav>
                                      </p:tavLst>
                                    </p:anim>
                                  </p:childTnLst>
                                </p:cTn>
                              </p:par>
                              <p:par>
                                <p:cTn id="32" presetID="22" presetClass="entr" presetSubtype="2" fill="hold" grpId="0" nodeType="withEffect">
                                  <p:stCondLst>
                                    <p:cond delay="1200"/>
                                  </p:stCondLst>
                                  <p:childTnLst>
                                    <p:set>
                                      <p:cBhvr>
                                        <p:cTn id="33" dur="1" fill="hold">
                                          <p:stCondLst>
                                            <p:cond delay="0"/>
                                          </p:stCondLst>
                                        </p:cTn>
                                        <p:tgtEl>
                                          <p:spTgt spid="115"/>
                                        </p:tgtEl>
                                        <p:attrNameLst>
                                          <p:attrName>style.visibility</p:attrName>
                                        </p:attrNameLst>
                                      </p:cBhvr>
                                      <p:to>
                                        <p:strVal val="visible"/>
                                      </p:to>
                                    </p:set>
                                    <p:animEffect transition="in" filter="wipe(right)">
                                      <p:cBhvr>
                                        <p:cTn id="34" dur="500"/>
                                        <p:tgtEl>
                                          <p:spTgt spid="115"/>
                                        </p:tgtEl>
                                      </p:cBhvr>
                                    </p:animEffect>
                                  </p:childTnLst>
                                </p:cTn>
                              </p:par>
                              <p:par>
                                <p:cTn id="35" presetID="23" presetClass="entr" presetSubtype="272" fill="hold" nodeType="withEffect">
                                  <p:stCondLst>
                                    <p:cond delay="140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500" fill="hold"/>
                                        <p:tgtEl>
                                          <p:spTgt spid="102"/>
                                        </p:tgtEl>
                                        <p:attrNameLst>
                                          <p:attrName>ppt_w</p:attrName>
                                        </p:attrNameLst>
                                      </p:cBhvr>
                                      <p:tavLst>
                                        <p:tav tm="0">
                                          <p:val>
                                            <p:strVal val="2/3*#ppt_w"/>
                                          </p:val>
                                        </p:tav>
                                        <p:tav tm="100000">
                                          <p:val>
                                            <p:strVal val="#ppt_w"/>
                                          </p:val>
                                        </p:tav>
                                      </p:tavLst>
                                    </p:anim>
                                    <p:anim calcmode="lin" valueType="num">
                                      <p:cBhvr>
                                        <p:cTn id="38" dur="500" fill="hold"/>
                                        <p:tgtEl>
                                          <p:spTgt spid="102"/>
                                        </p:tgtEl>
                                        <p:attrNameLst>
                                          <p:attrName>ppt_h</p:attrName>
                                        </p:attrNameLst>
                                      </p:cBhvr>
                                      <p:tavLst>
                                        <p:tav tm="0">
                                          <p:val>
                                            <p:strVal val="2/3*#ppt_h"/>
                                          </p:val>
                                        </p:tav>
                                        <p:tav tm="100000">
                                          <p:val>
                                            <p:strVal val="#ppt_h"/>
                                          </p:val>
                                        </p:tav>
                                      </p:tavLst>
                                    </p:anim>
                                  </p:childTnLst>
                                </p:cTn>
                              </p:par>
                              <p:par>
                                <p:cTn id="39" presetID="23" presetClass="entr" presetSubtype="288" fill="hold" nodeType="withEffect">
                                  <p:stCondLst>
                                    <p:cond delay="1400"/>
                                  </p:stCondLst>
                                  <p:childTnLst>
                                    <p:set>
                                      <p:cBhvr>
                                        <p:cTn id="40" dur="1" fill="hold">
                                          <p:stCondLst>
                                            <p:cond delay="0"/>
                                          </p:stCondLst>
                                        </p:cTn>
                                        <p:tgtEl>
                                          <p:spTgt spid="105"/>
                                        </p:tgtEl>
                                        <p:attrNameLst>
                                          <p:attrName>style.visibility</p:attrName>
                                        </p:attrNameLst>
                                      </p:cBhvr>
                                      <p:to>
                                        <p:strVal val="visible"/>
                                      </p:to>
                                    </p:set>
                                    <p:anim calcmode="lin" valueType="num">
                                      <p:cBhvr>
                                        <p:cTn id="41" dur="500" fill="hold"/>
                                        <p:tgtEl>
                                          <p:spTgt spid="105"/>
                                        </p:tgtEl>
                                        <p:attrNameLst>
                                          <p:attrName>ppt_w</p:attrName>
                                        </p:attrNameLst>
                                      </p:cBhvr>
                                      <p:tavLst>
                                        <p:tav tm="0">
                                          <p:val>
                                            <p:strVal val="4/3*#ppt_w"/>
                                          </p:val>
                                        </p:tav>
                                        <p:tav tm="100000">
                                          <p:val>
                                            <p:strVal val="#ppt_w"/>
                                          </p:val>
                                        </p:tav>
                                      </p:tavLst>
                                    </p:anim>
                                    <p:anim calcmode="lin" valueType="num">
                                      <p:cBhvr>
                                        <p:cTn id="42" dur="500" fill="hold"/>
                                        <p:tgtEl>
                                          <p:spTgt spid="105"/>
                                        </p:tgtEl>
                                        <p:attrNameLst>
                                          <p:attrName>ppt_h</p:attrName>
                                        </p:attrNameLst>
                                      </p:cBhvr>
                                      <p:tavLst>
                                        <p:tav tm="0">
                                          <p:val>
                                            <p:strVal val="4/3*#ppt_h"/>
                                          </p:val>
                                        </p:tav>
                                        <p:tav tm="100000">
                                          <p:val>
                                            <p:strVal val="#ppt_h"/>
                                          </p:val>
                                        </p:tav>
                                      </p:tavLst>
                                    </p:anim>
                                  </p:childTnLst>
                                </p:cTn>
                              </p:par>
                              <p:par>
                                <p:cTn id="43" presetID="22" presetClass="entr" presetSubtype="4" fill="hold" grpId="0" nodeType="withEffect">
                                  <p:stCondLst>
                                    <p:cond delay="1800"/>
                                  </p:stCondLst>
                                  <p:childTnLst>
                                    <p:set>
                                      <p:cBhvr>
                                        <p:cTn id="44" dur="1" fill="hold">
                                          <p:stCondLst>
                                            <p:cond delay="0"/>
                                          </p:stCondLst>
                                        </p:cTn>
                                        <p:tgtEl>
                                          <p:spTgt spid="116"/>
                                        </p:tgtEl>
                                        <p:attrNameLst>
                                          <p:attrName>style.visibility</p:attrName>
                                        </p:attrNameLst>
                                      </p:cBhvr>
                                      <p:to>
                                        <p:strVal val="visible"/>
                                      </p:to>
                                    </p:set>
                                    <p:animEffect transition="in" filter="wipe(down)">
                                      <p:cBhvr>
                                        <p:cTn id="45" dur="500"/>
                                        <p:tgtEl>
                                          <p:spTgt spid="116"/>
                                        </p:tgtEl>
                                      </p:cBhvr>
                                    </p:animEffect>
                                  </p:childTnLst>
                                </p:cTn>
                              </p:par>
                              <p:par>
                                <p:cTn id="46" presetID="42" presetClass="entr" presetSubtype="0" fill="hold" grpId="0" nodeType="withEffect">
                                  <p:stCondLst>
                                    <p:cond delay="220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par>
                          <p:cTn id="51" fill="hold">
                            <p:stCondLst>
                              <p:cond delay="3700"/>
                            </p:stCondLst>
                            <p:childTnLst>
                              <p:par>
                                <p:cTn id="52" presetID="10" presetClass="entr" presetSubtype="0"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500"/>
                                        <p:tgtEl>
                                          <p:spTgt spid="56"/>
                                        </p:tgtEl>
                                      </p:cBhvr>
                                    </p:animEffect>
                                  </p:childTnLst>
                                </p:cTn>
                              </p:par>
                            </p:childTnLst>
                          </p:cTn>
                        </p:par>
                        <p:par>
                          <p:cTn id="55" fill="hold">
                            <p:stCondLst>
                              <p:cond delay="4200"/>
                            </p:stCondLst>
                            <p:childTnLst>
                              <p:par>
                                <p:cTn id="56" presetID="42" presetClass="entr" presetSubtype="0" fill="hold" nodeType="afterEffect">
                                  <p:stCondLst>
                                    <p:cond delay="0"/>
                                  </p:stCondLst>
                                  <p:childTnLst>
                                    <p:set>
                                      <p:cBhvr>
                                        <p:cTn id="57" dur="1" fill="hold">
                                          <p:stCondLst>
                                            <p:cond delay="0"/>
                                          </p:stCondLst>
                                        </p:cTn>
                                        <p:tgtEl>
                                          <p:spTgt spid="117"/>
                                        </p:tgtEl>
                                        <p:attrNameLst>
                                          <p:attrName>style.visibility</p:attrName>
                                        </p:attrNameLst>
                                      </p:cBhvr>
                                      <p:to>
                                        <p:strVal val="visible"/>
                                      </p:to>
                                    </p:set>
                                    <p:animEffect transition="in" filter="fade">
                                      <p:cBhvr>
                                        <p:cTn id="58" dur="500"/>
                                        <p:tgtEl>
                                          <p:spTgt spid="117"/>
                                        </p:tgtEl>
                                      </p:cBhvr>
                                    </p:animEffect>
                                    <p:anim calcmode="lin" valueType="num">
                                      <p:cBhvr>
                                        <p:cTn id="59" dur="500" fill="hold"/>
                                        <p:tgtEl>
                                          <p:spTgt spid="117"/>
                                        </p:tgtEl>
                                        <p:attrNameLst>
                                          <p:attrName>ppt_x</p:attrName>
                                        </p:attrNameLst>
                                      </p:cBhvr>
                                      <p:tavLst>
                                        <p:tav tm="0">
                                          <p:val>
                                            <p:strVal val="#ppt_x"/>
                                          </p:val>
                                        </p:tav>
                                        <p:tav tm="100000">
                                          <p:val>
                                            <p:strVal val="#ppt_x"/>
                                          </p:val>
                                        </p:tav>
                                      </p:tavLst>
                                    </p:anim>
                                    <p:anim calcmode="lin" valueType="num">
                                      <p:cBhvr>
                                        <p:cTn id="60" dur="500" fill="hold"/>
                                        <p:tgtEl>
                                          <p:spTgt spid="117"/>
                                        </p:tgtEl>
                                        <p:attrNameLst>
                                          <p:attrName>ppt_y</p:attrName>
                                        </p:attrNameLst>
                                      </p:cBhvr>
                                      <p:tavLst>
                                        <p:tav tm="0">
                                          <p:val>
                                            <p:strVal val="#ppt_y+.1"/>
                                          </p:val>
                                        </p:tav>
                                        <p:tav tm="100000">
                                          <p:val>
                                            <p:strVal val="#ppt_y"/>
                                          </p:val>
                                        </p:tav>
                                      </p:tavLst>
                                    </p:anim>
                                  </p:childTnLst>
                                </p:cTn>
                              </p:par>
                            </p:childTnLst>
                          </p:cTn>
                        </p:par>
                        <p:par>
                          <p:cTn id="61" fill="hold">
                            <p:stCondLst>
                              <p:cond delay="4700"/>
                            </p:stCondLst>
                            <p:childTnLst>
                              <p:par>
                                <p:cTn id="62" presetID="10" presetClass="entr" presetSubtype="0" fill="hold" grpId="0" nodeType="afterEffect">
                                  <p:stCondLst>
                                    <p:cond delay="0"/>
                                  </p:stCondLst>
                                  <p:childTnLst>
                                    <p:set>
                                      <p:cBhvr>
                                        <p:cTn id="63" dur="1" fill="hold">
                                          <p:stCondLst>
                                            <p:cond delay="0"/>
                                          </p:stCondLst>
                                        </p:cTn>
                                        <p:tgtEl>
                                          <p:spTgt spid="120"/>
                                        </p:tgtEl>
                                        <p:attrNameLst>
                                          <p:attrName>style.visibility</p:attrName>
                                        </p:attrNameLst>
                                      </p:cBhvr>
                                      <p:to>
                                        <p:strVal val="visible"/>
                                      </p:to>
                                    </p:set>
                                    <p:animEffect transition="in" filter="fade">
                                      <p:cBhvr>
                                        <p:cTn id="64"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6" grpId="0"/>
      <p:bldP spid="81" grpId="0" animBg="1"/>
      <p:bldP spid="81" grpId="1" animBg="1"/>
      <p:bldP spid="114" grpId="0" animBg="1"/>
      <p:bldP spid="115" grpId="0" animBg="1"/>
      <p:bldP spid="116" grpId="0" animBg="1"/>
      <p:bldP spid="1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成果展示</a:t>
            </a:r>
          </a:p>
        </p:txBody>
      </p:sp>
      <p:grpSp>
        <p:nvGrpSpPr>
          <p:cNvPr id="6" name="组合 5"/>
          <p:cNvGrpSpPr/>
          <p:nvPr/>
        </p:nvGrpSpPr>
        <p:grpSpPr>
          <a:xfrm>
            <a:off x="1843679" y="1943611"/>
            <a:ext cx="3089739" cy="2034706"/>
            <a:chOff x="1791097" y="2088140"/>
            <a:chExt cx="3001620" cy="1976676"/>
          </a:xfrm>
          <a:effectLst>
            <a:outerShdw blurRad="368300" dist="342900" dir="8100000" algn="tr" rotWithShape="0">
              <a:prstClr val="black">
                <a:alpha val="25000"/>
              </a:prstClr>
            </a:outerShdw>
          </a:effectLst>
        </p:grpSpPr>
        <p:sp>
          <p:nvSpPr>
            <p:cNvPr id="3" name="对角圆角矩形 2"/>
            <p:cNvSpPr/>
            <p:nvPr/>
          </p:nvSpPr>
          <p:spPr>
            <a:xfrm>
              <a:off x="1791097" y="2088140"/>
              <a:ext cx="3001620" cy="1976676"/>
            </a:xfrm>
            <a:prstGeom prst="round2Diag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pic>
          <p:nvPicPr>
            <p:cNvPr id="19" name="图片 18" descr="1555-1103021421109.jpg"/>
            <p:cNvPicPr>
              <a:picLocks noChangeAspect="1"/>
            </p:cNvPicPr>
            <p:nvPr/>
          </p:nvPicPr>
          <p:blipFill>
            <a:blip r:embed="rId3" cstate="print"/>
            <a:stretch>
              <a:fillRect/>
            </a:stretch>
          </p:blipFill>
          <p:spPr>
            <a:xfrm>
              <a:off x="1871986" y="2134863"/>
              <a:ext cx="2824041" cy="1884172"/>
            </a:xfrm>
            <a:prstGeom prst="round2DiagRect">
              <a:avLst/>
            </a:prstGeom>
          </p:spPr>
        </p:pic>
      </p:grpSp>
      <p:grpSp>
        <p:nvGrpSpPr>
          <p:cNvPr id="5" name="组合 4"/>
          <p:cNvGrpSpPr/>
          <p:nvPr/>
        </p:nvGrpSpPr>
        <p:grpSpPr>
          <a:xfrm>
            <a:off x="5707161" y="1943611"/>
            <a:ext cx="3089739" cy="2034706"/>
            <a:chOff x="5544393" y="2058160"/>
            <a:chExt cx="3001620" cy="1976676"/>
          </a:xfrm>
          <a:effectLst>
            <a:outerShdw blurRad="368300" dist="342900" dir="8100000" algn="tr" rotWithShape="0">
              <a:prstClr val="black">
                <a:alpha val="25000"/>
              </a:prstClr>
            </a:outerShdw>
          </a:effectLst>
        </p:grpSpPr>
        <p:sp>
          <p:nvSpPr>
            <p:cNvPr id="33" name="对角圆角矩形 32"/>
            <p:cNvSpPr/>
            <p:nvPr/>
          </p:nvSpPr>
          <p:spPr>
            <a:xfrm>
              <a:off x="5544393" y="2058160"/>
              <a:ext cx="3001620" cy="1976676"/>
            </a:xfrm>
            <a:prstGeom prst="round2Diag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pic>
          <p:nvPicPr>
            <p:cNvPr id="22" name="图片 21" descr="1555-1103021421109.jpg"/>
            <p:cNvPicPr>
              <a:picLocks noChangeAspect="1"/>
            </p:cNvPicPr>
            <p:nvPr/>
          </p:nvPicPr>
          <p:blipFill>
            <a:blip r:embed="rId4" cstate="print"/>
            <a:stretch>
              <a:fillRect/>
            </a:stretch>
          </p:blipFill>
          <p:spPr>
            <a:xfrm>
              <a:off x="5633183" y="2104413"/>
              <a:ext cx="2824041" cy="1884171"/>
            </a:xfrm>
            <a:prstGeom prst="round2DiagRect">
              <a:avLst/>
            </a:prstGeom>
          </p:spPr>
        </p:pic>
      </p:grpSp>
      <p:grpSp>
        <p:nvGrpSpPr>
          <p:cNvPr id="4" name="组合 3"/>
          <p:cNvGrpSpPr/>
          <p:nvPr/>
        </p:nvGrpSpPr>
        <p:grpSpPr>
          <a:xfrm>
            <a:off x="9491097" y="1943611"/>
            <a:ext cx="3089739" cy="2034706"/>
            <a:chOff x="9220412" y="2073798"/>
            <a:chExt cx="3001620" cy="1976676"/>
          </a:xfrm>
          <a:effectLst>
            <a:outerShdw blurRad="368300" dist="342900" dir="8100000" algn="tr" rotWithShape="0">
              <a:prstClr val="black">
                <a:alpha val="25000"/>
              </a:prstClr>
            </a:outerShdw>
          </a:effectLst>
        </p:grpSpPr>
        <p:sp>
          <p:nvSpPr>
            <p:cNvPr id="34" name="对角圆角矩形 33"/>
            <p:cNvSpPr/>
            <p:nvPr/>
          </p:nvSpPr>
          <p:spPr>
            <a:xfrm>
              <a:off x="9220412" y="2073798"/>
              <a:ext cx="3001620" cy="1976676"/>
            </a:xfrm>
            <a:prstGeom prst="round2Diag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pic>
          <p:nvPicPr>
            <p:cNvPr id="23" name="图片 22" descr="1555-1103021421109.jpg"/>
            <p:cNvPicPr>
              <a:picLocks/>
            </p:cNvPicPr>
            <p:nvPr/>
          </p:nvPicPr>
          <p:blipFill>
            <a:blip r:embed="rId5" cstate="print"/>
            <a:stretch>
              <a:fillRect/>
            </a:stretch>
          </p:blipFill>
          <p:spPr>
            <a:xfrm>
              <a:off x="9309202" y="2118839"/>
              <a:ext cx="2824041" cy="1886594"/>
            </a:xfrm>
            <a:prstGeom prst="round2DiagRect">
              <a:avLst/>
            </a:prstGeom>
          </p:spPr>
        </p:pic>
      </p:grpSp>
      <p:grpSp>
        <p:nvGrpSpPr>
          <p:cNvPr id="7" name="组合 6"/>
          <p:cNvGrpSpPr/>
          <p:nvPr/>
        </p:nvGrpSpPr>
        <p:grpSpPr>
          <a:xfrm>
            <a:off x="1778697" y="5164678"/>
            <a:ext cx="2941872" cy="1390402"/>
            <a:chOff x="1727969" y="4847737"/>
            <a:chExt cx="2857970" cy="1350748"/>
          </a:xfrm>
        </p:grpSpPr>
        <p:sp>
          <p:nvSpPr>
            <p:cNvPr id="46" name="对角圆角矩形 45"/>
            <p:cNvSpPr/>
            <p:nvPr/>
          </p:nvSpPr>
          <p:spPr>
            <a:xfrm>
              <a:off x="1727969" y="4847737"/>
              <a:ext cx="2857970" cy="1350748"/>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37" name="组合 36"/>
            <p:cNvGrpSpPr/>
            <p:nvPr/>
          </p:nvGrpSpPr>
          <p:grpSpPr>
            <a:xfrm>
              <a:off x="1871985" y="4866728"/>
              <a:ext cx="2497930" cy="1203283"/>
              <a:chOff x="6084168" y="1274556"/>
              <a:chExt cx="1669538" cy="781291"/>
            </a:xfrm>
          </p:grpSpPr>
          <p:sp>
            <p:nvSpPr>
              <p:cNvPr id="38" name="TextBox 37"/>
              <p:cNvSpPr txBox="1"/>
              <p:nvPr/>
            </p:nvSpPr>
            <p:spPr>
              <a:xfrm>
                <a:off x="6084168" y="1514664"/>
                <a:ext cx="1669538" cy="541183"/>
              </a:xfrm>
              <a:prstGeom prst="rect">
                <a:avLst/>
              </a:prstGeom>
              <a:noFill/>
            </p:spPr>
            <p:txBody>
              <a:bodyPr wrap="square" lIns="94115" tIns="47057" rIns="94115" bIns="47057" rtlCol="0">
                <a:spAutoFit/>
              </a:bodyPr>
              <a:lstStyle/>
              <a:p>
                <a:pPr>
                  <a:lnSpc>
                    <a:spcPct val="130000"/>
                  </a:lnSpc>
                </a:pPr>
                <a:r>
                  <a:rPr lang="zh-CN" altLang="en-US" sz="1235"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39" name="TextBox 38"/>
              <p:cNvSpPr txBox="1"/>
              <p:nvPr/>
            </p:nvSpPr>
            <p:spPr>
              <a:xfrm>
                <a:off x="6532344" y="1274556"/>
                <a:ext cx="1008112" cy="276999"/>
              </a:xfrm>
              <a:prstGeom prst="rect">
                <a:avLst/>
              </a:prstGeom>
              <a:noFill/>
            </p:spPr>
            <p:txBody>
              <a:bodyPr wrap="square" lIns="94115" tIns="0" rIns="94115" bIns="0" rtlCol="0" anchor="t">
                <a:spAutoFit/>
              </a:bodyPr>
              <a:lstStyle/>
              <a:p>
                <a:pPr>
                  <a:lnSpc>
                    <a:spcPct val="150000"/>
                  </a:lnSpc>
                </a:pPr>
                <a:r>
                  <a:rPr lang="zh-CN" altLang="en-US" sz="1853"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grpSp>
        <p:nvGrpSpPr>
          <p:cNvPr id="8" name="组合 7"/>
          <p:cNvGrpSpPr/>
          <p:nvPr/>
        </p:nvGrpSpPr>
        <p:grpSpPr>
          <a:xfrm>
            <a:off x="5781094" y="5164678"/>
            <a:ext cx="2941872" cy="1390402"/>
            <a:chOff x="5616218" y="4847737"/>
            <a:chExt cx="2857970" cy="1350748"/>
          </a:xfrm>
        </p:grpSpPr>
        <p:sp>
          <p:nvSpPr>
            <p:cNvPr id="47" name="对角圆角矩形 46"/>
            <p:cNvSpPr/>
            <p:nvPr/>
          </p:nvSpPr>
          <p:spPr>
            <a:xfrm>
              <a:off x="5616218" y="4847737"/>
              <a:ext cx="2857970" cy="1350748"/>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40" name="组合 39"/>
            <p:cNvGrpSpPr/>
            <p:nvPr/>
          </p:nvGrpSpPr>
          <p:grpSpPr>
            <a:xfrm>
              <a:off x="5782767" y="4866728"/>
              <a:ext cx="2497930" cy="1203283"/>
              <a:chOff x="6084168" y="1274556"/>
              <a:chExt cx="1669538" cy="781291"/>
            </a:xfrm>
          </p:grpSpPr>
          <p:sp>
            <p:nvSpPr>
              <p:cNvPr id="41" name="TextBox 40"/>
              <p:cNvSpPr txBox="1"/>
              <p:nvPr/>
            </p:nvSpPr>
            <p:spPr>
              <a:xfrm>
                <a:off x="6084168" y="1514664"/>
                <a:ext cx="1669538" cy="541183"/>
              </a:xfrm>
              <a:prstGeom prst="rect">
                <a:avLst/>
              </a:prstGeom>
              <a:noFill/>
            </p:spPr>
            <p:txBody>
              <a:bodyPr wrap="square" lIns="94115" tIns="47057" rIns="94115" bIns="47057" rtlCol="0">
                <a:spAutoFit/>
              </a:bodyPr>
              <a:lstStyle/>
              <a:p>
                <a:pPr>
                  <a:lnSpc>
                    <a:spcPct val="130000"/>
                  </a:lnSpc>
                </a:pPr>
                <a:r>
                  <a:rPr lang="zh-CN" altLang="en-US" sz="1235"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42" name="TextBox 41"/>
              <p:cNvSpPr txBox="1"/>
              <p:nvPr/>
            </p:nvSpPr>
            <p:spPr>
              <a:xfrm>
                <a:off x="6532344" y="1274556"/>
                <a:ext cx="1008112" cy="276999"/>
              </a:xfrm>
              <a:prstGeom prst="rect">
                <a:avLst/>
              </a:prstGeom>
              <a:noFill/>
            </p:spPr>
            <p:txBody>
              <a:bodyPr wrap="square" lIns="94115" tIns="0" rIns="94115" bIns="0" rtlCol="0" anchor="t">
                <a:spAutoFit/>
              </a:bodyPr>
              <a:lstStyle/>
              <a:p>
                <a:pPr>
                  <a:lnSpc>
                    <a:spcPct val="150000"/>
                  </a:lnSpc>
                </a:pPr>
                <a:r>
                  <a:rPr lang="zh-CN" altLang="en-US" sz="1853"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grpSp>
        <p:nvGrpSpPr>
          <p:cNvPr id="9" name="组合 8"/>
          <p:cNvGrpSpPr/>
          <p:nvPr/>
        </p:nvGrpSpPr>
        <p:grpSpPr>
          <a:xfrm>
            <a:off x="9584671" y="5164678"/>
            <a:ext cx="2941872" cy="1390402"/>
            <a:chOff x="9311317" y="4847737"/>
            <a:chExt cx="2857970" cy="1350748"/>
          </a:xfrm>
        </p:grpSpPr>
        <p:sp>
          <p:nvSpPr>
            <p:cNvPr id="48" name="对角圆角矩形 47"/>
            <p:cNvSpPr/>
            <p:nvPr/>
          </p:nvSpPr>
          <p:spPr>
            <a:xfrm>
              <a:off x="9311317" y="4847737"/>
              <a:ext cx="2857970" cy="1350748"/>
            </a:xfrm>
            <a:prstGeom prst="round2DiagRect">
              <a:avLst/>
            </a:prstGeom>
            <a:solidFill>
              <a:srgbClr val="F7F7F7"/>
            </a:solidFill>
            <a:ln>
              <a:noFill/>
            </a:ln>
            <a:effectLst>
              <a:outerShdw blurRad="1651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43" name="组合 42"/>
            <p:cNvGrpSpPr/>
            <p:nvPr/>
          </p:nvGrpSpPr>
          <p:grpSpPr>
            <a:xfrm>
              <a:off x="9504833" y="4866728"/>
              <a:ext cx="2497930" cy="1203283"/>
              <a:chOff x="6084168" y="1274556"/>
              <a:chExt cx="1669538" cy="781291"/>
            </a:xfrm>
          </p:grpSpPr>
          <p:sp>
            <p:nvSpPr>
              <p:cNvPr id="44" name="TextBox 43"/>
              <p:cNvSpPr txBox="1"/>
              <p:nvPr/>
            </p:nvSpPr>
            <p:spPr>
              <a:xfrm>
                <a:off x="6084168" y="1514664"/>
                <a:ext cx="1669538" cy="541183"/>
              </a:xfrm>
              <a:prstGeom prst="rect">
                <a:avLst/>
              </a:prstGeom>
              <a:noFill/>
            </p:spPr>
            <p:txBody>
              <a:bodyPr wrap="square" lIns="94115" tIns="47057" rIns="94115" bIns="47057" rtlCol="0">
                <a:spAutoFit/>
              </a:bodyPr>
              <a:lstStyle/>
              <a:p>
                <a:pPr>
                  <a:lnSpc>
                    <a:spcPct val="130000"/>
                  </a:lnSpc>
                </a:pPr>
                <a:r>
                  <a:rPr lang="zh-CN" altLang="en-US" sz="1235"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您的内容打在这里，或者通过您的内容打在这里，或者您的内容打在这里，</a:t>
                </a:r>
              </a:p>
            </p:txBody>
          </p:sp>
          <p:sp>
            <p:nvSpPr>
              <p:cNvPr id="45" name="TextBox 44"/>
              <p:cNvSpPr txBox="1"/>
              <p:nvPr/>
            </p:nvSpPr>
            <p:spPr>
              <a:xfrm>
                <a:off x="6532344" y="1274556"/>
                <a:ext cx="1008112" cy="276999"/>
              </a:xfrm>
              <a:prstGeom prst="rect">
                <a:avLst/>
              </a:prstGeom>
              <a:noFill/>
            </p:spPr>
            <p:txBody>
              <a:bodyPr wrap="square" lIns="94115" tIns="0" rIns="94115" bIns="0" rtlCol="0" anchor="t">
                <a:spAutoFit/>
              </a:bodyPr>
              <a:lstStyle/>
              <a:p>
                <a:pPr>
                  <a:lnSpc>
                    <a:spcPct val="150000"/>
                  </a:lnSpc>
                </a:pPr>
                <a:r>
                  <a:rPr lang="zh-CN" altLang="en-US" sz="1853"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sp>
        <p:nvSpPr>
          <p:cNvPr id="52" name="丁字箭头 51"/>
          <p:cNvSpPr/>
          <p:nvPr/>
        </p:nvSpPr>
        <p:spPr>
          <a:xfrm flipV="1">
            <a:off x="2894633" y="4534306"/>
            <a:ext cx="8681550" cy="315969"/>
          </a:xfrm>
          <a:prstGeom prst="leftRightUpArrow">
            <a:avLst/>
          </a:prstGeom>
          <a:solidFill>
            <a:schemeClr val="accent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7408" tIns="23705" rIns="47408" bIns="23705" rtlCol="0" anchor="ctr"/>
          <a:lstStyle/>
          <a:p>
            <a:pPr algn="ctr"/>
            <a:endParaRPr lang="zh-CN" altLang="en-US" sz="2471"/>
          </a:p>
        </p:txBody>
      </p:sp>
      <p:sp>
        <p:nvSpPr>
          <p:cNvPr id="53" name="TextBox 52"/>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2615533740"/>
      </p:ext>
    </p:extLst>
  </p:cSld>
  <p:clrMapOvr>
    <a:masterClrMapping/>
  </p:clrMapOvr>
  <mc:AlternateContent xmlns:mc="http://schemas.openxmlformats.org/markup-compatibility/2006" xmlns:p14="http://schemas.microsoft.com/office/powerpoint/2010/main">
    <mc:Choice Requires="p14">
      <p:transition spd="slow" p14:dur="1200" advTm="0">
        <p14:prism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6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600"/>
                            </p:stCondLst>
                            <p:childTnLst>
                              <p:par>
                                <p:cTn id="21" presetID="22" presetClass="entr" presetSubtype="1"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up)">
                                      <p:cBhvr>
                                        <p:cTn id="23" dur="500"/>
                                        <p:tgtEl>
                                          <p:spTgt spid="52"/>
                                        </p:tgtEl>
                                      </p:cBhvr>
                                    </p:animEffect>
                                  </p:childTnLst>
                                </p:cTn>
                              </p:par>
                            </p:childTnLst>
                          </p:cTn>
                        </p:par>
                        <p:par>
                          <p:cTn id="24" fill="hold">
                            <p:stCondLst>
                              <p:cond delay="2100"/>
                            </p:stCondLst>
                            <p:childTnLst>
                              <p:par>
                                <p:cTn id="25" presetID="42"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3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3700"/>
                            </p:stCondLst>
                            <p:childTnLst>
                              <p:par>
                                <p:cTn id="41" presetID="10" presetClass="entr" presetSubtype="0"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1" y="2439624"/>
            <a:ext cx="14082713" cy="1492372"/>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27" name="TextBox 26"/>
          <p:cNvSpPr txBox="1"/>
          <p:nvPr/>
        </p:nvSpPr>
        <p:spPr>
          <a:xfrm>
            <a:off x="6789113" y="4191698"/>
            <a:ext cx="15830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 工作前言</a:t>
            </a:r>
          </a:p>
        </p:txBody>
      </p:sp>
      <p:sp>
        <p:nvSpPr>
          <p:cNvPr id="28" name="TextBox 27"/>
          <p:cNvSpPr txBox="1"/>
          <p:nvPr/>
        </p:nvSpPr>
        <p:spPr>
          <a:xfrm>
            <a:off x="8449856" y="4191698"/>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 工作回顾</a:t>
            </a:r>
          </a:p>
        </p:txBody>
      </p:sp>
      <p:sp>
        <p:nvSpPr>
          <p:cNvPr id="29" name="TextBox 28"/>
          <p:cNvSpPr txBox="1"/>
          <p:nvPr/>
        </p:nvSpPr>
        <p:spPr>
          <a:xfrm>
            <a:off x="6789113" y="4828916"/>
            <a:ext cx="15830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 工作计划</a:t>
            </a:r>
          </a:p>
        </p:txBody>
      </p:sp>
      <p:sp>
        <p:nvSpPr>
          <p:cNvPr id="30" name="TextBox 29"/>
          <p:cNvSpPr txBox="1"/>
          <p:nvPr/>
        </p:nvSpPr>
        <p:spPr>
          <a:xfrm>
            <a:off x="8449856" y="4828916"/>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 工作团队</a:t>
            </a:r>
          </a:p>
        </p:txBody>
      </p:sp>
      <p:sp>
        <p:nvSpPr>
          <p:cNvPr id="31" name="TextBox 30"/>
          <p:cNvSpPr txBox="1"/>
          <p:nvPr/>
        </p:nvSpPr>
        <p:spPr>
          <a:xfrm>
            <a:off x="6821952" y="5451771"/>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 工作进度</a:t>
            </a:r>
          </a:p>
        </p:txBody>
      </p:sp>
      <p:sp>
        <p:nvSpPr>
          <p:cNvPr id="33" name="TextBox 32"/>
          <p:cNvSpPr txBox="1"/>
          <p:nvPr/>
        </p:nvSpPr>
        <p:spPr>
          <a:xfrm>
            <a:off x="8449856" y="5427598"/>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 去年相比</a:t>
            </a:r>
          </a:p>
        </p:txBody>
      </p:sp>
      <p:grpSp>
        <p:nvGrpSpPr>
          <p:cNvPr id="59" name="组合 58"/>
          <p:cNvGrpSpPr/>
          <p:nvPr/>
        </p:nvGrpSpPr>
        <p:grpSpPr>
          <a:xfrm>
            <a:off x="2696796" y="6227262"/>
            <a:ext cx="452009" cy="452172"/>
            <a:chOff x="1463339" y="1072758"/>
            <a:chExt cx="1546058" cy="1546058"/>
          </a:xfrm>
          <a:effectLst>
            <a:outerShdw blurRad="330200" dist="215900" dir="6900000" sx="71000" sy="71000" algn="t" rotWithShape="0">
              <a:prstClr val="black">
                <a:alpha val="54000"/>
              </a:prstClr>
            </a:outerShdw>
          </a:effectLst>
        </p:grpSpPr>
        <p:sp>
          <p:nvSpPr>
            <p:cNvPr id="61" name="同心圆 6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62" name="椭圆 61"/>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80" name="矩形 79"/>
          <p:cNvSpPr/>
          <p:nvPr/>
        </p:nvSpPr>
        <p:spPr>
          <a:xfrm>
            <a:off x="-2499" y="7518665"/>
            <a:ext cx="14082713" cy="519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7" name="组合 6"/>
          <p:cNvGrpSpPr/>
          <p:nvPr/>
        </p:nvGrpSpPr>
        <p:grpSpPr>
          <a:xfrm>
            <a:off x="4230609" y="1922705"/>
            <a:ext cx="2268993" cy="2268993"/>
            <a:chOff x="4508674" y="2118116"/>
            <a:chExt cx="2204282" cy="2204282"/>
          </a:xfrm>
        </p:grpSpPr>
        <p:grpSp>
          <p:nvGrpSpPr>
            <p:cNvPr id="38" name="组合 37"/>
            <p:cNvGrpSpPr/>
            <p:nvPr/>
          </p:nvGrpSpPr>
          <p:grpSpPr>
            <a:xfrm>
              <a:off x="4508674" y="2118116"/>
              <a:ext cx="2204282" cy="2204282"/>
              <a:chOff x="1517331" y="1125257"/>
              <a:chExt cx="2204282" cy="2204282"/>
            </a:xfrm>
          </p:grpSpPr>
          <p:sp>
            <p:nvSpPr>
              <p:cNvPr id="39" name="椭圆 38"/>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40" name="椭圆 39"/>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sp>
          <p:nvSpPr>
            <p:cNvPr id="81" name="TextBox 80"/>
            <p:cNvSpPr txBox="1"/>
            <p:nvPr/>
          </p:nvSpPr>
          <p:spPr>
            <a:xfrm>
              <a:off x="5044082" y="2653915"/>
              <a:ext cx="1133465" cy="1137876"/>
            </a:xfrm>
            <a:prstGeom prst="rect">
              <a:avLst/>
            </a:prstGeom>
            <a:noFill/>
          </p:spPr>
          <p:txBody>
            <a:bodyPr wrap="square" rtlCol="0">
              <a:spAutoFit/>
            </a:bodyPr>
            <a:lstStyle/>
            <a:p>
              <a:r>
                <a:rPr lang="en-US" altLang="zh-CN" sz="6794" dirty="0">
                  <a:solidFill>
                    <a:schemeClr val="bg1"/>
                  </a:solidFill>
                  <a:latin typeface="DFGothic-EB" panose="02010609010101010101" pitchFamily="1" charset="-128"/>
                  <a:ea typeface="DFGothic-EB" panose="02010609010101010101" pitchFamily="1" charset="-128"/>
                </a:rPr>
                <a:t>01</a:t>
              </a:r>
              <a:endParaRPr lang="zh-CN" altLang="en-US" sz="6794" dirty="0">
                <a:solidFill>
                  <a:schemeClr val="bg1"/>
                </a:solidFill>
                <a:latin typeface="DFGothic-EB" panose="02010609010101010101" pitchFamily="1" charset="-128"/>
                <a:ea typeface="DFGothic-EB" panose="02010609010101010101" pitchFamily="1" charset="-128"/>
              </a:endParaRPr>
            </a:p>
          </p:txBody>
        </p:sp>
      </p:grpSp>
      <p:grpSp>
        <p:nvGrpSpPr>
          <p:cNvPr id="51" name="组合 50"/>
          <p:cNvGrpSpPr/>
          <p:nvPr/>
        </p:nvGrpSpPr>
        <p:grpSpPr>
          <a:xfrm>
            <a:off x="643361" y="5370105"/>
            <a:ext cx="655637" cy="655637"/>
            <a:chOff x="1517331" y="1125257"/>
            <a:chExt cx="2204282" cy="2204282"/>
          </a:xfrm>
        </p:grpSpPr>
        <p:sp>
          <p:nvSpPr>
            <p:cNvPr id="52" name="椭圆 51"/>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53" name="椭圆 52"/>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54" name="组合 53"/>
          <p:cNvGrpSpPr/>
          <p:nvPr/>
        </p:nvGrpSpPr>
        <p:grpSpPr>
          <a:xfrm>
            <a:off x="315542" y="6453348"/>
            <a:ext cx="655637" cy="655637"/>
            <a:chOff x="1517331" y="1125257"/>
            <a:chExt cx="2204282" cy="2204282"/>
          </a:xfrm>
        </p:grpSpPr>
        <p:sp>
          <p:nvSpPr>
            <p:cNvPr id="55" name="椭圆 54"/>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56" name="椭圆 55"/>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57" name="组合 56"/>
          <p:cNvGrpSpPr/>
          <p:nvPr/>
        </p:nvGrpSpPr>
        <p:grpSpPr>
          <a:xfrm>
            <a:off x="1376527" y="6025742"/>
            <a:ext cx="535449" cy="535449"/>
            <a:chOff x="1517331" y="1125257"/>
            <a:chExt cx="2204282" cy="2204282"/>
          </a:xfrm>
        </p:grpSpPr>
        <p:sp>
          <p:nvSpPr>
            <p:cNvPr id="58" name="椭圆 57"/>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0" name="椭圆 59"/>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sp>
        <p:nvSpPr>
          <p:cNvPr id="82" name="TextBox 81"/>
          <p:cNvSpPr txBox="1"/>
          <p:nvPr/>
        </p:nvSpPr>
        <p:spPr>
          <a:xfrm>
            <a:off x="6952695" y="2848983"/>
            <a:ext cx="4313612" cy="682070"/>
          </a:xfrm>
          <a:prstGeom prst="rect">
            <a:avLst/>
          </a:prstGeom>
          <a:noFill/>
        </p:spPr>
        <p:txBody>
          <a:bodyPr wrap="square" rtlCol="0">
            <a:spAutoFit/>
          </a:bodyPr>
          <a:lstStyle/>
          <a:p>
            <a:r>
              <a:rPr lang="zh-CN" altLang="en-US" sz="3706" b="1" spc="-154" dirty="0">
                <a:solidFill>
                  <a:schemeClr val="accent1"/>
                </a:solidFill>
                <a:latin typeface="思源黑体 CN Bold" pitchFamily="34" charset="-122"/>
                <a:ea typeface="思源黑体 CN Bold" pitchFamily="34" charset="-122"/>
              </a:rPr>
              <a:t>年终工作概述</a:t>
            </a:r>
          </a:p>
        </p:txBody>
      </p:sp>
      <p:grpSp>
        <p:nvGrpSpPr>
          <p:cNvPr id="32" name="组合 31"/>
          <p:cNvGrpSpPr/>
          <p:nvPr/>
        </p:nvGrpSpPr>
        <p:grpSpPr>
          <a:xfrm>
            <a:off x="12028831" y="120416"/>
            <a:ext cx="655637" cy="655637"/>
            <a:chOff x="1517331" y="1125257"/>
            <a:chExt cx="2204282" cy="2204282"/>
          </a:xfrm>
        </p:grpSpPr>
        <p:sp>
          <p:nvSpPr>
            <p:cNvPr id="34" name="椭圆 3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36" name="椭圆 35"/>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37" name="组合 36"/>
          <p:cNvGrpSpPr/>
          <p:nvPr/>
        </p:nvGrpSpPr>
        <p:grpSpPr>
          <a:xfrm>
            <a:off x="13187539" y="204731"/>
            <a:ext cx="655637" cy="655637"/>
            <a:chOff x="1517331" y="1125257"/>
            <a:chExt cx="2204282" cy="2204282"/>
          </a:xfrm>
        </p:grpSpPr>
        <p:sp>
          <p:nvSpPr>
            <p:cNvPr id="41" name="椭圆 40"/>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42" name="椭圆 41"/>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43" name="组合 42"/>
          <p:cNvGrpSpPr/>
          <p:nvPr/>
        </p:nvGrpSpPr>
        <p:grpSpPr>
          <a:xfrm>
            <a:off x="12371064" y="769537"/>
            <a:ext cx="935391" cy="935391"/>
            <a:chOff x="1517331" y="1125257"/>
            <a:chExt cx="2204282" cy="2204282"/>
          </a:xfrm>
        </p:grpSpPr>
        <p:sp>
          <p:nvSpPr>
            <p:cNvPr id="44" name="椭圆 4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45" name="椭圆 44"/>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46" name="组合 45"/>
          <p:cNvGrpSpPr/>
          <p:nvPr/>
        </p:nvGrpSpPr>
        <p:grpSpPr>
          <a:xfrm>
            <a:off x="11636917" y="1284982"/>
            <a:ext cx="452009" cy="452172"/>
            <a:chOff x="1463339" y="1072758"/>
            <a:chExt cx="1546058" cy="1546058"/>
          </a:xfrm>
          <a:effectLst>
            <a:outerShdw blurRad="330200" dist="215900" dir="6900000" sx="71000" sy="71000" algn="t" rotWithShape="0">
              <a:prstClr val="black">
                <a:alpha val="54000"/>
              </a:prstClr>
            </a:outerShdw>
          </a:effectLst>
        </p:grpSpPr>
        <p:sp>
          <p:nvSpPr>
            <p:cNvPr id="47" name="同心圆 4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48" name="椭圆 47"/>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49" name="TextBox 48"/>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3014874948"/>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fill="hold"/>
                                            <p:tgtEl>
                                              <p:spTgt spid="59"/>
                                            </p:tgtEl>
                                            <p:attrNameLst>
                                              <p:attrName>ppt_x</p:attrName>
                                            </p:attrNameLst>
                                          </p:cBhvr>
                                          <p:tavLst>
                                            <p:tav tm="0">
                                              <p:val>
                                                <p:strVal val="0-#ppt_w/2"/>
                                              </p:val>
                                            </p:tav>
                                            <p:tav tm="100000">
                                              <p:val>
                                                <p:strVal val="#ppt_x"/>
                                              </p:val>
                                            </p:tav>
                                          </p:tavLst>
                                        </p:anim>
                                        <p:anim calcmode="lin" valueType="num">
                                          <p:cBhvr additive="base">
                                            <p:cTn id="13" dur="500" fill="hold"/>
                                            <p:tgtEl>
                                              <p:spTgt spid="59"/>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14:presetBounceEnd="52000">
                                      <p:stCondLst>
                                        <p:cond delay="300"/>
                                      </p:stCondLst>
                                      <p:childTnLst>
                                        <p:set>
                                          <p:cBhvr>
                                            <p:cTn id="15" dur="1" fill="hold">
                                              <p:stCondLst>
                                                <p:cond delay="0"/>
                                              </p:stCondLst>
                                            </p:cTn>
                                            <p:tgtEl>
                                              <p:spTgt spid="57"/>
                                            </p:tgtEl>
                                            <p:attrNameLst>
                                              <p:attrName>style.visibility</p:attrName>
                                            </p:attrNameLst>
                                          </p:cBhvr>
                                          <p:to>
                                            <p:strVal val="visible"/>
                                          </p:to>
                                        </p:set>
                                        <p:anim calcmode="lin" valueType="num" p14:bounceEnd="52000">
                                          <p:cBhvr additive="base">
                                            <p:cTn id="16" dur="500" fill="hold"/>
                                            <p:tgtEl>
                                              <p:spTgt spid="57"/>
                                            </p:tgtEl>
                                            <p:attrNameLst>
                                              <p:attrName>ppt_x</p:attrName>
                                            </p:attrNameLst>
                                          </p:cBhvr>
                                          <p:tavLst>
                                            <p:tav tm="0">
                                              <p:val>
                                                <p:strVal val="0-#ppt_w/2"/>
                                              </p:val>
                                            </p:tav>
                                            <p:tav tm="100000">
                                              <p:val>
                                                <p:strVal val="#ppt_x"/>
                                              </p:val>
                                            </p:tav>
                                          </p:tavLst>
                                        </p:anim>
                                        <p:anim calcmode="lin" valueType="num" p14:bounceEnd="52000">
                                          <p:cBhvr additive="base">
                                            <p:cTn id="17" dur="500" fill="hold"/>
                                            <p:tgtEl>
                                              <p:spTgt spid="57"/>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14:presetBounceEnd="52000">
                                      <p:stCondLst>
                                        <p:cond delay="600"/>
                                      </p:stCondLst>
                                      <p:childTnLst>
                                        <p:set>
                                          <p:cBhvr>
                                            <p:cTn id="19" dur="1" fill="hold">
                                              <p:stCondLst>
                                                <p:cond delay="0"/>
                                              </p:stCondLst>
                                            </p:cTn>
                                            <p:tgtEl>
                                              <p:spTgt spid="51"/>
                                            </p:tgtEl>
                                            <p:attrNameLst>
                                              <p:attrName>style.visibility</p:attrName>
                                            </p:attrNameLst>
                                          </p:cBhvr>
                                          <p:to>
                                            <p:strVal val="visible"/>
                                          </p:to>
                                        </p:set>
                                        <p:anim calcmode="lin" valueType="num" p14:bounceEnd="52000">
                                          <p:cBhvr additive="base">
                                            <p:cTn id="20" dur="500" fill="hold"/>
                                            <p:tgtEl>
                                              <p:spTgt spid="51"/>
                                            </p:tgtEl>
                                            <p:attrNameLst>
                                              <p:attrName>ppt_x</p:attrName>
                                            </p:attrNameLst>
                                          </p:cBhvr>
                                          <p:tavLst>
                                            <p:tav tm="0">
                                              <p:val>
                                                <p:strVal val="0-#ppt_w/2"/>
                                              </p:val>
                                            </p:tav>
                                            <p:tav tm="100000">
                                              <p:val>
                                                <p:strVal val="#ppt_x"/>
                                              </p:val>
                                            </p:tav>
                                          </p:tavLst>
                                        </p:anim>
                                        <p:anim calcmode="lin" valueType="num" p14:bounceEnd="52000">
                                          <p:cBhvr additive="base">
                                            <p:cTn id="21" dur="500" fill="hold"/>
                                            <p:tgtEl>
                                              <p:spTgt spid="51"/>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14:presetBounceEnd="52000">
                                      <p:stCondLst>
                                        <p:cond delay="900"/>
                                      </p:stCondLst>
                                      <p:childTnLst>
                                        <p:set>
                                          <p:cBhvr>
                                            <p:cTn id="23" dur="1" fill="hold">
                                              <p:stCondLst>
                                                <p:cond delay="0"/>
                                              </p:stCondLst>
                                            </p:cTn>
                                            <p:tgtEl>
                                              <p:spTgt spid="54"/>
                                            </p:tgtEl>
                                            <p:attrNameLst>
                                              <p:attrName>style.visibility</p:attrName>
                                            </p:attrNameLst>
                                          </p:cBhvr>
                                          <p:to>
                                            <p:strVal val="visible"/>
                                          </p:to>
                                        </p:set>
                                        <p:anim calcmode="lin" valueType="num" p14:bounceEnd="52000">
                                          <p:cBhvr additive="base">
                                            <p:cTn id="24" dur="500" fill="hold"/>
                                            <p:tgtEl>
                                              <p:spTgt spid="54"/>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14:presetBounceEnd="52000">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14:bounceEnd="52000">
                                          <p:cBhvr additive="base">
                                            <p:cTn id="28" dur="500" fill="hold"/>
                                            <p:tgtEl>
                                              <p:spTgt spid="43"/>
                                            </p:tgtEl>
                                            <p:attrNameLst>
                                              <p:attrName>ppt_x</p:attrName>
                                            </p:attrNameLst>
                                          </p:cBhvr>
                                          <p:tavLst>
                                            <p:tav tm="0">
                                              <p:val>
                                                <p:strVal val="1+#ppt_w/2"/>
                                              </p:val>
                                            </p:tav>
                                            <p:tav tm="100000">
                                              <p:val>
                                                <p:strVal val="#ppt_x"/>
                                              </p:val>
                                            </p:tav>
                                          </p:tavLst>
                                        </p:anim>
                                        <p:anim calcmode="lin" valueType="num" p14:bounceEnd="52000">
                                          <p:cBhvr additive="base">
                                            <p:cTn id="29" dur="500" fill="hold"/>
                                            <p:tgtEl>
                                              <p:spTgt spid="43"/>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14:presetBounceEnd="52000">
                                      <p:stCondLst>
                                        <p:cond delay="300"/>
                                      </p:stCondLst>
                                      <p:childTnLst>
                                        <p:set>
                                          <p:cBhvr>
                                            <p:cTn id="31" dur="1" fill="hold">
                                              <p:stCondLst>
                                                <p:cond delay="0"/>
                                              </p:stCondLst>
                                            </p:cTn>
                                            <p:tgtEl>
                                              <p:spTgt spid="32"/>
                                            </p:tgtEl>
                                            <p:attrNameLst>
                                              <p:attrName>style.visibility</p:attrName>
                                            </p:attrNameLst>
                                          </p:cBhvr>
                                          <p:to>
                                            <p:strVal val="visible"/>
                                          </p:to>
                                        </p:set>
                                        <p:anim calcmode="lin" valueType="num" p14:bounceEnd="52000">
                                          <p:cBhvr additive="base">
                                            <p:cTn id="32" dur="500" fill="hold"/>
                                            <p:tgtEl>
                                              <p:spTgt spid="32"/>
                                            </p:tgtEl>
                                            <p:attrNameLst>
                                              <p:attrName>ppt_x</p:attrName>
                                            </p:attrNameLst>
                                          </p:cBhvr>
                                          <p:tavLst>
                                            <p:tav tm="0">
                                              <p:val>
                                                <p:strVal val="1+#ppt_w/2"/>
                                              </p:val>
                                            </p:tav>
                                            <p:tav tm="100000">
                                              <p:val>
                                                <p:strVal val="#ppt_x"/>
                                              </p:val>
                                            </p:tav>
                                          </p:tavLst>
                                        </p:anim>
                                        <p:anim calcmode="lin" valueType="num" p14:bounceEnd="52000">
                                          <p:cBhvr additive="base">
                                            <p:cTn id="33" dur="500" fill="hold"/>
                                            <p:tgtEl>
                                              <p:spTgt spid="32"/>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14:presetBounceEnd="52000">
                                      <p:stCondLst>
                                        <p:cond delay="600"/>
                                      </p:stCondLst>
                                      <p:childTnLst>
                                        <p:set>
                                          <p:cBhvr>
                                            <p:cTn id="35" dur="1" fill="hold">
                                              <p:stCondLst>
                                                <p:cond delay="0"/>
                                              </p:stCondLst>
                                            </p:cTn>
                                            <p:tgtEl>
                                              <p:spTgt spid="37"/>
                                            </p:tgtEl>
                                            <p:attrNameLst>
                                              <p:attrName>style.visibility</p:attrName>
                                            </p:attrNameLst>
                                          </p:cBhvr>
                                          <p:to>
                                            <p:strVal val="visible"/>
                                          </p:to>
                                        </p:set>
                                        <p:anim calcmode="lin" valueType="num" p14:bounceEnd="52000">
                                          <p:cBhvr additive="base">
                                            <p:cTn id="36" dur="500" fill="hold"/>
                                            <p:tgtEl>
                                              <p:spTgt spid="37"/>
                                            </p:tgtEl>
                                            <p:attrNameLst>
                                              <p:attrName>ppt_x</p:attrName>
                                            </p:attrNameLst>
                                          </p:cBhvr>
                                          <p:tavLst>
                                            <p:tav tm="0">
                                              <p:val>
                                                <p:strVal val="1+#ppt_w/2"/>
                                              </p:val>
                                            </p:tav>
                                            <p:tav tm="100000">
                                              <p:val>
                                                <p:strVal val="#ppt_x"/>
                                              </p:val>
                                            </p:tav>
                                          </p:tavLst>
                                        </p:anim>
                                        <p:anim calcmode="lin" valueType="num" p14:bounceEnd="52000">
                                          <p:cBhvr additive="base">
                                            <p:cTn id="37" dur="50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14:presetBounceEnd="52000">
                                      <p:stCondLst>
                                        <p:cond delay="900"/>
                                      </p:stCondLst>
                                      <p:childTnLst>
                                        <p:set>
                                          <p:cBhvr>
                                            <p:cTn id="39" dur="1" fill="hold">
                                              <p:stCondLst>
                                                <p:cond delay="0"/>
                                              </p:stCondLst>
                                            </p:cTn>
                                            <p:tgtEl>
                                              <p:spTgt spid="46"/>
                                            </p:tgtEl>
                                            <p:attrNameLst>
                                              <p:attrName>style.visibility</p:attrName>
                                            </p:attrNameLst>
                                          </p:cBhvr>
                                          <p:to>
                                            <p:strVal val="visible"/>
                                          </p:to>
                                        </p:set>
                                        <p:anim calcmode="lin" valueType="num" p14:bounceEnd="52000">
                                          <p:cBhvr additive="base">
                                            <p:cTn id="40" dur="500" fill="hold"/>
                                            <p:tgtEl>
                                              <p:spTgt spid="46"/>
                                            </p:tgtEl>
                                            <p:attrNameLst>
                                              <p:attrName>ppt_x</p:attrName>
                                            </p:attrNameLst>
                                          </p:cBhvr>
                                          <p:tavLst>
                                            <p:tav tm="0">
                                              <p:val>
                                                <p:strVal val="1+#ppt_w/2"/>
                                              </p:val>
                                            </p:tav>
                                            <p:tav tm="100000">
                                              <p:val>
                                                <p:strVal val="#ppt_x"/>
                                              </p:val>
                                            </p:tav>
                                          </p:tavLst>
                                        </p:anim>
                                        <p:anim calcmode="lin" valueType="num" p14:bounceEnd="52000">
                                          <p:cBhvr additive="base">
                                            <p:cTn id="41" dur="500" fill="hold"/>
                                            <p:tgtEl>
                                              <p:spTgt spid="46"/>
                                            </p:tgtEl>
                                            <p:attrNameLst>
                                              <p:attrName>ppt_y</p:attrName>
                                            </p:attrNameLst>
                                          </p:cBhvr>
                                          <p:tavLst>
                                            <p:tav tm="0">
                                              <p:val>
                                                <p:strVal val="0-#ppt_h/2"/>
                                              </p:val>
                                            </p:tav>
                                            <p:tav tm="100000">
                                              <p:val>
                                                <p:strVal val="#ppt_y"/>
                                              </p:val>
                                            </p:tav>
                                          </p:tavLst>
                                        </p:anim>
                                      </p:childTnLst>
                                    </p:cTn>
                                  </p:par>
                                </p:childTnLst>
                              </p:cTn>
                            </p:par>
                            <p:par>
                              <p:cTn id="42" fill="hold">
                                <p:stCondLst>
                                  <p:cond delay="1900"/>
                                </p:stCondLst>
                                <p:childTnLst>
                                  <p:par>
                                    <p:cTn id="43" presetID="23" presetClass="entr" presetSubtype="16"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80"/>
                                            </p:tgtEl>
                                            <p:attrNameLst>
                                              <p:attrName>style.visibility</p:attrName>
                                            </p:attrNameLst>
                                          </p:cBhvr>
                                          <p:to>
                                            <p:strVal val="visible"/>
                                          </p:to>
                                        </p:set>
                                        <p:animEffect transition="in" filter="fade">
                                          <p:cBhvr>
                                            <p:cTn id="49" dur="900"/>
                                            <p:tgtEl>
                                              <p:spTgt spid="80"/>
                                            </p:tgtEl>
                                          </p:cBhvr>
                                        </p:animEffect>
                                      </p:childTnLst>
                                    </p:cTn>
                                  </p:par>
                                </p:childTnLst>
                              </p:cTn>
                            </p:par>
                            <p:par>
                              <p:cTn id="50" fill="hold">
                                <p:stCondLst>
                                  <p:cond delay="3000"/>
                                </p:stCondLst>
                                <p:childTnLst>
                                  <p:par>
                                    <p:cTn id="51" presetID="47" presetClass="entr" presetSubtype="0" fill="hold" grpId="0" nodeType="after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fade">
                                          <p:cBhvr>
                                            <p:cTn id="53" dur="500"/>
                                            <p:tgtEl>
                                              <p:spTgt spid="82"/>
                                            </p:tgtEl>
                                          </p:cBhvr>
                                        </p:animEffect>
                                        <p:anim calcmode="lin" valueType="num">
                                          <p:cBhvr>
                                            <p:cTn id="54" dur="500" fill="hold"/>
                                            <p:tgtEl>
                                              <p:spTgt spid="82"/>
                                            </p:tgtEl>
                                            <p:attrNameLst>
                                              <p:attrName>ppt_x</p:attrName>
                                            </p:attrNameLst>
                                          </p:cBhvr>
                                          <p:tavLst>
                                            <p:tav tm="0">
                                              <p:val>
                                                <p:strVal val="#ppt_x"/>
                                              </p:val>
                                            </p:tav>
                                            <p:tav tm="100000">
                                              <p:val>
                                                <p:strVal val="#ppt_x"/>
                                              </p:val>
                                            </p:tav>
                                          </p:tavLst>
                                        </p:anim>
                                        <p:anim calcmode="lin" valueType="num">
                                          <p:cBhvr>
                                            <p:cTn id="55" dur="500" fill="hold"/>
                                            <p:tgtEl>
                                              <p:spTgt spid="82"/>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 presetClass="entr" presetSubtype="4"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20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40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60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80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100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childTnLst>
                              </p:cTn>
                            </p:par>
                            <p:par>
                              <p:cTn id="81" fill="hold">
                                <p:stCondLst>
                                  <p:cond delay="5000"/>
                                </p:stCondLst>
                                <p:childTnLst>
                                  <p:par>
                                    <p:cTn id="82" presetID="10" presetClass="entr" presetSubtype="0" fill="hold" grpId="0" nodeType="after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p:bldP spid="28" grpId="0"/>
          <p:bldP spid="29" grpId="0"/>
          <p:bldP spid="30" grpId="0"/>
          <p:bldP spid="31" grpId="0"/>
          <p:bldP spid="33" grpId="0"/>
          <p:bldP spid="80" grpId="0" animBg="1"/>
          <p:bldP spid="82" grpId="0"/>
          <p:bldP spid="4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additive="base">
                                            <p:cTn id="12" dur="500" fill="hold"/>
                                            <p:tgtEl>
                                              <p:spTgt spid="59"/>
                                            </p:tgtEl>
                                            <p:attrNameLst>
                                              <p:attrName>ppt_x</p:attrName>
                                            </p:attrNameLst>
                                          </p:cBhvr>
                                          <p:tavLst>
                                            <p:tav tm="0">
                                              <p:val>
                                                <p:strVal val="0-#ppt_w/2"/>
                                              </p:val>
                                            </p:tav>
                                            <p:tav tm="100000">
                                              <p:val>
                                                <p:strVal val="#ppt_x"/>
                                              </p:val>
                                            </p:tav>
                                          </p:tavLst>
                                        </p:anim>
                                        <p:anim calcmode="lin" valueType="num">
                                          <p:cBhvr additive="base">
                                            <p:cTn id="13" dur="500" fill="hold"/>
                                            <p:tgtEl>
                                              <p:spTgt spid="59"/>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stCondLst>
                                        <p:cond delay="300"/>
                                      </p:stCondLst>
                                      <p:childTnLst>
                                        <p:set>
                                          <p:cBhvr>
                                            <p:cTn id="15" dur="1" fill="hold">
                                              <p:stCondLst>
                                                <p:cond delay="0"/>
                                              </p:stCondLst>
                                            </p:cTn>
                                            <p:tgtEl>
                                              <p:spTgt spid="57"/>
                                            </p:tgtEl>
                                            <p:attrNameLst>
                                              <p:attrName>style.visibility</p:attrName>
                                            </p:attrNameLst>
                                          </p:cBhvr>
                                          <p:to>
                                            <p:strVal val="visible"/>
                                          </p:to>
                                        </p:set>
                                        <p:anim calcmode="lin" valueType="num">
                                          <p:cBhvr additive="base">
                                            <p:cTn id="16" dur="500" fill="hold"/>
                                            <p:tgtEl>
                                              <p:spTgt spid="57"/>
                                            </p:tgtEl>
                                            <p:attrNameLst>
                                              <p:attrName>ppt_x</p:attrName>
                                            </p:attrNameLst>
                                          </p:cBhvr>
                                          <p:tavLst>
                                            <p:tav tm="0">
                                              <p:val>
                                                <p:strVal val="0-#ppt_w/2"/>
                                              </p:val>
                                            </p:tav>
                                            <p:tav tm="100000">
                                              <p:val>
                                                <p:strVal val="#ppt_x"/>
                                              </p:val>
                                            </p:tav>
                                          </p:tavLst>
                                        </p:anim>
                                        <p:anim calcmode="lin" valueType="num">
                                          <p:cBhvr additive="base">
                                            <p:cTn id="17" dur="500" fill="hold"/>
                                            <p:tgtEl>
                                              <p:spTgt spid="57"/>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stCondLst>
                                        <p:cond delay="600"/>
                                      </p:stCondLst>
                                      <p:childTnLst>
                                        <p:set>
                                          <p:cBhvr>
                                            <p:cTn id="19" dur="1" fill="hold">
                                              <p:stCondLst>
                                                <p:cond delay="0"/>
                                              </p:stCondLst>
                                            </p:cTn>
                                            <p:tgtEl>
                                              <p:spTgt spid="51"/>
                                            </p:tgtEl>
                                            <p:attrNameLst>
                                              <p:attrName>style.visibility</p:attrName>
                                            </p:attrNameLst>
                                          </p:cBhvr>
                                          <p:to>
                                            <p:strVal val="visible"/>
                                          </p:to>
                                        </p:set>
                                        <p:anim calcmode="lin" valueType="num">
                                          <p:cBhvr additive="base">
                                            <p:cTn id="20" dur="500" fill="hold"/>
                                            <p:tgtEl>
                                              <p:spTgt spid="51"/>
                                            </p:tgtEl>
                                            <p:attrNameLst>
                                              <p:attrName>ppt_x</p:attrName>
                                            </p:attrNameLst>
                                          </p:cBhvr>
                                          <p:tavLst>
                                            <p:tav tm="0">
                                              <p:val>
                                                <p:strVal val="0-#ppt_w/2"/>
                                              </p:val>
                                            </p:tav>
                                            <p:tav tm="100000">
                                              <p:val>
                                                <p:strVal val="#ppt_x"/>
                                              </p:val>
                                            </p:tav>
                                          </p:tavLst>
                                        </p:anim>
                                        <p:anim calcmode="lin" valueType="num">
                                          <p:cBhvr additive="base">
                                            <p:cTn id="21" dur="500" fill="hold"/>
                                            <p:tgtEl>
                                              <p:spTgt spid="51"/>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stCondLst>
                                        <p:cond delay="90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500" fill="hold"/>
                                            <p:tgtEl>
                                              <p:spTgt spid="54"/>
                                            </p:tgtEl>
                                            <p:attrNameLst>
                                              <p:attrName>ppt_x</p:attrName>
                                            </p:attrNameLst>
                                          </p:cBhvr>
                                          <p:tavLst>
                                            <p:tav tm="0">
                                              <p:val>
                                                <p:strVal val="0-#ppt_w/2"/>
                                              </p:val>
                                            </p:tav>
                                            <p:tav tm="100000">
                                              <p:val>
                                                <p:strVal val="#ppt_x"/>
                                              </p:val>
                                            </p:tav>
                                          </p:tavLst>
                                        </p:anim>
                                        <p:anim calcmode="lin" valueType="num">
                                          <p:cBhvr additive="base">
                                            <p:cTn id="25" dur="50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1+#ppt_w/2"/>
                                              </p:val>
                                            </p:tav>
                                            <p:tav tm="100000">
                                              <p:val>
                                                <p:strVal val="#ppt_x"/>
                                              </p:val>
                                            </p:tav>
                                          </p:tavLst>
                                        </p:anim>
                                        <p:anim calcmode="lin" valueType="num">
                                          <p:cBhvr additive="base">
                                            <p:cTn id="29" dur="500" fill="hold"/>
                                            <p:tgtEl>
                                              <p:spTgt spid="43"/>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stCondLst>
                                        <p:cond delay="30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1+#ppt_w/2"/>
                                              </p:val>
                                            </p:tav>
                                            <p:tav tm="100000">
                                              <p:val>
                                                <p:strVal val="#ppt_x"/>
                                              </p:val>
                                            </p:tav>
                                          </p:tavLst>
                                        </p:anim>
                                        <p:anim calcmode="lin" valueType="num">
                                          <p:cBhvr additive="base">
                                            <p:cTn id="33" dur="500" fill="hold"/>
                                            <p:tgtEl>
                                              <p:spTgt spid="32"/>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stCondLst>
                                        <p:cond delay="60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1+#ppt_w/2"/>
                                              </p:val>
                                            </p:tav>
                                            <p:tav tm="100000">
                                              <p:val>
                                                <p:strVal val="#ppt_x"/>
                                              </p:val>
                                            </p:tav>
                                          </p:tavLst>
                                        </p:anim>
                                        <p:anim calcmode="lin" valueType="num">
                                          <p:cBhvr additive="base">
                                            <p:cTn id="37" dur="50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stCondLst>
                                        <p:cond delay="90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1+#ppt_w/2"/>
                                              </p:val>
                                            </p:tav>
                                            <p:tav tm="100000">
                                              <p:val>
                                                <p:strVal val="#ppt_x"/>
                                              </p:val>
                                            </p:tav>
                                          </p:tavLst>
                                        </p:anim>
                                        <p:anim calcmode="lin" valueType="num">
                                          <p:cBhvr additive="base">
                                            <p:cTn id="41" dur="500" fill="hold"/>
                                            <p:tgtEl>
                                              <p:spTgt spid="46"/>
                                            </p:tgtEl>
                                            <p:attrNameLst>
                                              <p:attrName>ppt_y</p:attrName>
                                            </p:attrNameLst>
                                          </p:cBhvr>
                                          <p:tavLst>
                                            <p:tav tm="0">
                                              <p:val>
                                                <p:strVal val="0-#ppt_h/2"/>
                                              </p:val>
                                            </p:tav>
                                            <p:tav tm="100000">
                                              <p:val>
                                                <p:strVal val="#ppt_y"/>
                                              </p:val>
                                            </p:tav>
                                          </p:tavLst>
                                        </p:anim>
                                      </p:childTnLst>
                                    </p:cTn>
                                  </p:par>
                                </p:childTnLst>
                              </p:cTn>
                            </p:par>
                            <p:par>
                              <p:cTn id="42" fill="hold">
                                <p:stCondLst>
                                  <p:cond delay="1900"/>
                                </p:stCondLst>
                                <p:childTnLst>
                                  <p:par>
                                    <p:cTn id="43" presetID="23" presetClass="entr" presetSubtype="16"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80"/>
                                            </p:tgtEl>
                                            <p:attrNameLst>
                                              <p:attrName>style.visibility</p:attrName>
                                            </p:attrNameLst>
                                          </p:cBhvr>
                                          <p:to>
                                            <p:strVal val="visible"/>
                                          </p:to>
                                        </p:set>
                                        <p:animEffect transition="in" filter="fade">
                                          <p:cBhvr>
                                            <p:cTn id="49" dur="900"/>
                                            <p:tgtEl>
                                              <p:spTgt spid="80"/>
                                            </p:tgtEl>
                                          </p:cBhvr>
                                        </p:animEffect>
                                      </p:childTnLst>
                                    </p:cTn>
                                  </p:par>
                                </p:childTnLst>
                              </p:cTn>
                            </p:par>
                            <p:par>
                              <p:cTn id="50" fill="hold">
                                <p:stCondLst>
                                  <p:cond delay="3000"/>
                                </p:stCondLst>
                                <p:childTnLst>
                                  <p:par>
                                    <p:cTn id="51" presetID="47" presetClass="entr" presetSubtype="0" fill="hold" grpId="0" nodeType="after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fade">
                                          <p:cBhvr>
                                            <p:cTn id="53" dur="500"/>
                                            <p:tgtEl>
                                              <p:spTgt spid="82"/>
                                            </p:tgtEl>
                                          </p:cBhvr>
                                        </p:animEffect>
                                        <p:anim calcmode="lin" valueType="num">
                                          <p:cBhvr>
                                            <p:cTn id="54" dur="500" fill="hold"/>
                                            <p:tgtEl>
                                              <p:spTgt spid="82"/>
                                            </p:tgtEl>
                                            <p:attrNameLst>
                                              <p:attrName>ppt_x</p:attrName>
                                            </p:attrNameLst>
                                          </p:cBhvr>
                                          <p:tavLst>
                                            <p:tav tm="0">
                                              <p:val>
                                                <p:strVal val="#ppt_x"/>
                                              </p:val>
                                            </p:tav>
                                            <p:tav tm="100000">
                                              <p:val>
                                                <p:strVal val="#ppt_x"/>
                                              </p:val>
                                            </p:tav>
                                          </p:tavLst>
                                        </p:anim>
                                        <p:anim calcmode="lin" valueType="num">
                                          <p:cBhvr>
                                            <p:cTn id="55" dur="500" fill="hold"/>
                                            <p:tgtEl>
                                              <p:spTgt spid="82"/>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 presetClass="entr" presetSubtype="4"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20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40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60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80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100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childTnLst>
                              </p:cTn>
                            </p:par>
                            <p:par>
                              <p:cTn id="81" fill="hold">
                                <p:stCondLst>
                                  <p:cond delay="5000"/>
                                </p:stCondLst>
                                <p:childTnLst>
                                  <p:par>
                                    <p:cTn id="82" presetID="10" presetClass="entr" presetSubtype="0" fill="hold" grpId="0" nodeType="after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p:bldP spid="28" grpId="0"/>
          <p:bldP spid="29" grpId="0"/>
          <p:bldP spid="30" grpId="0"/>
          <p:bldP spid="31" grpId="0"/>
          <p:bldP spid="33" grpId="0"/>
          <p:bldP spid="80" grpId="0" animBg="1"/>
          <p:bldP spid="82" grpId="0"/>
          <p:bldP spid="49"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成果展示</a:t>
            </a:r>
          </a:p>
        </p:txBody>
      </p:sp>
      <p:pic>
        <p:nvPicPr>
          <p:cNvPr id="42" name="图片 41"/>
          <p:cNvPicPr>
            <a:picLocks noChangeAspect="1"/>
          </p:cNvPicPr>
          <p:nvPr/>
        </p:nvPicPr>
        <p:blipFill rotWithShape="1">
          <a:blip r:embed="rId3" cstate="print">
            <a:extLst>
              <a:ext uri="{28A0092B-C50C-407E-A947-70E740481C1C}">
                <a14:useLocalDpi xmlns:a14="http://schemas.microsoft.com/office/drawing/2010/main" val="0"/>
              </a:ext>
            </a:extLst>
          </a:blip>
          <a:srcRect r="32914"/>
          <a:stretch/>
        </p:blipFill>
        <p:spPr>
          <a:xfrm>
            <a:off x="3786025" y="3109917"/>
            <a:ext cx="2439779" cy="1688723"/>
          </a:xfrm>
          <a:prstGeom prst="rect">
            <a:avLst/>
          </a:prstGeom>
        </p:spPr>
      </p:pic>
      <p:pic>
        <p:nvPicPr>
          <p:cNvPr id="43" name="Picture 2" descr="F:\360云盘\02-个人资料\！PPT图片及版面资源\06-PPT精选插图\02-商务\188141-1205221426079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002"/>
          <a:stretch/>
        </p:blipFill>
        <p:spPr bwMode="auto">
          <a:xfrm>
            <a:off x="6361157" y="4895133"/>
            <a:ext cx="2377500" cy="16576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59112" y="4922468"/>
            <a:ext cx="2403656" cy="160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组合 3"/>
          <p:cNvGrpSpPr/>
          <p:nvPr/>
        </p:nvGrpSpPr>
        <p:grpSpPr>
          <a:xfrm>
            <a:off x="1259113" y="3109917"/>
            <a:ext cx="2403656" cy="1677609"/>
            <a:chOff x="1223203" y="3134184"/>
            <a:chExt cx="2335104" cy="1629764"/>
          </a:xfrm>
          <a:effectLst>
            <a:outerShdw blurRad="266700" dist="152400" dir="8100000" algn="tr" rotWithShape="0">
              <a:prstClr val="black">
                <a:alpha val="24000"/>
              </a:prstClr>
            </a:outerShdw>
          </a:effectLst>
        </p:grpSpPr>
        <p:grpSp>
          <p:nvGrpSpPr>
            <p:cNvPr id="3" name="组合 2"/>
            <p:cNvGrpSpPr/>
            <p:nvPr/>
          </p:nvGrpSpPr>
          <p:grpSpPr>
            <a:xfrm>
              <a:off x="1223203" y="3134184"/>
              <a:ext cx="2335104" cy="1629764"/>
              <a:chOff x="1223203" y="3134184"/>
              <a:chExt cx="2335104" cy="1629764"/>
            </a:xfrm>
          </p:grpSpPr>
          <p:sp>
            <p:nvSpPr>
              <p:cNvPr id="49" name="矩形 48"/>
              <p:cNvSpPr/>
              <p:nvPr/>
            </p:nvSpPr>
            <p:spPr>
              <a:xfrm>
                <a:off x="1223203" y="3134184"/>
                <a:ext cx="2335104" cy="1629764"/>
              </a:xfrm>
              <a:prstGeom prst="rec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72" name="矩形 71"/>
              <p:cNvSpPr/>
              <p:nvPr/>
            </p:nvSpPr>
            <p:spPr>
              <a:xfrm>
                <a:off x="1341435" y="3216703"/>
                <a:ext cx="2098640" cy="14647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mj-ea"/>
                  <a:ea typeface="+mj-ea"/>
                </a:endParaRPr>
              </a:p>
            </p:txBody>
          </p:sp>
        </p:grpSp>
        <p:sp>
          <p:nvSpPr>
            <p:cNvPr id="66" name="TextBox 18"/>
            <p:cNvSpPr txBox="1">
              <a:spLocks noChangeArrowheads="1"/>
            </p:cNvSpPr>
            <p:nvPr/>
          </p:nvSpPr>
          <p:spPr bwMode="auto">
            <a:xfrm flipH="1">
              <a:off x="1571825" y="3682942"/>
              <a:ext cx="1902259" cy="520014"/>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779" b="1" kern="0" dirty="0">
                  <a:solidFill>
                    <a:sysClr val="window" lastClr="FFFFFF">
                      <a:lumMod val="95000"/>
                    </a:sysClr>
                  </a:solidFill>
                  <a:latin typeface="+mj-ea"/>
                </a:rPr>
                <a:t>填加文字</a:t>
              </a:r>
              <a:endParaRPr lang="en-US" altLang="zh-CN" sz="2779" b="1" kern="0" dirty="0">
                <a:solidFill>
                  <a:sysClr val="window" lastClr="FFFFFF">
                    <a:lumMod val="95000"/>
                  </a:sysClr>
                </a:solidFill>
                <a:latin typeface="+mj-ea"/>
              </a:endParaRPr>
            </a:p>
          </p:txBody>
        </p:sp>
      </p:grpSp>
      <p:sp>
        <p:nvSpPr>
          <p:cNvPr id="70" name="TextBox 69"/>
          <p:cNvSpPr txBox="1"/>
          <p:nvPr/>
        </p:nvSpPr>
        <p:spPr>
          <a:xfrm>
            <a:off x="1185722" y="2104476"/>
            <a:ext cx="7744662" cy="853514"/>
          </a:xfrm>
          <a:prstGeom prst="rect">
            <a:avLst/>
          </a:prstGeom>
          <a:noFill/>
        </p:spPr>
        <p:txBody>
          <a:bodyPr wrap="square" lIns="118539" tIns="59270" rIns="118539" bIns="59270" rtlCol="0">
            <a:spAutoFit/>
          </a:bodyPr>
          <a:lstStyle/>
          <a:p>
            <a:pPr>
              <a:lnSpc>
                <a:spcPct val="150000"/>
              </a:lnSpc>
            </a:pPr>
            <a:r>
              <a:rPr lang="zh-CN" altLang="en-US" sz="1544" dirty="0">
                <a:solidFill>
                  <a:schemeClr val="bg2"/>
                </a:solidFill>
                <a:latin typeface="+mn-ea"/>
              </a:rPr>
              <a:t>单击此处添加文本单击此处添加文本 单击此处添加文本单击此处添加文本单击此处添加文本单击此处添加文本单击此处添加文本单击此处添加文本</a:t>
            </a:r>
            <a:endParaRPr lang="en-US" altLang="zh-CN" sz="1544" dirty="0">
              <a:solidFill>
                <a:schemeClr val="bg2"/>
              </a:solidFill>
              <a:latin typeface="+mn-ea"/>
            </a:endParaRPr>
          </a:p>
        </p:txBody>
      </p:sp>
      <p:pic>
        <p:nvPicPr>
          <p:cNvPr id="71" name="图片 70" descr="Vista-desktop-12.png"/>
          <p:cNvPicPr>
            <a:picLocks noChangeAspect="1"/>
          </p:cNvPicPr>
          <p:nvPr/>
        </p:nvPicPr>
        <p:blipFill rotWithShape="1">
          <a:blip r:embed="rId6" cstate="print"/>
          <a:srcRect r="22062"/>
          <a:stretch/>
        </p:blipFill>
        <p:spPr>
          <a:xfrm>
            <a:off x="9138506" y="1407695"/>
            <a:ext cx="4976664" cy="6387680"/>
          </a:xfrm>
          <a:prstGeom prst="rect">
            <a:avLst/>
          </a:prstGeom>
        </p:spPr>
      </p:pic>
      <p:grpSp>
        <p:nvGrpSpPr>
          <p:cNvPr id="84" name="组合 83"/>
          <p:cNvGrpSpPr/>
          <p:nvPr/>
        </p:nvGrpSpPr>
        <p:grpSpPr>
          <a:xfrm>
            <a:off x="3779990" y="4877471"/>
            <a:ext cx="2403656" cy="1677609"/>
            <a:chOff x="1223203" y="3134184"/>
            <a:chExt cx="2335104" cy="1629764"/>
          </a:xfrm>
          <a:effectLst>
            <a:outerShdw blurRad="266700" dist="152400" dir="8100000" algn="tr" rotWithShape="0">
              <a:prstClr val="black">
                <a:alpha val="24000"/>
              </a:prstClr>
            </a:outerShdw>
          </a:effectLst>
        </p:grpSpPr>
        <p:grpSp>
          <p:nvGrpSpPr>
            <p:cNvPr id="85" name="组合 84"/>
            <p:cNvGrpSpPr/>
            <p:nvPr/>
          </p:nvGrpSpPr>
          <p:grpSpPr>
            <a:xfrm>
              <a:off x="1223203" y="3134184"/>
              <a:ext cx="2335104" cy="1629764"/>
              <a:chOff x="1223203" y="3134184"/>
              <a:chExt cx="2335104" cy="1629764"/>
            </a:xfrm>
          </p:grpSpPr>
          <p:sp>
            <p:nvSpPr>
              <p:cNvPr id="87" name="矩形 86"/>
              <p:cNvSpPr/>
              <p:nvPr/>
            </p:nvSpPr>
            <p:spPr>
              <a:xfrm>
                <a:off x="1223203" y="3134184"/>
                <a:ext cx="2335104" cy="1629764"/>
              </a:xfrm>
              <a:prstGeom prst="rec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88" name="矩形 87"/>
              <p:cNvSpPr/>
              <p:nvPr/>
            </p:nvSpPr>
            <p:spPr>
              <a:xfrm>
                <a:off x="1341435" y="3216703"/>
                <a:ext cx="2098640" cy="1464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mj-ea"/>
                  <a:ea typeface="+mj-ea"/>
                </a:endParaRPr>
              </a:p>
            </p:txBody>
          </p:sp>
        </p:grpSp>
        <p:sp>
          <p:nvSpPr>
            <p:cNvPr id="86" name="TextBox 18"/>
            <p:cNvSpPr txBox="1">
              <a:spLocks noChangeArrowheads="1"/>
            </p:cNvSpPr>
            <p:nvPr/>
          </p:nvSpPr>
          <p:spPr bwMode="auto">
            <a:xfrm flipH="1">
              <a:off x="1571825" y="3682942"/>
              <a:ext cx="1902259" cy="520014"/>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779" b="1" kern="0" dirty="0">
                  <a:solidFill>
                    <a:sysClr val="window" lastClr="FFFFFF">
                      <a:lumMod val="95000"/>
                    </a:sysClr>
                  </a:solidFill>
                  <a:latin typeface="+mj-ea"/>
                </a:rPr>
                <a:t>填加文字</a:t>
              </a:r>
              <a:endParaRPr lang="en-US" altLang="zh-CN" sz="2779" b="1" kern="0" dirty="0">
                <a:solidFill>
                  <a:sysClr val="window" lastClr="FFFFFF">
                    <a:lumMod val="95000"/>
                  </a:sysClr>
                </a:solidFill>
                <a:latin typeface="+mj-ea"/>
              </a:endParaRPr>
            </a:p>
          </p:txBody>
        </p:sp>
      </p:grpSp>
      <p:grpSp>
        <p:nvGrpSpPr>
          <p:cNvPr id="89" name="组合 88"/>
          <p:cNvGrpSpPr/>
          <p:nvPr/>
        </p:nvGrpSpPr>
        <p:grpSpPr>
          <a:xfrm>
            <a:off x="6342505" y="3109917"/>
            <a:ext cx="2403656" cy="1677609"/>
            <a:chOff x="1223203" y="3134184"/>
            <a:chExt cx="2335104" cy="1629764"/>
          </a:xfrm>
          <a:effectLst>
            <a:outerShdw blurRad="266700" dist="152400" dir="8100000" algn="tr" rotWithShape="0">
              <a:prstClr val="black">
                <a:alpha val="24000"/>
              </a:prstClr>
            </a:outerShdw>
          </a:effectLst>
        </p:grpSpPr>
        <p:grpSp>
          <p:nvGrpSpPr>
            <p:cNvPr id="90" name="组合 89"/>
            <p:cNvGrpSpPr/>
            <p:nvPr/>
          </p:nvGrpSpPr>
          <p:grpSpPr>
            <a:xfrm>
              <a:off x="1223203" y="3134184"/>
              <a:ext cx="2335104" cy="1629764"/>
              <a:chOff x="1223203" y="3134184"/>
              <a:chExt cx="2335104" cy="1629764"/>
            </a:xfrm>
          </p:grpSpPr>
          <p:sp>
            <p:nvSpPr>
              <p:cNvPr id="92" name="矩形 91"/>
              <p:cNvSpPr/>
              <p:nvPr/>
            </p:nvSpPr>
            <p:spPr>
              <a:xfrm>
                <a:off x="1223203" y="3134184"/>
                <a:ext cx="2335104" cy="1629764"/>
              </a:xfrm>
              <a:prstGeom prst="rec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93" name="矩形 92"/>
              <p:cNvSpPr/>
              <p:nvPr/>
            </p:nvSpPr>
            <p:spPr>
              <a:xfrm>
                <a:off x="1341435" y="3216703"/>
                <a:ext cx="2098640" cy="14647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mj-ea"/>
                  <a:ea typeface="+mj-ea"/>
                </a:endParaRPr>
              </a:p>
            </p:txBody>
          </p:sp>
        </p:grpSp>
        <p:sp>
          <p:nvSpPr>
            <p:cNvPr id="91" name="TextBox 18"/>
            <p:cNvSpPr txBox="1">
              <a:spLocks noChangeArrowheads="1"/>
            </p:cNvSpPr>
            <p:nvPr/>
          </p:nvSpPr>
          <p:spPr bwMode="auto">
            <a:xfrm flipH="1">
              <a:off x="1571825" y="3682942"/>
              <a:ext cx="1902259" cy="520014"/>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zh-CN" altLang="en-US" sz="2779" b="1" kern="0" dirty="0">
                  <a:solidFill>
                    <a:sysClr val="window" lastClr="FFFFFF">
                      <a:lumMod val="95000"/>
                    </a:sysClr>
                  </a:solidFill>
                  <a:latin typeface="+mj-ea"/>
                </a:rPr>
                <a:t>填加文字</a:t>
              </a:r>
              <a:endParaRPr lang="en-US" altLang="zh-CN" sz="2779" b="1" kern="0" dirty="0">
                <a:solidFill>
                  <a:sysClr val="window" lastClr="FFFFFF">
                    <a:lumMod val="95000"/>
                  </a:sysClr>
                </a:solidFill>
                <a:latin typeface="+mj-ea"/>
              </a:endParaRPr>
            </a:p>
          </p:txBody>
        </p:sp>
      </p:grpSp>
      <p:sp>
        <p:nvSpPr>
          <p:cNvPr id="94" name="TextBox 93"/>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2583316032"/>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750"/>
                                        <p:tgtEl>
                                          <p:spTgt spid="70"/>
                                        </p:tgtEl>
                                      </p:cBhvr>
                                    </p:animEffect>
                                  </p:childTnLst>
                                </p:cTn>
                              </p:par>
                              <p:par>
                                <p:cTn id="8" presetID="23" presetClass="entr" presetSubtype="528" fill="hold" nodeType="withEffect">
                                  <p:stCondLst>
                                    <p:cond delay="250"/>
                                  </p:stCondLst>
                                  <p:childTnLst>
                                    <p:set>
                                      <p:cBhvr>
                                        <p:cTn id="9" dur="1" fill="hold">
                                          <p:stCondLst>
                                            <p:cond delay="0"/>
                                          </p:stCondLst>
                                        </p:cTn>
                                        <p:tgtEl>
                                          <p:spTgt spid="44"/>
                                        </p:tgtEl>
                                        <p:attrNameLst>
                                          <p:attrName>style.visibility</p:attrName>
                                        </p:attrNameLst>
                                      </p:cBhvr>
                                      <p:to>
                                        <p:strVal val="visible"/>
                                      </p:to>
                                    </p:set>
                                    <p:anim calcmode="lin" valueType="num">
                                      <p:cBhvr>
                                        <p:cTn id="10" dur="500" fill="hold"/>
                                        <p:tgtEl>
                                          <p:spTgt spid="44"/>
                                        </p:tgtEl>
                                        <p:attrNameLst>
                                          <p:attrName>ppt_w</p:attrName>
                                        </p:attrNameLst>
                                      </p:cBhvr>
                                      <p:tavLst>
                                        <p:tav tm="0">
                                          <p:val>
                                            <p:fltVal val="0"/>
                                          </p:val>
                                        </p:tav>
                                        <p:tav tm="100000">
                                          <p:val>
                                            <p:strVal val="#ppt_w"/>
                                          </p:val>
                                        </p:tav>
                                      </p:tavLst>
                                    </p:anim>
                                    <p:anim calcmode="lin" valueType="num">
                                      <p:cBhvr>
                                        <p:cTn id="11" dur="500" fill="hold"/>
                                        <p:tgtEl>
                                          <p:spTgt spid="44"/>
                                        </p:tgtEl>
                                        <p:attrNameLst>
                                          <p:attrName>ppt_h</p:attrName>
                                        </p:attrNameLst>
                                      </p:cBhvr>
                                      <p:tavLst>
                                        <p:tav tm="0">
                                          <p:val>
                                            <p:fltVal val="0"/>
                                          </p:val>
                                        </p:tav>
                                        <p:tav tm="100000">
                                          <p:val>
                                            <p:strVal val="#ppt_h"/>
                                          </p:val>
                                        </p:tav>
                                      </p:tavLst>
                                    </p:anim>
                                    <p:anim calcmode="lin" valueType="num">
                                      <p:cBhvr>
                                        <p:cTn id="12" dur="500" fill="hold"/>
                                        <p:tgtEl>
                                          <p:spTgt spid="44"/>
                                        </p:tgtEl>
                                        <p:attrNameLst>
                                          <p:attrName>ppt_x</p:attrName>
                                        </p:attrNameLst>
                                      </p:cBhvr>
                                      <p:tavLst>
                                        <p:tav tm="0">
                                          <p:val>
                                            <p:fltVal val="0.5"/>
                                          </p:val>
                                        </p:tav>
                                        <p:tav tm="100000">
                                          <p:val>
                                            <p:strVal val="#ppt_x"/>
                                          </p:val>
                                        </p:tav>
                                      </p:tavLst>
                                    </p:anim>
                                    <p:anim calcmode="lin" valueType="num">
                                      <p:cBhvr>
                                        <p:cTn id="13" dur="500" fill="hold"/>
                                        <p:tgtEl>
                                          <p:spTgt spid="44"/>
                                        </p:tgtEl>
                                        <p:attrNameLst>
                                          <p:attrName>ppt_y</p:attrName>
                                        </p:attrNameLst>
                                      </p:cBhvr>
                                      <p:tavLst>
                                        <p:tav tm="0">
                                          <p:val>
                                            <p:fltVal val="0.5"/>
                                          </p:val>
                                        </p:tav>
                                        <p:tav tm="100000">
                                          <p:val>
                                            <p:strVal val="#ppt_y"/>
                                          </p:val>
                                        </p:tav>
                                      </p:tavLst>
                                    </p:anim>
                                  </p:childTnLst>
                                </p:cTn>
                              </p:par>
                              <p:par>
                                <p:cTn id="14" presetID="23" presetClass="entr" presetSubtype="528" fill="hold" nodeType="withEffect">
                                  <p:stCondLst>
                                    <p:cond delay="50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 calcmode="lin" valueType="num">
                                      <p:cBhvr>
                                        <p:cTn id="18" dur="500" fill="hold"/>
                                        <p:tgtEl>
                                          <p:spTgt spid="42"/>
                                        </p:tgtEl>
                                        <p:attrNameLst>
                                          <p:attrName>ppt_x</p:attrName>
                                        </p:attrNameLst>
                                      </p:cBhvr>
                                      <p:tavLst>
                                        <p:tav tm="0">
                                          <p:val>
                                            <p:fltVal val="0.5"/>
                                          </p:val>
                                        </p:tav>
                                        <p:tav tm="100000">
                                          <p:val>
                                            <p:strVal val="#ppt_x"/>
                                          </p:val>
                                        </p:tav>
                                      </p:tavLst>
                                    </p:anim>
                                    <p:anim calcmode="lin" valueType="num">
                                      <p:cBhvr>
                                        <p:cTn id="19" dur="500" fill="hold"/>
                                        <p:tgtEl>
                                          <p:spTgt spid="42"/>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23" presetClass="entr" presetSubtype="528"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 calcmode="lin" valueType="num">
                                      <p:cBhvr>
                                        <p:cTn id="25" dur="500" fill="hold"/>
                                        <p:tgtEl>
                                          <p:spTgt spid="43"/>
                                        </p:tgtEl>
                                        <p:attrNameLst>
                                          <p:attrName>ppt_x</p:attrName>
                                        </p:attrNameLst>
                                      </p:cBhvr>
                                      <p:tavLst>
                                        <p:tav tm="0">
                                          <p:val>
                                            <p:fltVal val="0.5"/>
                                          </p:val>
                                        </p:tav>
                                        <p:tav tm="100000">
                                          <p:val>
                                            <p:strVal val="#ppt_x"/>
                                          </p:val>
                                        </p:tav>
                                      </p:tavLst>
                                    </p:anim>
                                    <p:anim calcmode="lin" valueType="num">
                                      <p:cBhvr>
                                        <p:cTn id="26" dur="500" fill="hold"/>
                                        <p:tgtEl>
                                          <p:spTgt spid="43"/>
                                        </p:tgtEl>
                                        <p:attrNameLst>
                                          <p:attrName>ppt_y</p:attrName>
                                        </p:attrNameLst>
                                      </p:cBhvr>
                                      <p:tavLst>
                                        <p:tav tm="0">
                                          <p:val>
                                            <p:fltVal val="0.5"/>
                                          </p:val>
                                        </p:tav>
                                        <p:tav tm="100000">
                                          <p:val>
                                            <p:strVal val="#ppt_y"/>
                                          </p:val>
                                        </p:tav>
                                      </p:tavLst>
                                    </p:anim>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84"/>
                                        </p:tgtEl>
                                        <p:attrNameLst>
                                          <p:attrName>style.visibility</p:attrName>
                                        </p:attrNameLst>
                                      </p:cBhvr>
                                      <p:to>
                                        <p:strVal val="visible"/>
                                      </p:to>
                                    </p:set>
                                    <p:anim calcmode="lin" valueType="num">
                                      <p:cBhvr>
                                        <p:cTn id="36" dur="500" fill="hold"/>
                                        <p:tgtEl>
                                          <p:spTgt spid="84"/>
                                        </p:tgtEl>
                                        <p:attrNameLst>
                                          <p:attrName>ppt_w</p:attrName>
                                        </p:attrNameLst>
                                      </p:cBhvr>
                                      <p:tavLst>
                                        <p:tav tm="0">
                                          <p:val>
                                            <p:fltVal val="0"/>
                                          </p:val>
                                        </p:tav>
                                        <p:tav tm="100000">
                                          <p:val>
                                            <p:strVal val="#ppt_w"/>
                                          </p:val>
                                        </p:tav>
                                      </p:tavLst>
                                    </p:anim>
                                    <p:anim calcmode="lin" valueType="num">
                                      <p:cBhvr>
                                        <p:cTn id="37" dur="500" fill="hold"/>
                                        <p:tgtEl>
                                          <p:spTgt spid="84"/>
                                        </p:tgtEl>
                                        <p:attrNameLst>
                                          <p:attrName>ppt_h</p:attrName>
                                        </p:attrNameLst>
                                      </p:cBhvr>
                                      <p:tavLst>
                                        <p:tav tm="0">
                                          <p:val>
                                            <p:fltVal val="0"/>
                                          </p:val>
                                        </p:tav>
                                        <p:tav tm="100000">
                                          <p:val>
                                            <p:strVal val="#ppt_h"/>
                                          </p:val>
                                        </p:tav>
                                      </p:tavLst>
                                    </p:anim>
                                    <p:animEffect transition="in" filter="fade">
                                      <p:cBhvr>
                                        <p:cTn id="38" dur="500"/>
                                        <p:tgtEl>
                                          <p:spTgt spid="84"/>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89"/>
                                        </p:tgtEl>
                                        <p:attrNameLst>
                                          <p:attrName>style.visibility</p:attrName>
                                        </p:attrNameLst>
                                      </p:cBhvr>
                                      <p:to>
                                        <p:strVal val="visible"/>
                                      </p:to>
                                    </p:set>
                                    <p:anim calcmode="lin" valueType="num">
                                      <p:cBhvr>
                                        <p:cTn id="42" dur="500" fill="hold"/>
                                        <p:tgtEl>
                                          <p:spTgt spid="89"/>
                                        </p:tgtEl>
                                        <p:attrNameLst>
                                          <p:attrName>ppt_w</p:attrName>
                                        </p:attrNameLst>
                                      </p:cBhvr>
                                      <p:tavLst>
                                        <p:tav tm="0">
                                          <p:val>
                                            <p:fltVal val="0"/>
                                          </p:val>
                                        </p:tav>
                                        <p:tav tm="100000">
                                          <p:val>
                                            <p:strVal val="#ppt_w"/>
                                          </p:val>
                                        </p:tav>
                                      </p:tavLst>
                                    </p:anim>
                                    <p:anim calcmode="lin" valueType="num">
                                      <p:cBhvr>
                                        <p:cTn id="43" dur="500" fill="hold"/>
                                        <p:tgtEl>
                                          <p:spTgt spid="89"/>
                                        </p:tgtEl>
                                        <p:attrNameLst>
                                          <p:attrName>ppt_h</p:attrName>
                                        </p:attrNameLst>
                                      </p:cBhvr>
                                      <p:tavLst>
                                        <p:tav tm="0">
                                          <p:val>
                                            <p:fltVal val="0"/>
                                          </p:val>
                                        </p:tav>
                                        <p:tav tm="100000">
                                          <p:val>
                                            <p:strVal val="#ppt_h"/>
                                          </p:val>
                                        </p:tav>
                                      </p:tavLst>
                                    </p:anim>
                                    <p:animEffect transition="in" filter="fade">
                                      <p:cBhvr>
                                        <p:cTn id="44" dur="500"/>
                                        <p:tgtEl>
                                          <p:spTgt spid="89"/>
                                        </p:tgtEl>
                                      </p:cBhvr>
                                    </p:animEffect>
                                  </p:childTnLst>
                                </p:cTn>
                              </p:par>
                            </p:childTnLst>
                          </p:cTn>
                        </p:par>
                        <p:par>
                          <p:cTn id="45" fill="hold">
                            <p:stCondLst>
                              <p:cond delay="3000"/>
                            </p:stCondLst>
                            <p:childTnLst>
                              <p:par>
                                <p:cTn id="46" presetID="42" presetClass="entr" presetSubtype="0" fill="hold" nodeType="after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1000"/>
                                        <p:tgtEl>
                                          <p:spTgt spid="71"/>
                                        </p:tgtEl>
                                      </p:cBhvr>
                                    </p:animEffect>
                                    <p:anim calcmode="lin" valueType="num">
                                      <p:cBhvr>
                                        <p:cTn id="49" dur="1000" fill="hold"/>
                                        <p:tgtEl>
                                          <p:spTgt spid="71"/>
                                        </p:tgtEl>
                                        <p:attrNameLst>
                                          <p:attrName>ppt_x</p:attrName>
                                        </p:attrNameLst>
                                      </p:cBhvr>
                                      <p:tavLst>
                                        <p:tav tm="0">
                                          <p:val>
                                            <p:strVal val="#ppt_x"/>
                                          </p:val>
                                        </p:tav>
                                        <p:tav tm="100000">
                                          <p:val>
                                            <p:strVal val="#ppt_x"/>
                                          </p:val>
                                        </p:tav>
                                      </p:tavLst>
                                    </p:anim>
                                    <p:anim calcmode="lin" valueType="num">
                                      <p:cBhvr>
                                        <p:cTn id="50" dur="1000" fill="hold"/>
                                        <p:tgtEl>
                                          <p:spTgt spid="71"/>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fade">
                                      <p:cBhvr>
                                        <p:cTn id="54"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9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成果展示</a:t>
            </a:r>
          </a:p>
        </p:txBody>
      </p:sp>
      <p:sp>
        <p:nvSpPr>
          <p:cNvPr id="94" name="TextBox 93"/>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pic>
        <p:nvPicPr>
          <p:cNvPr id="2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6292" y="2880692"/>
            <a:ext cx="7075864" cy="516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4"/>
          <p:cNvSpPr>
            <a:spLocks noChangeAspect="1"/>
          </p:cNvSpPr>
          <p:nvPr/>
        </p:nvSpPr>
        <p:spPr bwMode="auto">
          <a:xfrm>
            <a:off x="1333849" y="2023650"/>
            <a:ext cx="2960292" cy="141830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6675" tIns="33338" rIns="33338" bIns="66675" numCol="1" spcCol="0" rtlCol="0" fromWordArt="0" anchor="b" anchorCtr="0" forceAA="0" compatLnSpc="1">
            <a:prstTxWarp prst="textNoShape">
              <a:avLst/>
            </a:prstTxWarp>
            <a:noAutofit/>
          </a:bodyPr>
          <a:lstStyle/>
          <a:p>
            <a:pPr defTabSz="666570" fontAlgn="base">
              <a:spcBef>
                <a:spcPct val="0"/>
              </a:spcBef>
              <a:spcAft>
                <a:spcPct val="0"/>
              </a:spcAft>
            </a:pPr>
            <a:endParaRPr lang="en-US" altLang="zh-CN" sz="1750"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r>
              <a:rPr lang="zh-CN" altLang="en-US" sz="1750" spc="-37" dirty="0">
                <a:solidFill>
                  <a:schemeClr val="bg1"/>
                </a:solidFill>
                <a:latin typeface="微软雅黑" pitchFamily="34" charset="-122"/>
                <a:ea typeface="微软雅黑" pitchFamily="34" charset="-122"/>
                <a:cs typeface="Segoe UI" pitchFamily="34" charset="0"/>
              </a:rPr>
              <a:t>单击填加标题</a:t>
            </a:r>
            <a:endParaRPr lang="en-US" altLang="zh-CN" sz="1750"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r>
              <a:rPr lang="zh-CN" altLang="en-US" sz="1029" spc="-37" dirty="0">
                <a:solidFill>
                  <a:schemeClr val="bg1"/>
                </a:solidFill>
                <a:latin typeface="微软雅黑" pitchFamily="34" charset="-122"/>
                <a:ea typeface="微软雅黑" pitchFamily="34" charset="-122"/>
                <a:cs typeface="Segoe UI" pitchFamily="34" charset="0"/>
              </a:rPr>
              <a:t>单击填加文字内容</a:t>
            </a:r>
            <a:endParaRPr lang="en-US" altLang="zh-CN" sz="1029"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029"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sz="1029" spc="-37" dirty="0">
              <a:solidFill>
                <a:schemeClr val="bg1"/>
              </a:solidFill>
              <a:latin typeface="微软雅黑" pitchFamily="34" charset="-122"/>
              <a:ea typeface="微软雅黑" pitchFamily="34" charset="-122"/>
              <a:cs typeface="Segoe UI" pitchFamily="34" charset="0"/>
            </a:endParaRPr>
          </a:p>
        </p:txBody>
      </p:sp>
      <p:sp>
        <p:nvSpPr>
          <p:cNvPr id="26" name="Rectangle 4"/>
          <p:cNvSpPr>
            <a:spLocks noChangeAspect="1"/>
          </p:cNvSpPr>
          <p:nvPr/>
        </p:nvSpPr>
        <p:spPr bwMode="auto">
          <a:xfrm>
            <a:off x="4427791" y="3589626"/>
            <a:ext cx="2960292" cy="1418309"/>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6675" tIns="33338" rIns="33338" bIns="66675" numCol="1" spcCol="0" rtlCol="0" fromWordArt="0" anchor="b" anchorCtr="0" forceAA="0" compatLnSpc="1">
            <a:prstTxWarp prst="textNoShape">
              <a:avLst/>
            </a:prstTxWarp>
            <a:noAutofit/>
          </a:bodyPr>
          <a:lstStyle/>
          <a:p>
            <a:pPr defTabSz="666570" fontAlgn="base">
              <a:spcBef>
                <a:spcPct val="0"/>
              </a:spcBef>
              <a:spcAft>
                <a:spcPct val="0"/>
              </a:spcAft>
            </a:pPr>
            <a:endParaRPr lang="en-US" altLang="zh-CN" sz="1750"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r>
              <a:rPr lang="zh-CN" altLang="en-US" sz="1750" spc="-37" dirty="0">
                <a:solidFill>
                  <a:schemeClr val="bg1"/>
                </a:solidFill>
                <a:latin typeface="微软雅黑" pitchFamily="34" charset="-122"/>
                <a:ea typeface="微软雅黑" pitchFamily="34" charset="-122"/>
                <a:cs typeface="Segoe UI" pitchFamily="34" charset="0"/>
              </a:rPr>
              <a:t>单击填加标题</a:t>
            </a:r>
            <a:endParaRPr lang="en-US" altLang="zh-CN" sz="1750"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r>
              <a:rPr lang="zh-CN" altLang="en-US" sz="1029" spc="-37" dirty="0">
                <a:solidFill>
                  <a:schemeClr val="bg1"/>
                </a:solidFill>
                <a:latin typeface="微软雅黑" pitchFamily="34" charset="-122"/>
                <a:ea typeface="微软雅黑" pitchFamily="34" charset="-122"/>
                <a:cs typeface="Segoe UI" pitchFamily="34" charset="0"/>
              </a:rPr>
              <a:t>单击填加文字内容</a:t>
            </a:r>
            <a:endParaRPr lang="en-US" altLang="zh-CN" sz="1029"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029" spc="-37" dirty="0">
              <a:solidFill>
                <a:schemeClr val="bg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sz="1029" spc="-37" dirty="0">
              <a:solidFill>
                <a:schemeClr val="bg1"/>
              </a:solidFill>
              <a:latin typeface="微软雅黑" pitchFamily="34" charset="-122"/>
              <a:ea typeface="微软雅黑" pitchFamily="34" charset="-122"/>
              <a:cs typeface="Segoe UI" pitchFamily="34" charset="0"/>
            </a:endParaRPr>
          </a:p>
        </p:txBody>
      </p:sp>
      <p:sp>
        <p:nvSpPr>
          <p:cNvPr id="27" name="Rectangle 4"/>
          <p:cNvSpPr>
            <a:spLocks noChangeAspect="1"/>
          </p:cNvSpPr>
          <p:nvPr/>
        </p:nvSpPr>
        <p:spPr bwMode="auto">
          <a:xfrm>
            <a:off x="7552140" y="3606716"/>
            <a:ext cx="2015376" cy="141830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6675" tIns="33338" rIns="33338" bIns="66675" numCol="1" spcCol="0" rtlCol="0" fromWordArt="0" anchor="b" anchorCtr="0" forceAA="0" compatLnSpc="1">
            <a:prstTxWarp prst="textNoShape">
              <a:avLst/>
            </a:prstTxWarp>
            <a:noAutofit/>
          </a:bodyPr>
          <a:lstStyle/>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p:txBody>
      </p:sp>
      <p:grpSp>
        <p:nvGrpSpPr>
          <p:cNvPr id="28" name="组合 27"/>
          <p:cNvGrpSpPr>
            <a:grpSpLocks noChangeAspect="1"/>
          </p:cNvGrpSpPr>
          <p:nvPr/>
        </p:nvGrpSpPr>
        <p:grpSpPr>
          <a:xfrm>
            <a:off x="4437945" y="2023650"/>
            <a:ext cx="1400947" cy="1418309"/>
            <a:chOff x="5002274" y="955627"/>
            <a:chExt cx="1022400" cy="1022351"/>
          </a:xfrm>
        </p:grpSpPr>
        <p:sp>
          <p:nvSpPr>
            <p:cNvPr id="29" name="Rectangle 4"/>
            <p:cNvSpPr/>
            <p:nvPr/>
          </p:nvSpPr>
          <p:spPr bwMode="auto">
            <a:xfrm>
              <a:off x="5002274" y="955627"/>
              <a:ext cx="1022400" cy="102235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0578" tIns="35289" rIns="35289" bIns="70578" numCol="1" spcCol="0" rtlCol="0" fromWordArt="0" anchor="b" anchorCtr="0" forceAA="0" compatLnSpc="1">
              <a:prstTxWarp prst="textNoShape">
                <a:avLst/>
              </a:prstTxWarp>
              <a:noAutofit/>
            </a:bodyPr>
            <a:lstStyle/>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029"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sz="1029" spc="-37" dirty="0">
                <a:solidFill>
                  <a:schemeClr val="tx1"/>
                </a:solidFill>
                <a:latin typeface="微软雅黑" pitchFamily="34" charset="-122"/>
                <a:ea typeface="微软雅黑" pitchFamily="34" charset="-122"/>
                <a:cs typeface="Segoe UI" pitchFamily="34" charset="0"/>
              </a:endParaRPr>
            </a:p>
          </p:txBody>
        </p:sp>
        <p:pic>
          <p:nvPicPr>
            <p:cNvPr id="30" name="Picture 6" descr="C:\Users\Jonahs\Dropbox\Projects SCOTT\MEET Windows Azure\source\Background\tile-icon-databa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083" y="1147494"/>
              <a:ext cx="638782" cy="638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组合 30"/>
          <p:cNvGrpSpPr>
            <a:grpSpLocks noChangeAspect="1"/>
          </p:cNvGrpSpPr>
          <p:nvPr/>
        </p:nvGrpSpPr>
        <p:grpSpPr>
          <a:xfrm>
            <a:off x="5987136" y="2023650"/>
            <a:ext cx="1400947" cy="1418309"/>
            <a:chOff x="6140400" y="955627"/>
            <a:chExt cx="1022400" cy="1022351"/>
          </a:xfrm>
        </p:grpSpPr>
        <p:sp>
          <p:nvSpPr>
            <p:cNvPr id="32" name="Rectangle 4"/>
            <p:cNvSpPr/>
            <p:nvPr/>
          </p:nvSpPr>
          <p:spPr bwMode="auto">
            <a:xfrm>
              <a:off x="6140400" y="955627"/>
              <a:ext cx="1022400" cy="102235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0578" tIns="35289" rIns="35289" bIns="70578" numCol="1" spcCol="0" rtlCol="0" fromWordArt="0" anchor="b" anchorCtr="0" forceAA="0" compatLnSpc="1">
              <a:prstTxWarp prst="textNoShape">
                <a:avLst/>
              </a:prstTxWarp>
              <a:noAutofit/>
            </a:bodyPr>
            <a:lstStyle/>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750"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altLang="zh-CN" sz="1029" spc="-37" dirty="0">
                <a:solidFill>
                  <a:schemeClr val="tx1"/>
                </a:solidFill>
                <a:latin typeface="微软雅黑" pitchFamily="34" charset="-122"/>
                <a:ea typeface="微软雅黑" pitchFamily="34" charset="-122"/>
                <a:cs typeface="Segoe UI" pitchFamily="34" charset="0"/>
              </a:endParaRPr>
            </a:p>
            <a:p>
              <a:pPr defTabSz="666570" fontAlgn="base">
                <a:spcBef>
                  <a:spcPct val="0"/>
                </a:spcBef>
                <a:spcAft>
                  <a:spcPct val="0"/>
                </a:spcAft>
              </a:pPr>
              <a:endParaRPr lang="en-US" sz="1029" spc="-37" dirty="0">
                <a:solidFill>
                  <a:schemeClr val="tx1"/>
                </a:solidFill>
                <a:latin typeface="微软雅黑" pitchFamily="34" charset="-122"/>
                <a:ea typeface="微软雅黑" pitchFamily="34" charset="-122"/>
                <a:cs typeface="Segoe UI" pitchFamily="34" charset="0"/>
              </a:endParaRPr>
            </a:p>
          </p:txBody>
        </p:sp>
        <p:pic>
          <p:nvPicPr>
            <p:cNvPr id="33" name="Picture 5" descr="\\MAGNUM\Projects\Microsoft\Cloud Power FY12\Design\Icons\PNGs\Self_Service.pn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Lst>
            </a:blip>
            <a:srcRect/>
            <a:stretch>
              <a:fillRect/>
            </a:stretch>
          </p:blipFill>
          <p:spPr bwMode="auto">
            <a:xfrm>
              <a:off x="6219082" y="1031063"/>
              <a:ext cx="865036" cy="871477"/>
            </a:xfrm>
            <a:prstGeom prst="rect">
              <a:avLst/>
            </a:prstGeom>
            <a:noFill/>
          </p:spPr>
        </p:pic>
      </p:grpSp>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r="40300"/>
          <a:stretch/>
        </p:blipFill>
        <p:spPr>
          <a:xfrm>
            <a:off x="7552140" y="2005688"/>
            <a:ext cx="2015376" cy="1418309"/>
          </a:xfrm>
          <a:prstGeom prst="rect">
            <a:avLst/>
          </a:prstGeom>
        </p:spPr>
      </p:pic>
      <p:pic>
        <p:nvPicPr>
          <p:cNvPr id="35"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0298" b="6811"/>
          <a:stretch/>
        </p:blipFill>
        <p:spPr bwMode="auto">
          <a:xfrm>
            <a:off x="1333849" y="3606716"/>
            <a:ext cx="2960292" cy="1418309"/>
          </a:xfrm>
          <a:prstGeom prst="rect">
            <a:avLst/>
          </a:prstGeom>
          <a:solidFill>
            <a:schemeClr val="bg2"/>
          </a:solidFill>
          <a:ln>
            <a:noFill/>
          </a:ln>
        </p:spPr>
      </p:pic>
      <p:sp>
        <p:nvSpPr>
          <p:cNvPr id="36" name="TextBox 84"/>
          <p:cNvSpPr txBox="1">
            <a:spLocks noChangeAspect="1"/>
          </p:cNvSpPr>
          <p:nvPr/>
        </p:nvSpPr>
        <p:spPr>
          <a:xfrm>
            <a:off x="1334595" y="5220885"/>
            <a:ext cx="3587459" cy="1410697"/>
          </a:xfrm>
          <a:prstGeom prst="rect">
            <a:avLst/>
          </a:prstGeom>
          <a:noFill/>
        </p:spPr>
        <p:txBody>
          <a:bodyPr wrap="square" lIns="88919" tIns="44460" rIns="88919" bIns="44460" rtlCol="0">
            <a:spAutoFit/>
          </a:bodyPr>
          <a:lstStyle/>
          <a:p>
            <a:pPr>
              <a:lnSpc>
                <a:spcPct val="150000"/>
              </a:lnSpc>
            </a:pPr>
            <a:r>
              <a:rPr lang="zh-CN" altLang="en-US" sz="2471" b="1" dirty="0">
                <a:solidFill>
                  <a:schemeClr val="accent2"/>
                </a:solidFill>
                <a:latin typeface="+mn-ea"/>
              </a:rPr>
              <a:t>单击填加标题</a:t>
            </a:r>
            <a:endParaRPr lang="en-US" altLang="zh-CN" sz="2471" b="1" dirty="0">
              <a:solidFill>
                <a:schemeClr val="accent2"/>
              </a:solidFill>
              <a:latin typeface="+mn-ea"/>
            </a:endParaRPr>
          </a:p>
          <a:p>
            <a:pPr>
              <a:lnSpc>
                <a:spcPct val="150000"/>
              </a:lnSpc>
            </a:pPr>
            <a:r>
              <a:rPr lang="zh-CN" altLang="en-US" sz="1544" dirty="0">
                <a:solidFill>
                  <a:schemeClr val="tx1">
                    <a:lumMod val="65000"/>
                    <a:lumOff val="35000"/>
                  </a:schemeClr>
                </a:solidFill>
                <a:latin typeface="+mn-ea"/>
              </a:rPr>
              <a:t>单击此处添加文本单击此处添加文本 </a:t>
            </a:r>
            <a:endParaRPr lang="en-US" altLang="zh-CN" sz="1544" dirty="0">
              <a:solidFill>
                <a:schemeClr val="tx1">
                  <a:lumMod val="65000"/>
                  <a:lumOff val="35000"/>
                </a:schemeClr>
              </a:solidFill>
              <a:latin typeface="+mn-ea"/>
            </a:endParaRPr>
          </a:p>
          <a:p>
            <a:pPr>
              <a:lnSpc>
                <a:spcPct val="150000"/>
              </a:lnSpc>
            </a:pPr>
            <a:r>
              <a:rPr lang="zh-CN" altLang="en-US" sz="1544" dirty="0">
                <a:solidFill>
                  <a:schemeClr val="tx1">
                    <a:lumMod val="65000"/>
                    <a:lumOff val="35000"/>
                  </a:schemeClr>
                </a:solidFill>
                <a:latin typeface="+mn-ea"/>
              </a:rPr>
              <a:t>单击此处添加文本单击此处添加文本</a:t>
            </a:r>
            <a:endParaRPr lang="en-US" altLang="zh-CN" sz="1544" dirty="0">
              <a:solidFill>
                <a:schemeClr val="tx1">
                  <a:lumMod val="65000"/>
                  <a:lumOff val="35000"/>
                </a:schemeClr>
              </a:solidFill>
              <a:latin typeface="+mn-ea"/>
            </a:endParaRPr>
          </a:p>
        </p:txBody>
      </p:sp>
    </p:spTree>
    <p:extLst>
      <p:ext uri="{BB962C8B-B14F-4D97-AF65-F5344CB8AC3E}">
        <p14:creationId xmlns:p14="http://schemas.microsoft.com/office/powerpoint/2010/main" val="1951974074"/>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par>
                              <p:cTn id="8" fill="hold">
                                <p:stCondLst>
                                  <p:cond delay="500"/>
                                </p:stCondLst>
                                <p:childTnLst>
                                  <p:par>
                                    <p:cTn id="9" presetID="2" presetClass="entr" presetSubtype="4" fill="hold" nodeType="afterEffect" p14:presetBounceEnd="48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48000">
                                          <p:cBhvr additive="base">
                                            <p:cTn id="11" dur="500" fill="hold"/>
                                            <p:tgtEl>
                                              <p:spTgt spid="24"/>
                                            </p:tgtEl>
                                            <p:attrNameLst>
                                              <p:attrName>ppt_x</p:attrName>
                                            </p:attrNameLst>
                                          </p:cBhvr>
                                          <p:tavLst>
                                            <p:tav tm="0">
                                              <p:val>
                                                <p:strVal val="#ppt_x"/>
                                              </p:val>
                                            </p:tav>
                                            <p:tav tm="100000">
                                              <p:val>
                                                <p:strVal val="#ppt_x"/>
                                              </p:val>
                                            </p:tav>
                                          </p:tavLst>
                                        </p:anim>
                                        <p:anim calcmode="lin" valueType="num" p14:bounceEnd="48000">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250"/>
                                            <p:tgtEl>
                                              <p:spTgt spid="2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250"/>
                                            <p:tgtEl>
                                              <p:spTgt spid="28"/>
                                            </p:tgtEl>
                                          </p:cBhvr>
                                        </p:animEffect>
                                      </p:childTnLst>
                                    </p:cTn>
                                  </p:par>
                                </p:childTnLst>
                              </p:cTn>
                            </p:par>
                            <p:par>
                              <p:cTn id="25" fill="hold">
                                <p:stCondLst>
                                  <p:cond delay="1750"/>
                                </p:stCondLst>
                                <p:childTnLst>
                                  <p:par>
                                    <p:cTn id="26" presetID="10"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50"/>
                                            <p:tgtEl>
                                              <p:spTgt spid="3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childTnLst>
                              </p:cTn>
                            </p:par>
                            <p:par>
                              <p:cTn id="33" fill="hold">
                                <p:stCondLst>
                                  <p:cond delay="225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250"/>
                                            <p:tgtEl>
                                              <p:spTgt spid="34"/>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50"/>
                                            <p:tgtEl>
                                              <p:spTgt spid="27"/>
                                            </p:tgtEl>
                                          </p:cBhvr>
                                        </p:animEffect>
                                      </p:childTnLst>
                                    </p:cTn>
                                  </p:par>
                                </p:childTnLst>
                              </p:cTn>
                            </p:par>
                            <p:par>
                              <p:cTn id="41" fill="hold">
                                <p:stCondLst>
                                  <p:cond delay="2750"/>
                                </p:stCondLst>
                                <p:childTnLst>
                                  <p:par>
                                    <p:cTn id="42" presetID="22" presetClass="entr" presetSubtype="8"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25" grpId="0" animBg="1"/>
          <p:bldP spid="26" grpId="0" animBg="1"/>
          <p:bldP spid="27" grpId="0" animBg="1"/>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250"/>
                                            <p:tgtEl>
                                              <p:spTgt spid="2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250"/>
                                            <p:tgtEl>
                                              <p:spTgt spid="28"/>
                                            </p:tgtEl>
                                          </p:cBhvr>
                                        </p:animEffect>
                                      </p:childTnLst>
                                    </p:cTn>
                                  </p:par>
                                </p:childTnLst>
                              </p:cTn>
                            </p:par>
                            <p:par>
                              <p:cTn id="25" fill="hold">
                                <p:stCondLst>
                                  <p:cond delay="1750"/>
                                </p:stCondLst>
                                <p:childTnLst>
                                  <p:par>
                                    <p:cTn id="26" presetID="10"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50"/>
                                            <p:tgtEl>
                                              <p:spTgt spid="3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childTnLst>
                              </p:cTn>
                            </p:par>
                            <p:par>
                              <p:cTn id="33" fill="hold">
                                <p:stCondLst>
                                  <p:cond delay="225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250"/>
                                            <p:tgtEl>
                                              <p:spTgt spid="34"/>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50"/>
                                            <p:tgtEl>
                                              <p:spTgt spid="27"/>
                                            </p:tgtEl>
                                          </p:cBhvr>
                                        </p:animEffect>
                                      </p:childTnLst>
                                    </p:cTn>
                                  </p:par>
                                </p:childTnLst>
                              </p:cTn>
                            </p:par>
                            <p:par>
                              <p:cTn id="41" fill="hold">
                                <p:stCondLst>
                                  <p:cond delay="2750"/>
                                </p:stCondLst>
                                <p:childTnLst>
                                  <p:par>
                                    <p:cTn id="42" presetID="22" presetClass="entr" presetSubtype="8"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25" grpId="0" animBg="1"/>
          <p:bldP spid="26" grpId="0" animBg="1"/>
          <p:bldP spid="27" grpId="0" animBg="1"/>
          <p:bldP spid="36"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成果展示</a:t>
            </a:r>
          </a:p>
        </p:txBody>
      </p:sp>
      <p:sp>
        <p:nvSpPr>
          <p:cNvPr id="94" name="TextBox 93"/>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
        <p:nvSpPr>
          <p:cNvPr id="17" name="Shape 6891"/>
          <p:cNvSpPr>
            <a:spLocks noChangeAspect="1"/>
          </p:cNvSpPr>
          <p:nvPr/>
        </p:nvSpPr>
        <p:spPr>
          <a:xfrm flipH="1">
            <a:off x="9413259" y="5225956"/>
            <a:ext cx="2128926" cy="2128603"/>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a:ln>
            <a:round/>
          </a:ln>
        </p:spPr>
        <p:txBody>
          <a:bodyPr lIns="0" tIns="0" rIns="0" bIns="0"/>
          <a:lstStyle/>
          <a:p>
            <a:pPr lvl="0">
              <a:buClrTx/>
            </a:pPr>
            <a:endParaRPr sz="2471">
              <a:latin typeface="+mn-ea"/>
            </a:endParaRPr>
          </a:p>
        </p:txBody>
      </p:sp>
      <p:sp>
        <p:nvSpPr>
          <p:cNvPr id="18" name="Shape 6892"/>
          <p:cNvSpPr>
            <a:spLocks noChangeAspect="1"/>
          </p:cNvSpPr>
          <p:nvPr/>
        </p:nvSpPr>
        <p:spPr>
          <a:xfrm flipH="1">
            <a:off x="9064881" y="2181885"/>
            <a:ext cx="779064" cy="778943"/>
          </a:xfrm>
          <a:custGeom>
            <a:avLst/>
            <a:gdLst/>
            <a:ahLst/>
            <a:cxnLst>
              <a:cxn ang="0">
                <a:pos x="wd2" y="hd2"/>
              </a:cxn>
              <a:cxn ang="5400000">
                <a:pos x="wd2" y="hd2"/>
              </a:cxn>
              <a:cxn ang="10800000">
                <a:pos x="wd2" y="hd2"/>
              </a:cxn>
              <a:cxn ang="16200000">
                <a:pos x="wd2" y="hd2"/>
              </a:cxn>
            </a:cxnLst>
            <a:rect l="0" t="0" r="r" b="b"/>
            <a:pathLst>
              <a:path w="21600" h="21600" extrusionOk="0">
                <a:moveTo>
                  <a:pt x="13507" y="0"/>
                </a:moveTo>
                <a:cubicBezTo>
                  <a:pt x="0" y="0"/>
                  <a:pt x="0" y="0"/>
                  <a:pt x="0" y="0"/>
                </a:cubicBezTo>
                <a:cubicBezTo>
                  <a:pt x="0" y="13507"/>
                  <a:pt x="0" y="13507"/>
                  <a:pt x="0" y="13507"/>
                </a:cubicBezTo>
                <a:cubicBezTo>
                  <a:pt x="0" y="17978"/>
                  <a:pt x="3622" y="21600"/>
                  <a:pt x="8112" y="21600"/>
                </a:cubicBezTo>
                <a:cubicBezTo>
                  <a:pt x="21600" y="21600"/>
                  <a:pt x="21600" y="21600"/>
                  <a:pt x="21600" y="21600"/>
                </a:cubicBezTo>
                <a:cubicBezTo>
                  <a:pt x="21600" y="8112"/>
                  <a:pt x="21600" y="8112"/>
                  <a:pt x="21600" y="8112"/>
                </a:cubicBezTo>
                <a:cubicBezTo>
                  <a:pt x="21600" y="3622"/>
                  <a:pt x="17978" y="0"/>
                  <a:pt x="13507" y="0"/>
                </a:cubicBezTo>
                <a:close/>
              </a:path>
            </a:pathLst>
          </a:custGeom>
          <a:solidFill>
            <a:srgbClr val="E0E0E0">
              <a:alpha val="15000"/>
            </a:srgbClr>
          </a:solidFill>
          <a:ln>
            <a:round/>
          </a:ln>
        </p:spPr>
        <p:txBody>
          <a:bodyPr lIns="0" tIns="0" rIns="0" bIns="0"/>
          <a:lstStyle/>
          <a:p>
            <a:pPr lvl="0">
              <a:buClrTx/>
            </a:pPr>
            <a:endParaRPr sz="2471">
              <a:latin typeface="+mn-ea"/>
            </a:endParaRPr>
          </a:p>
        </p:txBody>
      </p:sp>
      <p:sp>
        <p:nvSpPr>
          <p:cNvPr id="19" name="Shape 6914"/>
          <p:cNvSpPr>
            <a:spLocks noChangeAspect="1"/>
          </p:cNvSpPr>
          <p:nvPr/>
        </p:nvSpPr>
        <p:spPr>
          <a:xfrm>
            <a:off x="4766394" y="2011997"/>
            <a:ext cx="2805233" cy="2549453"/>
          </a:xfrm>
          <a:custGeom>
            <a:avLst/>
            <a:gdLst/>
            <a:ahLst/>
            <a:cxnLst>
              <a:cxn ang="0">
                <a:pos x="wd2" y="hd2"/>
              </a:cxn>
              <a:cxn ang="5400000">
                <a:pos x="wd2" y="hd2"/>
              </a:cxn>
              <a:cxn ang="10800000">
                <a:pos x="wd2" y="hd2"/>
              </a:cxn>
              <a:cxn ang="16200000">
                <a:pos x="wd2" y="hd2"/>
              </a:cxn>
            </a:cxnLst>
            <a:rect l="0" t="0" r="r" b="b"/>
            <a:pathLst>
              <a:path w="21600" h="21600" extrusionOk="0">
                <a:moveTo>
                  <a:pt x="3095" y="18391"/>
                </a:moveTo>
                <a:cubicBezTo>
                  <a:pt x="2131" y="18465"/>
                  <a:pt x="1144" y="18588"/>
                  <a:pt x="224" y="18761"/>
                </a:cubicBezTo>
                <a:cubicBezTo>
                  <a:pt x="90" y="19699"/>
                  <a:pt x="22" y="20637"/>
                  <a:pt x="0" y="21600"/>
                </a:cubicBezTo>
                <a:cubicBezTo>
                  <a:pt x="3701" y="21600"/>
                  <a:pt x="3701" y="21600"/>
                  <a:pt x="3701" y="21600"/>
                </a:cubicBezTo>
                <a:cubicBezTo>
                  <a:pt x="4060" y="20168"/>
                  <a:pt x="5249" y="19156"/>
                  <a:pt x="6639" y="19156"/>
                </a:cubicBezTo>
                <a:cubicBezTo>
                  <a:pt x="8030" y="19156"/>
                  <a:pt x="9219" y="20168"/>
                  <a:pt x="9600" y="21600"/>
                </a:cubicBezTo>
                <a:cubicBezTo>
                  <a:pt x="10273" y="21600"/>
                  <a:pt x="10273" y="21600"/>
                  <a:pt x="10273" y="21600"/>
                </a:cubicBezTo>
                <a:cubicBezTo>
                  <a:pt x="10295" y="20711"/>
                  <a:pt x="10430" y="19847"/>
                  <a:pt x="10654" y="18983"/>
                </a:cubicBezTo>
                <a:cubicBezTo>
                  <a:pt x="11125" y="17206"/>
                  <a:pt x="12045" y="15552"/>
                  <a:pt x="13279" y="14268"/>
                </a:cubicBezTo>
                <a:cubicBezTo>
                  <a:pt x="14467" y="12960"/>
                  <a:pt x="16015" y="12096"/>
                  <a:pt x="17675" y="11602"/>
                </a:cubicBezTo>
                <a:cubicBezTo>
                  <a:pt x="18258" y="11454"/>
                  <a:pt x="18841" y="11380"/>
                  <a:pt x="19447" y="11331"/>
                </a:cubicBezTo>
                <a:cubicBezTo>
                  <a:pt x="19447" y="9183"/>
                  <a:pt x="19447" y="9183"/>
                  <a:pt x="19447" y="9183"/>
                </a:cubicBezTo>
                <a:cubicBezTo>
                  <a:pt x="19828" y="9109"/>
                  <a:pt x="19828" y="9109"/>
                  <a:pt x="19828" y="9109"/>
                </a:cubicBezTo>
                <a:cubicBezTo>
                  <a:pt x="20860" y="8912"/>
                  <a:pt x="21600" y="7949"/>
                  <a:pt x="21600" y="6764"/>
                </a:cubicBezTo>
                <a:cubicBezTo>
                  <a:pt x="21600" y="5579"/>
                  <a:pt x="20860" y="4592"/>
                  <a:pt x="19828" y="4394"/>
                </a:cubicBezTo>
                <a:cubicBezTo>
                  <a:pt x="19447" y="4320"/>
                  <a:pt x="19447" y="4320"/>
                  <a:pt x="19447" y="4320"/>
                </a:cubicBezTo>
                <a:cubicBezTo>
                  <a:pt x="19447" y="0"/>
                  <a:pt x="19447" y="0"/>
                  <a:pt x="19447" y="0"/>
                </a:cubicBezTo>
                <a:cubicBezTo>
                  <a:pt x="18931" y="25"/>
                  <a:pt x="18437" y="49"/>
                  <a:pt x="17921" y="123"/>
                </a:cubicBezTo>
                <a:cubicBezTo>
                  <a:pt x="17720" y="1185"/>
                  <a:pt x="17563" y="2197"/>
                  <a:pt x="17450" y="3259"/>
                </a:cubicBezTo>
                <a:cubicBezTo>
                  <a:pt x="15880" y="3579"/>
                  <a:pt x="15880" y="3579"/>
                  <a:pt x="15880" y="3579"/>
                </a:cubicBezTo>
                <a:cubicBezTo>
                  <a:pt x="14355" y="4098"/>
                  <a:pt x="14355" y="4098"/>
                  <a:pt x="14355" y="4098"/>
                </a:cubicBezTo>
                <a:cubicBezTo>
                  <a:pt x="13817" y="3209"/>
                  <a:pt x="13234" y="2370"/>
                  <a:pt x="12628" y="1555"/>
                </a:cubicBezTo>
                <a:cubicBezTo>
                  <a:pt x="11080" y="2197"/>
                  <a:pt x="9622" y="3110"/>
                  <a:pt x="8277" y="4172"/>
                </a:cubicBezTo>
                <a:cubicBezTo>
                  <a:pt x="8568" y="5159"/>
                  <a:pt x="8905" y="6171"/>
                  <a:pt x="9286" y="7134"/>
                </a:cubicBezTo>
                <a:cubicBezTo>
                  <a:pt x="8882" y="7529"/>
                  <a:pt x="8456" y="7875"/>
                  <a:pt x="8075" y="8294"/>
                </a:cubicBezTo>
                <a:cubicBezTo>
                  <a:pt x="7716" y="8714"/>
                  <a:pt x="7312" y="9109"/>
                  <a:pt x="6976" y="9578"/>
                </a:cubicBezTo>
                <a:cubicBezTo>
                  <a:pt x="6123" y="9134"/>
                  <a:pt x="5226" y="8714"/>
                  <a:pt x="4329" y="8319"/>
                </a:cubicBezTo>
                <a:cubicBezTo>
                  <a:pt x="3297" y="9751"/>
                  <a:pt x="2422" y="11331"/>
                  <a:pt x="1750" y="12985"/>
                </a:cubicBezTo>
                <a:cubicBezTo>
                  <a:pt x="2490" y="13701"/>
                  <a:pt x="3230" y="14367"/>
                  <a:pt x="3993" y="15009"/>
                </a:cubicBezTo>
                <a:cubicBezTo>
                  <a:pt x="3746" y="15552"/>
                  <a:pt x="3634" y="16120"/>
                  <a:pt x="3454" y="16663"/>
                </a:cubicBezTo>
                <a:cubicBezTo>
                  <a:pt x="3275" y="17231"/>
                  <a:pt x="3207" y="17798"/>
                  <a:pt x="3095" y="18391"/>
                </a:cubicBezTo>
                <a:close/>
              </a:path>
            </a:pathLst>
          </a:custGeom>
          <a:solidFill>
            <a:schemeClr val="accent1"/>
          </a:solidFill>
          <a:ln>
            <a:round/>
          </a:ln>
        </p:spPr>
        <p:txBody>
          <a:bodyPr lIns="0" tIns="0" rIns="0" bIns="0"/>
          <a:lstStyle/>
          <a:p>
            <a:pPr defTabSz="444756">
              <a:defRPr sz="1200">
                <a:uFillTx/>
                <a:latin typeface="Helvetica"/>
                <a:ea typeface="Helvetica"/>
                <a:cs typeface="Helvetica"/>
                <a:sym typeface="Helvetica"/>
              </a:defRPr>
            </a:pPr>
            <a:endParaRPr sz="1235">
              <a:latin typeface="+mn-ea"/>
            </a:endParaRPr>
          </a:p>
        </p:txBody>
      </p:sp>
      <p:sp>
        <p:nvSpPr>
          <p:cNvPr id="20" name="Shape 6915"/>
          <p:cNvSpPr>
            <a:spLocks noChangeAspect="1"/>
          </p:cNvSpPr>
          <p:nvPr/>
        </p:nvSpPr>
        <p:spPr>
          <a:xfrm>
            <a:off x="7461626" y="2011996"/>
            <a:ext cx="2543764" cy="2829124"/>
          </a:xfrm>
          <a:custGeom>
            <a:avLst/>
            <a:gdLst/>
            <a:ahLst/>
            <a:cxnLst>
              <a:cxn ang="0">
                <a:pos x="wd2" y="hd2"/>
              </a:cxn>
              <a:cxn ang="5400000">
                <a:pos x="wd2" y="hd2"/>
              </a:cxn>
              <a:cxn ang="10800000">
                <a:pos x="wd2" y="hd2"/>
              </a:cxn>
              <a:cxn ang="16200000">
                <a:pos x="wd2" y="hd2"/>
              </a:cxn>
            </a:cxnLst>
            <a:rect l="0" t="0" r="r" b="b"/>
            <a:pathLst>
              <a:path w="21600" h="21600" extrusionOk="0">
                <a:moveTo>
                  <a:pt x="0" y="3181"/>
                </a:moveTo>
                <a:cubicBezTo>
                  <a:pt x="1410" y="3559"/>
                  <a:pt x="2375" y="4738"/>
                  <a:pt x="2375" y="6095"/>
                </a:cubicBezTo>
                <a:cubicBezTo>
                  <a:pt x="2375" y="7452"/>
                  <a:pt x="1410" y="8609"/>
                  <a:pt x="0" y="9009"/>
                </a:cubicBezTo>
                <a:cubicBezTo>
                  <a:pt x="0" y="10188"/>
                  <a:pt x="0" y="10188"/>
                  <a:pt x="0" y="10188"/>
                </a:cubicBezTo>
                <a:cubicBezTo>
                  <a:pt x="866" y="10233"/>
                  <a:pt x="1732" y="10344"/>
                  <a:pt x="2573" y="10566"/>
                </a:cubicBezTo>
                <a:cubicBezTo>
                  <a:pt x="4379" y="11034"/>
                  <a:pt x="6037" y="11946"/>
                  <a:pt x="7324" y="13169"/>
                </a:cubicBezTo>
                <a:cubicBezTo>
                  <a:pt x="8635" y="14370"/>
                  <a:pt x="9501" y="15883"/>
                  <a:pt x="9971" y="17529"/>
                </a:cubicBezTo>
                <a:cubicBezTo>
                  <a:pt x="10120" y="18130"/>
                  <a:pt x="10219" y="18753"/>
                  <a:pt x="10268" y="19375"/>
                </a:cubicBezTo>
                <a:cubicBezTo>
                  <a:pt x="12767" y="19375"/>
                  <a:pt x="12767" y="19375"/>
                  <a:pt x="12767" y="19375"/>
                </a:cubicBezTo>
                <a:cubicBezTo>
                  <a:pt x="12841" y="19754"/>
                  <a:pt x="12841" y="19754"/>
                  <a:pt x="12841" y="19754"/>
                </a:cubicBezTo>
                <a:cubicBezTo>
                  <a:pt x="13014" y="20821"/>
                  <a:pt x="14029" y="21600"/>
                  <a:pt x="15216" y="21600"/>
                </a:cubicBezTo>
                <a:cubicBezTo>
                  <a:pt x="16404" y="21600"/>
                  <a:pt x="17394" y="20821"/>
                  <a:pt x="17592" y="19776"/>
                </a:cubicBezTo>
                <a:cubicBezTo>
                  <a:pt x="17641" y="19375"/>
                  <a:pt x="17641" y="19375"/>
                  <a:pt x="17641" y="19375"/>
                </a:cubicBezTo>
                <a:cubicBezTo>
                  <a:pt x="21600" y="19375"/>
                  <a:pt x="21600" y="19375"/>
                  <a:pt x="21600" y="19375"/>
                </a:cubicBezTo>
                <a:cubicBezTo>
                  <a:pt x="21600" y="18842"/>
                  <a:pt x="21551" y="18308"/>
                  <a:pt x="21476" y="17774"/>
                </a:cubicBezTo>
                <a:cubicBezTo>
                  <a:pt x="20437" y="17596"/>
                  <a:pt x="19423" y="17418"/>
                  <a:pt x="18359" y="17307"/>
                </a:cubicBezTo>
                <a:cubicBezTo>
                  <a:pt x="18012" y="15750"/>
                  <a:pt x="18012" y="15750"/>
                  <a:pt x="18012" y="15750"/>
                </a:cubicBezTo>
                <a:cubicBezTo>
                  <a:pt x="17518" y="14237"/>
                  <a:pt x="17518" y="14237"/>
                  <a:pt x="17518" y="14237"/>
                </a:cubicBezTo>
                <a:cubicBezTo>
                  <a:pt x="18408" y="13703"/>
                  <a:pt x="19225" y="13125"/>
                  <a:pt x="20066" y="12524"/>
                </a:cubicBezTo>
                <a:cubicBezTo>
                  <a:pt x="19423" y="10989"/>
                  <a:pt x="18482" y="9543"/>
                  <a:pt x="17443" y="8208"/>
                </a:cubicBezTo>
                <a:cubicBezTo>
                  <a:pt x="16429" y="8498"/>
                  <a:pt x="15414" y="8854"/>
                  <a:pt x="14449" y="9209"/>
                </a:cubicBezTo>
                <a:cubicBezTo>
                  <a:pt x="14078" y="8809"/>
                  <a:pt x="13732" y="8386"/>
                  <a:pt x="13287" y="8008"/>
                </a:cubicBezTo>
                <a:cubicBezTo>
                  <a:pt x="12866" y="7652"/>
                  <a:pt x="12470" y="7252"/>
                  <a:pt x="12000" y="6918"/>
                </a:cubicBezTo>
                <a:cubicBezTo>
                  <a:pt x="12470" y="6073"/>
                  <a:pt x="12891" y="5183"/>
                  <a:pt x="13262" y="4293"/>
                </a:cubicBezTo>
                <a:cubicBezTo>
                  <a:pt x="11827" y="3270"/>
                  <a:pt x="10268" y="2402"/>
                  <a:pt x="8586" y="1735"/>
                </a:cubicBezTo>
                <a:cubicBezTo>
                  <a:pt x="7868" y="2469"/>
                  <a:pt x="7200" y="3203"/>
                  <a:pt x="6581" y="3960"/>
                </a:cubicBezTo>
                <a:cubicBezTo>
                  <a:pt x="6037" y="3737"/>
                  <a:pt x="5468" y="3604"/>
                  <a:pt x="4899" y="3426"/>
                </a:cubicBezTo>
                <a:cubicBezTo>
                  <a:pt x="4355" y="3270"/>
                  <a:pt x="3761" y="3181"/>
                  <a:pt x="3192" y="3070"/>
                </a:cubicBezTo>
                <a:cubicBezTo>
                  <a:pt x="3093" y="2113"/>
                  <a:pt x="2994" y="1135"/>
                  <a:pt x="2796" y="200"/>
                </a:cubicBezTo>
                <a:cubicBezTo>
                  <a:pt x="1880" y="111"/>
                  <a:pt x="940" y="22"/>
                  <a:pt x="0" y="0"/>
                </a:cubicBezTo>
                <a:lnTo>
                  <a:pt x="0" y="3181"/>
                </a:lnTo>
                <a:close/>
              </a:path>
            </a:pathLst>
          </a:custGeom>
          <a:solidFill>
            <a:schemeClr val="accent3"/>
          </a:solidFill>
          <a:ln>
            <a:round/>
          </a:ln>
        </p:spPr>
        <p:txBody>
          <a:bodyPr lIns="0" tIns="0" rIns="0" bIns="0"/>
          <a:lstStyle/>
          <a:p>
            <a:pPr defTabSz="444756">
              <a:defRPr sz="1200">
                <a:uFillTx/>
                <a:latin typeface="Helvetica"/>
                <a:ea typeface="Helvetica"/>
                <a:cs typeface="Helvetica"/>
                <a:sym typeface="Helvetica"/>
              </a:defRPr>
            </a:pPr>
            <a:endParaRPr sz="1235">
              <a:latin typeface="+mn-ea"/>
            </a:endParaRPr>
          </a:p>
        </p:txBody>
      </p:sp>
      <p:sp>
        <p:nvSpPr>
          <p:cNvPr id="21" name="Shape 6916"/>
          <p:cNvSpPr>
            <a:spLocks noChangeAspect="1"/>
          </p:cNvSpPr>
          <p:nvPr/>
        </p:nvSpPr>
        <p:spPr>
          <a:xfrm>
            <a:off x="4753377" y="4415345"/>
            <a:ext cx="2525520" cy="2806833"/>
          </a:xfrm>
          <a:custGeom>
            <a:avLst/>
            <a:gdLst/>
            <a:ahLst/>
            <a:cxnLst>
              <a:cxn ang="0">
                <a:pos x="wd2" y="hd2"/>
              </a:cxn>
              <a:cxn ang="5400000">
                <a:pos x="wd2" y="hd2"/>
              </a:cxn>
              <a:cxn ang="10800000">
                <a:pos x="wd2" y="hd2"/>
              </a:cxn>
              <a:cxn ang="16200000">
                <a:pos x="wd2" y="hd2"/>
              </a:cxn>
            </a:cxnLst>
            <a:rect l="0" t="0" r="r" b="b"/>
            <a:pathLst>
              <a:path w="21600" h="21600" extrusionOk="0">
                <a:moveTo>
                  <a:pt x="21600" y="18530"/>
                </a:moveTo>
                <a:cubicBezTo>
                  <a:pt x="20205" y="18127"/>
                  <a:pt x="19233" y="16984"/>
                  <a:pt x="19233" y="15595"/>
                </a:cubicBezTo>
                <a:cubicBezTo>
                  <a:pt x="19233" y="14228"/>
                  <a:pt x="20205" y="13063"/>
                  <a:pt x="21600" y="12682"/>
                </a:cubicBezTo>
                <a:cubicBezTo>
                  <a:pt x="21600" y="11338"/>
                  <a:pt x="21600" y="11338"/>
                  <a:pt x="21600" y="11338"/>
                </a:cubicBezTo>
                <a:cubicBezTo>
                  <a:pt x="20778" y="11293"/>
                  <a:pt x="19956" y="11181"/>
                  <a:pt x="19158" y="10957"/>
                </a:cubicBezTo>
                <a:cubicBezTo>
                  <a:pt x="17365" y="10486"/>
                  <a:pt x="15696" y="9590"/>
                  <a:pt x="14400" y="8358"/>
                </a:cubicBezTo>
                <a:cubicBezTo>
                  <a:pt x="13080" y="7148"/>
                  <a:pt x="12208" y="5602"/>
                  <a:pt x="11709" y="3966"/>
                </a:cubicBezTo>
                <a:cubicBezTo>
                  <a:pt x="11560" y="3383"/>
                  <a:pt x="11485" y="2801"/>
                  <a:pt x="11435" y="2218"/>
                </a:cubicBezTo>
                <a:cubicBezTo>
                  <a:pt x="9841" y="2218"/>
                  <a:pt x="9841" y="2218"/>
                  <a:pt x="9841" y="2218"/>
                </a:cubicBezTo>
                <a:cubicBezTo>
                  <a:pt x="9766" y="1837"/>
                  <a:pt x="9766" y="1837"/>
                  <a:pt x="9766" y="1837"/>
                </a:cubicBezTo>
                <a:cubicBezTo>
                  <a:pt x="9592" y="784"/>
                  <a:pt x="8570" y="0"/>
                  <a:pt x="7374" y="0"/>
                </a:cubicBezTo>
                <a:cubicBezTo>
                  <a:pt x="6179" y="0"/>
                  <a:pt x="5182" y="784"/>
                  <a:pt x="4983" y="1837"/>
                </a:cubicBezTo>
                <a:cubicBezTo>
                  <a:pt x="4933" y="2218"/>
                  <a:pt x="4933" y="2218"/>
                  <a:pt x="4933" y="2218"/>
                </a:cubicBezTo>
                <a:cubicBezTo>
                  <a:pt x="0" y="2218"/>
                  <a:pt x="0" y="2218"/>
                  <a:pt x="0" y="2218"/>
                </a:cubicBezTo>
                <a:cubicBezTo>
                  <a:pt x="25" y="2711"/>
                  <a:pt x="75" y="3204"/>
                  <a:pt x="125" y="3697"/>
                </a:cubicBezTo>
                <a:cubicBezTo>
                  <a:pt x="1196" y="3899"/>
                  <a:pt x="2217" y="4056"/>
                  <a:pt x="3289" y="4168"/>
                </a:cubicBezTo>
                <a:cubicBezTo>
                  <a:pt x="3612" y="5736"/>
                  <a:pt x="3612" y="5736"/>
                  <a:pt x="3612" y="5736"/>
                </a:cubicBezTo>
                <a:cubicBezTo>
                  <a:pt x="4111" y="7260"/>
                  <a:pt x="4111" y="7260"/>
                  <a:pt x="4111" y="7260"/>
                </a:cubicBezTo>
                <a:cubicBezTo>
                  <a:pt x="3239" y="7820"/>
                  <a:pt x="2392" y="8380"/>
                  <a:pt x="1570" y="8985"/>
                </a:cubicBezTo>
                <a:cubicBezTo>
                  <a:pt x="2217" y="10554"/>
                  <a:pt x="3139" y="11988"/>
                  <a:pt x="4210" y="13354"/>
                </a:cubicBezTo>
                <a:cubicBezTo>
                  <a:pt x="5207" y="13063"/>
                  <a:pt x="6228" y="12705"/>
                  <a:pt x="7200" y="12324"/>
                </a:cubicBezTo>
                <a:cubicBezTo>
                  <a:pt x="7599" y="12727"/>
                  <a:pt x="7947" y="13175"/>
                  <a:pt x="8371" y="13534"/>
                </a:cubicBezTo>
                <a:cubicBezTo>
                  <a:pt x="8794" y="13915"/>
                  <a:pt x="9193" y="14318"/>
                  <a:pt x="9666" y="14632"/>
                </a:cubicBezTo>
                <a:cubicBezTo>
                  <a:pt x="9218" y="15505"/>
                  <a:pt x="8794" y="16379"/>
                  <a:pt x="8421" y="17298"/>
                </a:cubicBezTo>
                <a:cubicBezTo>
                  <a:pt x="9841" y="18329"/>
                  <a:pt x="11435" y="19180"/>
                  <a:pt x="13104" y="19852"/>
                </a:cubicBezTo>
                <a:cubicBezTo>
                  <a:pt x="13827" y="19135"/>
                  <a:pt x="14500" y="18396"/>
                  <a:pt x="15147" y="17634"/>
                </a:cubicBezTo>
                <a:cubicBezTo>
                  <a:pt x="15671" y="17858"/>
                  <a:pt x="16269" y="17970"/>
                  <a:pt x="16817" y="18149"/>
                </a:cubicBezTo>
                <a:cubicBezTo>
                  <a:pt x="17390" y="18329"/>
                  <a:pt x="17963" y="18418"/>
                  <a:pt x="18561" y="18530"/>
                </a:cubicBezTo>
                <a:cubicBezTo>
                  <a:pt x="18635" y="19494"/>
                  <a:pt x="18760" y="20457"/>
                  <a:pt x="18934" y="21398"/>
                </a:cubicBezTo>
                <a:cubicBezTo>
                  <a:pt x="19806" y="21510"/>
                  <a:pt x="20703" y="21578"/>
                  <a:pt x="21600" y="21600"/>
                </a:cubicBezTo>
                <a:lnTo>
                  <a:pt x="21600" y="18530"/>
                </a:lnTo>
                <a:close/>
              </a:path>
            </a:pathLst>
          </a:custGeom>
          <a:solidFill>
            <a:schemeClr val="accent4"/>
          </a:solidFill>
          <a:ln>
            <a:round/>
          </a:ln>
        </p:spPr>
        <p:txBody>
          <a:bodyPr lIns="0" tIns="0" rIns="0" bIns="0"/>
          <a:lstStyle/>
          <a:p>
            <a:pPr defTabSz="444756">
              <a:defRPr sz="1200">
                <a:uFillTx/>
                <a:latin typeface="Helvetica"/>
                <a:ea typeface="Helvetica"/>
                <a:cs typeface="Helvetica"/>
                <a:sym typeface="Helvetica"/>
              </a:defRPr>
            </a:pPr>
            <a:endParaRPr sz="1235">
              <a:latin typeface="+mn-ea"/>
            </a:endParaRPr>
          </a:p>
        </p:txBody>
      </p:sp>
      <p:sp>
        <p:nvSpPr>
          <p:cNvPr id="22" name="Shape 6917"/>
          <p:cNvSpPr>
            <a:spLocks noChangeAspect="1"/>
          </p:cNvSpPr>
          <p:nvPr/>
        </p:nvSpPr>
        <p:spPr>
          <a:xfrm>
            <a:off x="7182759" y="4690962"/>
            <a:ext cx="2823475" cy="2531216"/>
          </a:xfrm>
          <a:custGeom>
            <a:avLst/>
            <a:gdLst/>
            <a:ahLst/>
            <a:cxnLst>
              <a:cxn ang="0">
                <a:pos x="wd2" y="hd2"/>
              </a:cxn>
              <a:cxn ang="5400000">
                <a:pos x="wd2" y="hd2"/>
              </a:cxn>
              <a:cxn ang="10800000">
                <a:pos x="wd2" y="hd2"/>
              </a:cxn>
              <a:cxn ang="16200000">
                <a:pos x="wd2" y="hd2"/>
              </a:cxn>
            </a:cxnLst>
            <a:rect l="0" t="0" r="r" b="b"/>
            <a:pathLst>
              <a:path w="21600" h="21600" extrusionOk="0">
                <a:moveTo>
                  <a:pt x="18546" y="3107"/>
                </a:moveTo>
                <a:cubicBezTo>
                  <a:pt x="19482" y="3008"/>
                  <a:pt x="20463" y="2908"/>
                  <a:pt x="21399" y="2734"/>
                </a:cubicBezTo>
                <a:cubicBezTo>
                  <a:pt x="21511" y="1814"/>
                  <a:pt x="21578" y="920"/>
                  <a:pt x="21600" y="0"/>
                </a:cubicBezTo>
                <a:cubicBezTo>
                  <a:pt x="18769" y="0"/>
                  <a:pt x="18769" y="0"/>
                  <a:pt x="18769" y="0"/>
                </a:cubicBezTo>
                <a:cubicBezTo>
                  <a:pt x="18412" y="1491"/>
                  <a:pt x="17231" y="2461"/>
                  <a:pt x="15849" y="2461"/>
                </a:cubicBezTo>
                <a:cubicBezTo>
                  <a:pt x="14467" y="2461"/>
                  <a:pt x="13285" y="1491"/>
                  <a:pt x="12907" y="0"/>
                </a:cubicBezTo>
                <a:cubicBezTo>
                  <a:pt x="11391" y="0"/>
                  <a:pt x="11391" y="0"/>
                  <a:pt x="11391" y="0"/>
                </a:cubicBezTo>
                <a:cubicBezTo>
                  <a:pt x="11346" y="845"/>
                  <a:pt x="11235" y="1665"/>
                  <a:pt x="11012" y="2486"/>
                </a:cubicBezTo>
                <a:cubicBezTo>
                  <a:pt x="10544" y="4300"/>
                  <a:pt x="9630" y="5941"/>
                  <a:pt x="8426" y="7258"/>
                </a:cubicBezTo>
                <a:cubicBezTo>
                  <a:pt x="7222" y="8575"/>
                  <a:pt x="5684" y="9445"/>
                  <a:pt x="4057" y="9942"/>
                </a:cubicBezTo>
                <a:cubicBezTo>
                  <a:pt x="3433" y="10092"/>
                  <a:pt x="2786" y="10191"/>
                  <a:pt x="2140" y="10216"/>
                </a:cubicBezTo>
                <a:cubicBezTo>
                  <a:pt x="2140" y="12503"/>
                  <a:pt x="2140" y="12503"/>
                  <a:pt x="2140" y="12503"/>
                </a:cubicBezTo>
                <a:cubicBezTo>
                  <a:pt x="1761" y="12577"/>
                  <a:pt x="1761" y="12577"/>
                  <a:pt x="1761" y="12577"/>
                </a:cubicBezTo>
                <a:cubicBezTo>
                  <a:pt x="736" y="12801"/>
                  <a:pt x="0" y="13770"/>
                  <a:pt x="0" y="14939"/>
                </a:cubicBezTo>
                <a:cubicBezTo>
                  <a:pt x="0" y="16132"/>
                  <a:pt x="736" y="17101"/>
                  <a:pt x="1761" y="17325"/>
                </a:cubicBezTo>
                <a:cubicBezTo>
                  <a:pt x="2140" y="17399"/>
                  <a:pt x="2140" y="17399"/>
                  <a:pt x="2140" y="17399"/>
                </a:cubicBezTo>
                <a:cubicBezTo>
                  <a:pt x="2140" y="21600"/>
                  <a:pt x="2140" y="21600"/>
                  <a:pt x="2140" y="21600"/>
                </a:cubicBezTo>
                <a:cubicBezTo>
                  <a:pt x="2697" y="21600"/>
                  <a:pt x="3254" y="21550"/>
                  <a:pt x="3789" y="21476"/>
                </a:cubicBezTo>
                <a:cubicBezTo>
                  <a:pt x="3990" y="20432"/>
                  <a:pt x="4146" y="19413"/>
                  <a:pt x="4258" y="18344"/>
                </a:cubicBezTo>
                <a:cubicBezTo>
                  <a:pt x="5818" y="18021"/>
                  <a:pt x="5818" y="18021"/>
                  <a:pt x="5818" y="18021"/>
                </a:cubicBezTo>
                <a:cubicBezTo>
                  <a:pt x="7356" y="17499"/>
                  <a:pt x="7356" y="17499"/>
                  <a:pt x="7356" y="17499"/>
                </a:cubicBezTo>
                <a:cubicBezTo>
                  <a:pt x="7891" y="18394"/>
                  <a:pt x="8448" y="19214"/>
                  <a:pt x="9050" y="20059"/>
                </a:cubicBezTo>
                <a:cubicBezTo>
                  <a:pt x="10611" y="19413"/>
                  <a:pt x="12037" y="18468"/>
                  <a:pt x="13397" y="17424"/>
                </a:cubicBezTo>
                <a:cubicBezTo>
                  <a:pt x="13107" y="16405"/>
                  <a:pt x="12750" y="15386"/>
                  <a:pt x="12372" y="14417"/>
                </a:cubicBezTo>
                <a:cubicBezTo>
                  <a:pt x="12773" y="14044"/>
                  <a:pt x="13219" y="13696"/>
                  <a:pt x="13575" y="13248"/>
                </a:cubicBezTo>
                <a:cubicBezTo>
                  <a:pt x="13954" y="12826"/>
                  <a:pt x="14355" y="12453"/>
                  <a:pt x="14667" y="11981"/>
                </a:cubicBezTo>
                <a:cubicBezTo>
                  <a:pt x="15515" y="12428"/>
                  <a:pt x="16406" y="12826"/>
                  <a:pt x="17320" y="13223"/>
                </a:cubicBezTo>
                <a:cubicBezTo>
                  <a:pt x="18346" y="11782"/>
                  <a:pt x="19193" y="10216"/>
                  <a:pt x="19861" y="8526"/>
                </a:cubicBezTo>
                <a:cubicBezTo>
                  <a:pt x="19148" y="7805"/>
                  <a:pt x="18412" y="7134"/>
                  <a:pt x="17654" y="6512"/>
                </a:cubicBezTo>
                <a:cubicBezTo>
                  <a:pt x="17877" y="5965"/>
                  <a:pt x="17989" y="5394"/>
                  <a:pt x="18167" y="4822"/>
                </a:cubicBezTo>
                <a:cubicBezTo>
                  <a:pt x="18346" y="4275"/>
                  <a:pt x="18412" y="3679"/>
                  <a:pt x="18546" y="3107"/>
                </a:cubicBezTo>
                <a:close/>
              </a:path>
            </a:pathLst>
          </a:custGeom>
          <a:solidFill>
            <a:schemeClr val="accent2"/>
          </a:solidFill>
          <a:ln>
            <a:round/>
          </a:ln>
        </p:spPr>
        <p:txBody>
          <a:bodyPr lIns="0" tIns="0" rIns="0" bIns="0"/>
          <a:lstStyle/>
          <a:p>
            <a:pPr defTabSz="444756">
              <a:defRPr sz="1200">
                <a:uFillTx/>
                <a:latin typeface="Helvetica"/>
                <a:ea typeface="Helvetica"/>
                <a:cs typeface="Helvetica"/>
                <a:sym typeface="Helvetica"/>
              </a:defRPr>
            </a:pPr>
            <a:endParaRPr sz="1235">
              <a:latin typeface="+mn-ea"/>
            </a:endParaRPr>
          </a:p>
        </p:txBody>
      </p:sp>
      <p:sp>
        <p:nvSpPr>
          <p:cNvPr id="23" name="Shape 6926"/>
          <p:cNvSpPr>
            <a:spLocks noChangeAspect="1"/>
          </p:cNvSpPr>
          <p:nvPr/>
        </p:nvSpPr>
        <p:spPr>
          <a:xfrm>
            <a:off x="3747116" y="2485795"/>
            <a:ext cx="2016161" cy="0"/>
          </a:xfrm>
          <a:prstGeom prst="line">
            <a:avLst/>
          </a:prstGeom>
          <a:ln w="6350">
            <a:solidFill>
              <a:schemeClr val="bg1">
                <a:lumMod val="65000"/>
              </a:schemeClr>
            </a:solidFill>
            <a:prstDash val="dash"/>
            <a:miter lim="400000"/>
            <a:headEnd type="triangle"/>
          </a:ln>
        </p:spPr>
        <p:txBody>
          <a:bodyPr lIns="0" tIns="0" rIns="0" bIns="0"/>
          <a:lstStyle/>
          <a:p>
            <a:pPr defTabSz="444756">
              <a:defRPr sz="1200">
                <a:uFillTx/>
                <a:latin typeface="Helvetica"/>
                <a:ea typeface="Helvetica"/>
                <a:cs typeface="Helvetica"/>
                <a:sym typeface="Helvetica"/>
              </a:defRPr>
            </a:pPr>
            <a:endParaRPr sz="1235">
              <a:latin typeface="+mn-ea"/>
            </a:endParaRPr>
          </a:p>
        </p:txBody>
      </p:sp>
      <p:sp>
        <p:nvSpPr>
          <p:cNvPr id="37" name="Shape 6927"/>
          <p:cNvSpPr>
            <a:spLocks noChangeAspect="1"/>
          </p:cNvSpPr>
          <p:nvPr/>
        </p:nvSpPr>
        <p:spPr>
          <a:xfrm>
            <a:off x="3568886" y="5206491"/>
            <a:ext cx="1572347" cy="0"/>
          </a:xfrm>
          <a:prstGeom prst="line">
            <a:avLst/>
          </a:prstGeom>
          <a:ln w="6350">
            <a:solidFill>
              <a:schemeClr val="bg1">
                <a:lumMod val="65000"/>
              </a:schemeClr>
            </a:solidFill>
            <a:prstDash val="dash"/>
            <a:miter lim="400000"/>
            <a:headEnd type="triangle"/>
          </a:ln>
        </p:spPr>
        <p:txBody>
          <a:bodyPr lIns="0" tIns="0" rIns="0" bIns="0"/>
          <a:lstStyle/>
          <a:p>
            <a:pPr defTabSz="444756">
              <a:defRPr sz="1200">
                <a:uFillTx/>
                <a:latin typeface="Helvetica"/>
                <a:ea typeface="Helvetica"/>
                <a:cs typeface="Helvetica"/>
                <a:sym typeface="Helvetica"/>
              </a:defRPr>
            </a:pPr>
            <a:endParaRPr sz="1235">
              <a:latin typeface="+mn-ea"/>
            </a:endParaRPr>
          </a:p>
        </p:txBody>
      </p:sp>
      <p:sp>
        <p:nvSpPr>
          <p:cNvPr id="38" name="Shape 6928"/>
          <p:cNvSpPr>
            <a:spLocks noChangeAspect="1"/>
          </p:cNvSpPr>
          <p:nvPr/>
        </p:nvSpPr>
        <p:spPr>
          <a:xfrm flipH="1">
            <a:off x="9042648" y="2535782"/>
            <a:ext cx="2005178" cy="0"/>
          </a:xfrm>
          <a:prstGeom prst="line">
            <a:avLst/>
          </a:prstGeom>
          <a:ln w="6350">
            <a:solidFill>
              <a:schemeClr val="bg1">
                <a:lumMod val="65000"/>
              </a:schemeClr>
            </a:solidFill>
            <a:prstDash val="dash"/>
            <a:miter lim="400000"/>
            <a:headEnd type="triangle"/>
          </a:ln>
        </p:spPr>
        <p:txBody>
          <a:bodyPr lIns="0" tIns="0" rIns="0" bIns="0"/>
          <a:lstStyle/>
          <a:p>
            <a:pPr defTabSz="444756">
              <a:defRPr sz="1200">
                <a:uFillTx/>
                <a:latin typeface="Helvetica"/>
                <a:ea typeface="Helvetica"/>
                <a:cs typeface="Helvetica"/>
                <a:sym typeface="Helvetica"/>
              </a:defRPr>
            </a:pPr>
            <a:endParaRPr sz="1235">
              <a:latin typeface="+mn-ea"/>
            </a:endParaRPr>
          </a:p>
        </p:txBody>
      </p:sp>
      <p:sp>
        <p:nvSpPr>
          <p:cNvPr id="39" name="Shape 6929"/>
          <p:cNvSpPr>
            <a:spLocks noChangeAspect="1"/>
          </p:cNvSpPr>
          <p:nvPr/>
        </p:nvSpPr>
        <p:spPr>
          <a:xfrm flipH="1">
            <a:off x="9535057" y="5258663"/>
            <a:ext cx="1512770" cy="2"/>
          </a:xfrm>
          <a:prstGeom prst="line">
            <a:avLst/>
          </a:prstGeom>
          <a:ln w="6350">
            <a:solidFill>
              <a:schemeClr val="bg1">
                <a:lumMod val="65000"/>
              </a:schemeClr>
            </a:solidFill>
            <a:prstDash val="dash"/>
            <a:miter lim="400000"/>
            <a:headEnd type="triangle"/>
          </a:ln>
        </p:spPr>
        <p:txBody>
          <a:bodyPr lIns="0" tIns="0" rIns="0" bIns="0"/>
          <a:lstStyle/>
          <a:p>
            <a:pPr defTabSz="444756">
              <a:defRPr sz="1200">
                <a:uFillTx/>
                <a:latin typeface="Helvetica"/>
                <a:ea typeface="Helvetica"/>
                <a:cs typeface="Helvetica"/>
                <a:sym typeface="Helvetica"/>
              </a:defRPr>
            </a:pPr>
            <a:endParaRPr sz="1235">
              <a:latin typeface="+mn-ea"/>
            </a:endParaRPr>
          </a:p>
        </p:txBody>
      </p:sp>
      <p:sp>
        <p:nvSpPr>
          <p:cNvPr id="40" name="Freeform 41"/>
          <p:cNvSpPr>
            <a:spLocks noChangeAspect="1" noEditPoints="1"/>
          </p:cNvSpPr>
          <p:nvPr/>
        </p:nvSpPr>
        <p:spPr bwMode="auto">
          <a:xfrm>
            <a:off x="6644200" y="3929439"/>
            <a:ext cx="1369948" cy="1246190"/>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5"/>
          </a:solidFill>
          <a:ln w="9525">
            <a:noFill/>
            <a:round/>
            <a:headEnd/>
            <a:tailEnd/>
          </a:ln>
        </p:spPr>
        <p:txBody>
          <a:bodyPr/>
          <a:lstStyle/>
          <a:p>
            <a:pPr>
              <a:defRPr/>
            </a:pPr>
            <a:endParaRPr lang="en-US" sz="2471" kern="0" dirty="0">
              <a:solidFill>
                <a:sysClr val="windowText" lastClr="000000"/>
              </a:solidFill>
              <a:latin typeface="微软雅黑" panose="020B0503020204020204" pitchFamily="34" charset="-122"/>
              <a:ea typeface="微软雅黑" panose="020B0503020204020204" pitchFamily="34" charset="-122"/>
            </a:endParaRPr>
          </a:p>
        </p:txBody>
      </p:sp>
      <p:sp>
        <p:nvSpPr>
          <p:cNvPr id="41" name="Content Placeholder 2"/>
          <p:cNvSpPr txBox="1">
            <a:spLocks noChangeAspect="1"/>
          </p:cNvSpPr>
          <p:nvPr/>
        </p:nvSpPr>
        <p:spPr>
          <a:xfrm>
            <a:off x="1185722" y="2011996"/>
            <a:ext cx="3557854" cy="1354889"/>
          </a:xfrm>
          <a:prstGeom prst="rect">
            <a:avLst/>
          </a:prstGeom>
        </p:spPr>
        <p:txBody>
          <a:bodyPr vert="horz" lIns="94124" tIns="47062" rIns="94124" bIns="47062"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r>
              <a:rPr lang="zh-CN" altLang="en-US" sz="2471" b="1" dirty="0">
                <a:solidFill>
                  <a:schemeClr val="accent1"/>
                </a:solidFill>
                <a:latin typeface="+mn-ea"/>
                <a:cs typeface="Arial" panose="020B0604020202020204" pitchFamily="34" charset="0"/>
              </a:rPr>
              <a:t>填加标题</a:t>
            </a:r>
            <a:endParaRPr lang="id-ID" sz="2471" b="1" dirty="0">
              <a:solidFill>
                <a:schemeClr val="accent1"/>
              </a:solidFill>
              <a:latin typeface="+mn-ea"/>
              <a:cs typeface="Arial" panose="020B0604020202020204" pitchFamily="34" charset="0"/>
            </a:endParaRPr>
          </a:p>
          <a:p>
            <a:pPr>
              <a:lnSpc>
                <a:spcPct val="120000"/>
              </a:lnSpc>
            </a:pPr>
            <a:r>
              <a:rPr lang="zh-CN" altLang="en-US" sz="1544" dirty="0">
                <a:solidFill>
                  <a:schemeClr val="tx1">
                    <a:lumMod val="50000"/>
                    <a:lumOff val="50000"/>
                  </a:schemeClr>
                </a:solidFill>
                <a:latin typeface="微软雅黑" pitchFamily="34" charset="-122"/>
                <a:ea typeface="微软雅黑" panose="020B0503020204020204" pitchFamily="34" charset="-122"/>
              </a:rPr>
              <a:t>单击添加文本单击添加文本单击添加文本单击添加文本单击添加文本单击添加文本</a:t>
            </a:r>
            <a:endParaRPr lang="en-US" altLang="zh-CN" sz="1544" dirty="0">
              <a:solidFill>
                <a:schemeClr val="tx1">
                  <a:lumMod val="50000"/>
                  <a:lumOff val="50000"/>
                </a:schemeClr>
              </a:solidFill>
              <a:latin typeface="微软雅黑" pitchFamily="34" charset="-122"/>
              <a:ea typeface="微软雅黑" panose="020B0503020204020204" pitchFamily="34" charset="-122"/>
            </a:endParaRPr>
          </a:p>
        </p:txBody>
      </p:sp>
      <p:sp>
        <p:nvSpPr>
          <p:cNvPr id="42" name="Content Placeholder 2"/>
          <p:cNvSpPr txBox="1">
            <a:spLocks noChangeAspect="1"/>
          </p:cNvSpPr>
          <p:nvPr/>
        </p:nvSpPr>
        <p:spPr>
          <a:xfrm>
            <a:off x="1185723" y="4716425"/>
            <a:ext cx="3505172" cy="1563984"/>
          </a:xfrm>
          <a:prstGeom prst="rect">
            <a:avLst/>
          </a:prstGeom>
        </p:spPr>
        <p:txBody>
          <a:bodyPr vert="horz" lIns="94124" tIns="47062" rIns="94124" bIns="47062"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r>
              <a:rPr lang="zh-CN" altLang="en-US" sz="2471" b="1" dirty="0">
                <a:solidFill>
                  <a:schemeClr val="accent4"/>
                </a:solidFill>
                <a:latin typeface="+mn-ea"/>
                <a:cs typeface="Arial" panose="020B0604020202020204" pitchFamily="34" charset="0"/>
              </a:rPr>
              <a:t>填加标题</a:t>
            </a:r>
            <a:endParaRPr lang="en-US" altLang="zh-CN" sz="2471" b="1" dirty="0">
              <a:solidFill>
                <a:schemeClr val="accent4"/>
              </a:solidFill>
              <a:latin typeface="+mn-ea"/>
              <a:cs typeface="Arial" panose="020B0604020202020204" pitchFamily="34" charset="0"/>
            </a:endParaRPr>
          </a:p>
          <a:p>
            <a:pPr>
              <a:lnSpc>
                <a:spcPct val="120000"/>
              </a:lnSpc>
            </a:pPr>
            <a:r>
              <a:rPr lang="zh-CN" altLang="en-US" sz="1544" dirty="0">
                <a:solidFill>
                  <a:schemeClr val="tx1">
                    <a:lumMod val="50000"/>
                    <a:lumOff val="50000"/>
                  </a:schemeClr>
                </a:solidFill>
                <a:latin typeface="微软雅黑" pitchFamily="34" charset="-122"/>
                <a:ea typeface="微软雅黑" panose="020B0503020204020204" pitchFamily="34" charset="-122"/>
              </a:rPr>
              <a:t>单击添加文本单击添加文本单击添加文本单击添加文本单击添加文本单击添加文本</a:t>
            </a:r>
            <a:endParaRPr lang="en-US" altLang="zh-CN" sz="1544" dirty="0">
              <a:solidFill>
                <a:schemeClr val="tx1">
                  <a:lumMod val="50000"/>
                  <a:lumOff val="50000"/>
                </a:schemeClr>
              </a:solidFill>
              <a:latin typeface="微软雅黑" pitchFamily="34" charset="-122"/>
              <a:ea typeface="微软雅黑" panose="020B0503020204020204" pitchFamily="34" charset="-122"/>
            </a:endParaRPr>
          </a:p>
        </p:txBody>
      </p:sp>
      <p:sp>
        <p:nvSpPr>
          <p:cNvPr id="43" name="Content Placeholder 2"/>
          <p:cNvSpPr txBox="1">
            <a:spLocks noChangeAspect="1"/>
          </p:cNvSpPr>
          <p:nvPr/>
        </p:nvSpPr>
        <p:spPr>
          <a:xfrm>
            <a:off x="10021748" y="2050673"/>
            <a:ext cx="3319975" cy="1653548"/>
          </a:xfrm>
          <a:prstGeom prst="rect">
            <a:avLst/>
          </a:prstGeom>
        </p:spPr>
        <p:txBody>
          <a:bodyPr vert="horz" lIns="94124" tIns="47062" rIns="94124" bIns="47062"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r>
              <a:rPr lang="zh-CN" altLang="en-US" sz="2471" b="1" dirty="0">
                <a:solidFill>
                  <a:schemeClr val="accent3"/>
                </a:solidFill>
                <a:latin typeface="+mn-ea"/>
                <a:cs typeface="Arial" panose="020B0604020202020204" pitchFamily="34" charset="0"/>
              </a:rPr>
              <a:t>填加标题</a:t>
            </a:r>
            <a:endParaRPr lang="id-ID" sz="2471" b="1" dirty="0">
              <a:solidFill>
                <a:schemeClr val="accent3"/>
              </a:solidFill>
              <a:latin typeface="+mn-ea"/>
              <a:cs typeface="Arial" panose="020B0604020202020204" pitchFamily="34" charset="0"/>
            </a:endParaRPr>
          </a:p>
          <a:p>
            <a:pPr algn="l">
              <a:lnSpc>
                <a:spcPct val="120000"/>
              </a:lnSpc>
            </a:pPr>
            <a:r>
              <a:rPr lang="zh-CN" altLang="en-US" sz="1544" dirty="0">
                <a:solidFill>
                  <a:schemeClr val="tx1">
                    <a:lumMod val="50000"/>
                    <a:lumOff val="50000"/>
                  </a:schemeClr>
                </a:solidFill>
                <a:latin typeface="微软雅黑" pitchFamily="34" charset="-122"/>
                <a:ea typeface="微软雅黑" panose="020B0503020204020204" pitchFamily="34" charset="-122"/>
              </a:rPr>
              <a:t>单击添加文本单击添加文本单击添加文本单击添加文本单击添加文本单击添加文本</a:t>
            </a:r>
            <a:endParaRPr lang="en-US" altLang="zh-CN" sz="1544" dirty="0">
              <a:solidFill>
                <a:schemeClr val="tx1">
                  <a:lumMod val="50000"/>
                  <a:lumOff val="50000"/>
                </a:schemeClr>
              </a:solidFill>
              <a:latin typeface="微软雅黑" pitchFamily="34" charset="-122"/>
              <a:ea typeface="微软雅黑" panose="020B0503020204020204" pitchFamily="34" charset="-122"/>
            </a:endParaRPr>
          </a:p>
        </p:txBody>
      </p:sp>
      <p:sp>
        <p:nvSpPr>
          <p:cNvPr id="44" name="Content Placeholder 2"/>
          <p:cNvSpPr txBox="1">
            <a:spLocks noChangeAspect="1"/>
          </p:cNvSpPr>
          <p:nvPr/>
        </p:nvSpPr>
        <p:spPr>
          <a:xfrm>
            <a:off x="10096883" y="4806022"/>
            <a:ext cx="3319912" cy="2543011"/>
          </a:xfrm>
          <a:prstGeom prst="rect">
            <a:avLst/>
          </a:prstGeom>
        </p:spPr>
        <p:txBody>
          <a:bodyPr vert="horz" lIns="94124" tIns="47062" rIns="94124" bIns="47062"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r>
              <a:rPr lang="zh-CN" altLang="en-US" sz="2471" b="1" dirty="0">
                <a:solidFill>
                  <a:schemeClr val="accent2"/>
                </a:solidFill>
                <a:latin typeface="+mn-ea"/>
                <a:cs typeface="Arial" panose="020B0604020202020204" pitchFamily="34" charset="0"/>
              </a:rPr>
              <a:t>填加标题</a:t>
            </a:r>
            <a:endParaRPr lang="en-US" altLang="zh-CN" sz="2471" b="1" dirty="0">
              <a:solidFill>
                <a:schemeClr val="accent2"/>
              </a:solidFill>
              <a:latin typeface="+mn-ea"/>
              <a:cs typeface="Arial" panose="020B0604020202020204" pitchFamily="34" charset="0"/>
            </a:endParaRPr>
          </a:p>
          <a:p>
            <a:pPr algn="l">
              <a:lnSpc>
                <a:spcPct val="120000"/>
              </a:lnSpc>
            </a:pPr>
            <a:r>
              <a:rPr lang="zh-CN" altLang="en-US" sz="1544" dirty="0">
                <a:solidFill>
                  <a:schemeClr val="tx1">
                    <a:lumMod val="50000"/>
                    <a:lumOff val="50000"/>
                  </a:schemeClr>
                </a:solidFill>
                <a:latin typeface="微软雅黑" pitchFamily="34" charset="-122"/>
                <a:ea typeface="微软雅黑" panose="020B0503020204020204" pitchFamily="34" charset="-122"/>
              </a:rPr>
              <a:t>单击添加文本单击添加文本单击添加文本单击添加文本单击添加文本单击添加文本</a:t>
            </a:r>
            <a:endParaRPr lang="en-US" altLang="zh-CN" sz="1544" dirty="0">
              <a:solidFill>
                <a:schemeClr val="tx1">
                  <a:lumMod val="50000"/>
                  <a:lumOff val="50000"/>
                </a:schemeClr>
              </a:solidFill>
              <a:latin typeface="微软雅黑" pitchFamily="34" charset="-122"/>
              <a:ea typeface="微软雅黑" panose="020B0503020204020204" pitchFamily="34" charset="-122"/>
            </a:endParaRPr>
          </a:p>
        </p:txBody>
      </p:sp>
    </p:spTree>
    <p:extLst>
      <p:ext uri="{BB962C8B-B14F-4D97-AF65-F5344CB8AC3E}">
        <p14:creationId xmlns:p14="http://schemas.microsoft.com/office/powerpoint/2010/main" val="3192026349"/>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2000"/>
                                        <p:tgtEl>
                                          <p:spTgt spid="40"/>
                                        </p:tgtEl>
                                      </p:cBhvr>
                                    </p:animEffect>
                                    <p:anim calcmode="lin" valueType="num">
                                      <p:cBhvr>
                                        <p:cTn id="12" dur="2000" fill="hold"/>
                                        <p:tgtEl>
                                          <p:spTgt spid="40"/>
                                        </p:tgtEl>
                                        <p:attrNameLst>
                                          <p:attrName>ppt_w</p:attrName>
                                        </p:attrNameLst>
                                      </p:cBhvr>
                                      <p:tavLst>
                                        <p:tav tm="0" fmla="#ppt_w*sin(2.5*pi*$)">
                                          <p:val>
                                            <p:fltVal val="0"/>
                                          </p:val>
                                        </p:tav>
                                        <p:tav tm="100000">
                                          <p:val>
                                            <p:fltVal val="1"/>
                                          </p:val>
                                        </p:tav>
                                      </p:tavLst>
                                    </p:anim>
                                    <p:anim calcmode="lin" valueType="num">
                                      <p:cBhvr>
                                        <p:cTn id="13" dur="2000" fill="hold"/>
                                        <p:tgtEl>
                                          <p:spTgt spid="40"/>
                                        </p:tgtEl>
                                        <p:attrNameLst>
                                          <p:attrName>ppt_h</p:attrName>
                                        </p:attrNameLst>
                                      </p:cBhvr>
                                      <p:tavLst>
                                        <p:tav tm="0">
                                          <p:val>
                                            <p:strVal val="#ppt_h"/>
                                          </p:val>
                                        </p:tav>
                                        <p:tav tm="100000">
                                          <p:val>
                                            <p:strVal val="#ppt_h"/>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par>
                                <p:cTn id="20" presetID="22" presetClass="entr" presetSubtype="2" fill="hold" grpId="0" nodeType="withEffect">
                                  <p:stCondLst>
                                    <p:cond delay="1000"/>
                                  </p:stCondLst>
                                  <p:childTnLst>
                                    <p:set>
                                      <p:cBhvr>
                                        <p:cTn id="21" dur="1" fill="hold">
                                          <p:stCondLst>
                                            <p:cond delay="0"/>
                                          </p:stCondLst>
                                        </p:cTn>
                                        <p:tgtEl>
                                          <p:spTgt spid="22"/>
                                        </p:tgtEl>
                                        <p:attrNameLst>
                                          <p:attrName>style.visibility</p:attrName>
                                        </p:attrNameLst>
                                      </p:cBhvr>
                                      <p:to>
                                        <p:strVal val="visible"/>
                                      </p:to>
                                    </p:set>
                                    <p:animEffect transition="in" filter="wipe(right)">
                                      <p:cBhvr>
                                        <p:cTn id="22" dur="500"/>
                                        <p:tgtEl>
                                          <p:spTgt spid="22"/>
                                        </p:tgtEl>
                                      </p:cBhvr>
                                    </p:animEffect>
                                  </p:childTnLst>
                                </p:cTn>
                              </p:par>
                              <p:par>
                                <p:cTn id="23" presetID="22" presetClass="entr" presetSubtype="4" fill="hold" grpId="0" nodeType="withEffect">
                                  <p:stCondLst>
                                    <p:cond delay="150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par>
                          <p:cTn id="26" fill="hold">
                            <p:stCondLst>
                              <p:cond delay="2500"/>
                            </p:stCondLst>
                            <p:childTnLst>
                              <p:par>
                                <p:cTn id="27" presetID="22" presetClass="entr" presetSubtype="2"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right)">
                                      <p:cBhvr>
                                        <p:cTn id="29" dur="500"/>
                                        <p:tgtEl>
                                          <p:spTgt spid="23"/>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right)">
                                      <p:cBhvr>
                                        <p:cTn id="32" dur="500"/>
                                        <p:tgtEl>
                                          <p:spTgt spid="37"/>
                                        </p:tgtEl>
                                      </p:cBhvr>
                                    </p:animEffect>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1000" fill="hold"/>
                                        <p:tgtEl>
                                          <p:spTgt spid="41"/>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left)">
                                      <p:cBhvr>
                                        <p:cTn id="45" dur="500"/>
                                        <p:tgtEl>
                                          <p:spTgt spid="39"/>
                                        </p:tgtEl>
                                      </p:cBhvr>
                                    </p:animEffect>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cTn>
                              </p:par>
                            </p:childTnLst>
                          </p:cTn>
                        </p:par>
                        <p:par>
                          <p:cTn id="52" fill="hold">
                            <p:stCondLst>
                              <p:cond delay="5500"/>
                            </p:stCondLst>
                            <p:childTnLst>
                              <p:par>
                                <p:cTn id="53" presetID="42" presetClass="entr" presetSubtype="0"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1000"/>
                                        <p:tgtEl>
                                          <p:spTgt spid="43"/>
                                        </p:tgtEl>
                                      </p:cBhvr>
                                    </p:animEffect>
                                    <p:anim calcmode="lin" valueType="num">
                                      <p:cBhvr>
                                        <p:cTn id="56" dur="1000" fill="hold"/>
                                        <p:tgtEl>
                                          <p:spTgt spid="43"/>
                                        </p:tgtEl>
                                        <p:attrNameLst>
                                          <p:attrName>ppt_x</p:attrName>
                                        </p:attrNameLst>
                                      </p:cBhvr>
                                      <p:tavLst>
                                        <p:tav tm="0">
                                          <p:val>
                                            <p:strVal val="#ppt_x"/>
                                          </p:val>
                                        </p:tav>
                                        <p:tav tm="100000">
                                          <p:val>
                                            <p:strVal val="#ppt_x"/>
                                          </p:val>
                                        </p:tav>
                                      </p:tavLst>
                                    </p:anim>
                                    <p:anim calcmode="lin" valueType="num">
                                      <p:cBhvr>
                                        <p:cTn id="57" dur="1000" fill="hold"/>
                                        <p:tgtEl>
                                          <p:spTgt spid="43"/>
                                        </p:tgtEl>
                                        <p:attrNameLst>
                                          <p:attrName>ppt_y</p:attrName>
                                        </p:attrNameLst>
                                      </p:cBhvr>
                                      <p:tavLst>
                                        <p:tav tm="0">
                                          <p:val>
                                            <p:strVal val="#ppt_y+.1"/>
                                          </p:val>
                                        </p:tav>
                                        <p:tav tm="100000">
                                          <p:val>
                                            <p:strVal val="#ppt_y"/>
                                          </p:val>
                                        </p:tav>
                                      </p:tavLst>
                                    </p:anim>
                                  </p:childTnLst>
                                </p:cTn>
                              </p:par>
                            </p:childTnLst>
                          </p:cTn>
                        </p:par>
                        <p:par>
                          <p:cTn id="58" fill="hold">
                            <p:stCondLst>
                              <p:cond delay="6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1000"/>
                                        <p:tgtEl>
                                          <p:spTgt spid="44"/>
                                        </p:tgtEl>
                                      </p:cBhvr>
                                    </p:animEffect>
                                    <p:anim calcmode="lin" valueType="num">
                                      <p:cBhvr>
                                        <p:cTn id="62" dur="1000" fill="hold"/>
                                        <p:tgtEl>
                                          <p:spTgt spid="44"/>
                                        </p:tgtEl>
                                        <p:attrNameLst>
                                          <p:attrName>ppt_x</p:attrName>
                                        </p:attrNameLst>
                                      </p:cBhvr>
                                      <p:tavLst>
                                        <p:tav tm="0">
                                          <p:val>
                                            <p:strVal val="#ppt_x"/>
                                          </p:val>
                                        </p:tav>
                                        <p:tav tm="100000">
                                          <p:val>
                                            <p:strVal val="#ppt_x"/>
                                          </p:val>
                                        </p:tav>
                                      </p:tavLst>
                                    </p:anim>
                                    <p:anim calcmode="lin" valueType="num">
                                      <p:cBhvr>
                                        <p:cTn id="6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9" grpId="0" animBg="1"/>
      <p:bldP spid="20" grpId="0" animBg="1"/>
      <p:bldP spid="21" grpId="0" animBg="1"/>
      <p:bldP spid="22" grpId="0" animBg="1"/>
      <p:bldP spid="23" grpId="0" animBg="1"/>
      <p:bldP spid="37" grpId="0" animBg="1"/>
      <p:bldP spid="38" grpId="0" animBg="1"/>
      <p:bldP spid="39" grpId="0" animBg="1"/>
      <p:bldP spid="40" grpId="0" animBg="1"/>
      <p:bldP spid="41" grpId="0"/>
      <p:bldP spid="42" grpId="0"/>
      <p:bldP spid="43"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pPr algn="l"/>
            <a:r>
              <a:rPr lang="zh-CN" altLang="en-US" dirty="0"/>
              <a:t>收益增长</a:t>
            </a:r>
          </a:p>
        </p:txBody>
      </p:sp>
      <p:sp>
        <p:nvSpPr>
          <p:cNvPr id="161" name="TextBox 160"/>
          <p:cNvSpPr txBox="1"/>
          <p:nvPr/>
        </p:nvSpPr>
        <p:spPr>
          <a:xfrm>
            <a:off x="2726354" y="6359737"/>
            <a:ext cx="1353648" cy="387629"/>
          </a:xfrm>
          <a:prstGeom prst="rect">
            <a:avLst/>
          </a:prstGeom>
          <a:noFill/>
        </p:spPr>
        <p:txBody>
          <a:bodyPr wrap="square" lIns="125496" tIns="62748" rIns="125496" bIns="62748" rtlCol="0">
            <a:spAutoFit/>
          </a:bodyPr>
          <a:lstStyle/>
          <a:p>
            <a:pPr algn="ctr"/>
            <a:r>
              <a:rPr lang="zh-CN" altLang="en-US" sz="1647" dirty="0">
                <a:latin typeface="微软雅黑" pitchFamily="34" charset="-122"/>
                <a:ea typeface="微软雅黑" pitchFamily="34" charset="-122"/>
              </a:rPr>
              <a:t>收入来源一</a:t>
            </a:r>
          </a:p>
        </p:txBody>
      </p:sp>
      <p:sp>
        <p:nvSpPr>
          <p:cNvPr id="162" name="TextBox 161"/>
          <p:cNvSpPr txBox="1"/>
          <p:nvPr/>
        </p:nvSpPr>
        <p:spPr>
          <a:xfrm>
            <a:off x="2239743" y="5659202"/>
            <a:ext cx="296450" cy="195631"/>
          </a:xfrm>
          <a:prstGeom prst="rect">
            <a:avLst/>
          </a:prstGeom>
          <a:noFill/>
        </p:spPr>
        <p:txBody>
          <a:bodyPr wrap="square" lIns="0" tIns="0" rIns="0" bIns="0" rtlCol="0">
            <a:spAutoFit/>
          </a:bodyPr>
          <a:lstStyle/>
          <a:p>
            <a:pPr algn="just"/>
            <a:r>
              <a:rPr lang="en-US" altLang="zh-CN" sz="1235" dirty="0">
                <a:latin typeface="微软雅黑" pitchFamily="34" charset="-122"/>
                <a:ea typeface="微软雅黑" pitchFamily="34" charset="-122"/>
              </a:rPr>
              <a:t>100</a:t>
            </a:r>
            <a:endParaRPr lang="zh-CN" altLang="en-US" sz="1235" dirty="0">
              <a:latin typeface="微软雅黑" pitchFamily="34" charset="-122"/>
              <a:ea typeface="微软雅黑" pitchFamily="34" charset="-122"/>
            </a:endParaRPr>
          </a:p>
        </p:txBody>
      </p:sp>
      <p:sp>
        <p:nvSpPr>
          <p:cNvPr id="163" name="TextBox 162"/>
          <p:cNvSpPr txBox="1"/>
          <p:nvPr/>
        </p:nvSpPr>
        <p:spPr>
          <a:xfrm>
            <a:off x="4271497" y="6359737"/>
            <a:ext cx="1353648" cy="387629"/>
          </a:xfrm>
          <a:prstGeom prst="rect">
            <a:avLst/>
          </a:prstGeom>
          <a:noFill/>
        </p:spPr>
        <p:txBody>
          <a:bodyPr wrap="square" lIns="125496" tIns="62748" rIns="125496" bIns="62748" rtlCol="0">
            <a:spAutoFit/>
          </a:bodyPr>
          <a:lstStyle/>
          <a:p>
            <a:pPr algn="ctr"/>
            <a:r>
              <a:rPr lang="zh-CN" altLang="en-US" sz="1647" dirty="0">
                <a:latin typeface="微软雅黑" pitchFamily="34" charset="-122"/>
                <a:ea typeface="微软雅黑" pitchFamily="34" charset="-122"/>
              </a:rPr>
              <a:t>收入来源二</a:t>
            </a:r>
          </a:p>
        </p:txBody>
      </p:sp>
      <p:sp>
        <p:nvSpPr>
          <p:cNvPr id="164" name="TextBox 163"/>
          <p:cNvSpPr txBox="1"/>
          <p:nvPr/>
        </p:nvSpPr>
        <p:spPr>
          <a:xfrm>
            <a:off x="5795726" y="6359737"/>
            <a:ext cx="1353648" cy="387629"/>
          </a:xfrm>
          <a:prstGeom prst="rect">
            <a:avLst/>
          </a:prstGeom>
          <a:noFill/>
        </p:spPr>
        <p:txBody>
          <a:bodyPr wrap="square" lIns="125496" tIns="62748" rIns="125496" bIns="62748" rtlCol="0">
            <a:spAutoFit/>
          </a:bodyPr>
          <a:lstStyle/>
          <a:p>
            <a:pPr algn="ctr"/>
            <a:r>
              <a:rPr lang="zh-CN" altLang="en-US" sz="1647" dirty="0">
                <a:latin typeface="微软雅黑" pitchFamily="34" charset="-122"/>
                <a:ea typeface="微软雅黑" pitchFamily="34" charset="-122"/>
              </a:rPr>
              <a:t>收入来源三</a:t>
            </a:r>
          </a:p>
        </p:txBody>
      </p:sp>
      <p:sp>
        <p:nvSpPr>
          <p:cNvPr id="165" name="TextBox 164"/>
          <p:cNvSpPr txBox="1"/>
          <p:nvPr/>
        </p:nvSpPr>
        <p:spPr>
          <a:xfrm>
            <a:off x="7319956" y="6359737"/>
            <a:ext cx="1353648" cy="387629"/>
          </a:xfrm>
          <a:prstGeom prst="rect">
            <a:avLst/>
          </a:prstGeom>
          <a:noFill/>
        </p:spPr>
        <p:txBody>
          <a:bodyPr wrap="square" lIns="125496" tIns="62748" rIns="125496" bIns="62748" rtlCol="0">
            <a:spAutoFit/>
          </a:bodyPr>
          <a:lstStyle/>
          <a:p>
            <a:pPr algn="ctr"/>
            <a:r>
              <a:rPr lang="zh-CN" altLang="en-US" sz="1647" dirty="0">
                <a:latin typeface="微软雅黑" pitchFamily="34" charset="-122"/>
                <a:ea typeface="微软雅黑" pitchFamily="34" charset="-122"/>
              </a:rPr>
              <a:t>收入来源四</a:t>
            </a:r>
          </a:p>
        </p:txBody>
      </p:sp>
      <p:sp>
        <p:nvSpPr>
          <p:cNvPr id="166" name="TextBox 165"/>
          <p:cNvSpPr txBox="1"/>
          <p:nvPr/>
        </p:nvSpPr>
        <p:spPr>
          <a:xfrm>
            <a:off x="2239743" y="5152585"/>
            <a:ext cx="296450" cy="195631"/>
          </a:xfrm>
          <a:prstGeom prst="rect">
            <a:avLst/>
          </a:prstGeom>
          <a:noFill/>
        </p:spPr>
        <p:txBody>
          <a:bodyPr wrap="square" lIns="0" tIns="0" rIns="0" bIns="0" rtlCol="0">
            <a:spAutoFit/>
          </a:bodyPr>
          <a:lstStyle/>
          <a:p>
            <a:pPr algn="just"/>
            <a:r>
              <a:rPr lang="en-US" altLang="zh-CN" sz="1235" dirty="0">
                <a:latin typeface="微软雅黑" pitchFamily="34" charset="-122"/>
                <a:ea typeface="微软雅黑" pitchFamily="34" charset="-122"/>
              </a:rPr>
              <a:t>200</a:t>
            </a:r>
            <a:endParaRPr lang="zh-CN" altLang="en-US" sz="1235" dirty="0">
              <a:latin typeface="微软雅黑" pitchFamily="34" charset="-122"/>
              <a:ea typeface="微软雅黑" pitchFamily="34" charset="-122"/>
            </a:endParaRPr>
          </a:p>
        </p:txBody>
      </p:sp>
      <p:sp>
        <p:nvSpPr>
          <p:cNvPr id="167" name="TextBox 166"/>
          <p:cNvSpPr txBox="1"/>
          <p:nvPr/>
        </p:nvSpPr>
        <p:spPr>
          <a:xfrm>
            <a:off x="2239743" y="4645968"/>
            <a:ext cx="296450" cy="195631"/>
          </a:xfrm>
          <a:prstGeom prst="rect">
            <a:avLst/>
          </a:prstGeom>
          <a:noFill/>
        </p:spPr>
        <p:txBody>
          <a:bodyPr wrap="square" lIns="0" tIns="0" rIns="0" bIns="0" rtlCol="0">
            <a:spAutoFit/>
          </a:bodyPr>
          <a:lstStyle/>
          <a:p>
            <a:pPr algn="just"/>
            <a:r>
              <a:rPr lang="en-US" altLang="zh-CN" sz="1235" dirty="0">
                <a:latin typeface="微软雅黑" pitchFamily="34" charset="-122"/>
                <a:ea typeface="微软雅黑" pitchFamily="34" charset="-122"/>
              </a:rPr>
              <a:t>300</a:t>
            </a:r>
            <a:endParaRPr lang="zh-CN" altLang="en-US" sz="1235" dirty="0">
              <a:latin typeface="微软雅黑" pitchFamily="34" charset="-122"/>
              <a:ea typeface="微软雅黑" pitchFamily="34" charset="-122"/>
            </a:endParaRPr>
          </a:p>
        </p:txBody>
      </p:sp>
      <p:sp>
        <p:nvSpPr>
          <p:cNvPr id="168" name="TextBox 167"/>
          <p:cNvSpPr txBox="1"/>
          <p:nvPr/>
        </p:nvSpPr>
        <p:spPr>
          <a:xfrm>
            <a:off x="2239743" y="4139350"/>
            <a:ext cx="296450" cy="195631"/>
          </a:xfrm>
          <a:prstGeom prst="rect">
            <a:avLst/>
          </a:prstGeom>
          <a:noFill/>
        </p:spPr>
        <p:txBody>
          <a:bodyPr wrap="square" lIns="0" tIns="0" rIns="0" bIns="0" rtlCol="0">
            <a:spAutoFit/>
          </a:bodyPr>
          <a:lstStyle/>
          <a:p>
            <a:pPr algn="just"/>
            <a:r>
              <a:rPr lang="en-US" altLang="zh-CN" sz="1235" dirty="0">
                <a:latin typeface="微软雅黑" pitchFamily="34" charset="-122"/>
                <a:ea typeface="微软雅黑" pitchFamily="34" charset="-122"/>
              </a:rPr>
              <a:t>400</a:t>
            </a:r>
            <a:endParaRPr lang="zh-CN" altLang="en-US" sz="1235" dirty="0">
              <a:latin typeface="微软雅黑" pitchFamily="34" charset="-122"/>
              <a:ea typeface="微软雅黑" pitchFamily="34" charset="-122"/>
            </a:endParaRPr>
          </a:p>
        </p:txBody>
      </p:sp>
      <p:sp>
        <p:nvSpPr>
          <p:cNvPr id="169" name="TextBox 168"/>
          <p:cNvSpPr txBox="1"/>
          <p:nvPr/>
        </p:nvSpPr>
        <p:spPr>
          <a:xfrm>
            <a:off x="2239743" y="3632733"/>
            <a:ext cx="296450" cy="195631"/>
          </a:xfrm>
          <a:prstGeom prst="rect">
            <a:avLst/>
          </a:prstGeom>
          <a:noFill/>
        </p:spPr>
        <p:txBody>
          <a:bodyPr wrap="square" lIns="0" tIns="0" rIns="0" bIns="0" rtlCol="0">
            <a:spAutoFit/>
          </a:bodyPr>
          <a:lstStyle/>
          <a:p>
            <a:pPr algn="just"/>
            <a:r>
              <a:rPr lang="en-US" altLang="zh-CN" sz="1235" dirty="0">
                <a:latin typeface="微软雅黑" pitchFamily="34" charset="-122"/>
                <a:ea typeface="微软雅黑" pitchFamily="34" charset="-122"/>
              </a:rPr>
              <a:t>500</a:t>
            </a:r>
            <a:endParaRPr lang="zh-CN" altLang="en-US" sz="1235" dirty="0">
              <a:latin typeface="微软雅黑" pitchFamily="34" charset="-122"/>
              <a:ea typeface="微软雅黑" pitchFamily="34" charset="-122"/>
            </a:endParaRPr>
          </a:p>
        </p:txBody>
      </p:sp>
      <p:sp>
        <p:nvSpPr>
          <p:cNvPr id="170" name="TextBox 169"/>
          <p:cNvSpPr txBox="1"/>
          <p:nvPr/>
        </p:nvSpPr>
        <p:spPr>
          <a:xfrm>
            <a:off x="2239743" y="3126116"/>
            <a:ext cx="296450" cy="195631"/>
          </a:xfrm>
          <a:prstGeom prst="rect">
            <a:avLst/>
          </a:prstGeom>
          <a:noFill/>
        </p:spPr>
        <p:txBody>
          <a:bodyPr wrap="square" lIns="0" tIns="0" rIns="0" bIns="0" rtlCol="0">
            <a:spAutoFit/>
          </a:bodyPr>
          <a:lstStyle/>
          <a:p>
            <a:pPr algn="just"/>
            <a:r>
              <a:rPr lang="en-US" altLang="zh-CN" sz="1235" dirty="0">
                <a:latin typeface="微软雅黑" pitchFamily="34" charset="-122"/>
                <a:ea typeface="微软雅黑" pitchFamily="34" charset="-122"/>
              </a:rPr>
              <a:t>600</a:t>
            </a:r>
            <a:endParaRPr lang="zh-CN" altLang="en-US" sz="1235" dirty="0">
              <a:latin typeface="微软雅黑" pitchFamily="34" charset="-122"/>
              <a:ea typeface="微软雅黑" pitchFamily="34" charset="-122"/>
            </a:endParaRPr>
          </a:p>
        </p:txBody>
      </p:sp>
      <p:sp>
        <p:nvSpPr>
          <p:cNvPr id="171" name="TextBox 170"/>
          <p:cNvSpPr txBox="1"/>
          <p:nvPr/>
        </p:nvSpPr>
        <p:spPr>
          <a:xfrm>
            <a:off x="2239743" y="2610929"/>
            <a:ext cx="296450" cy="195631"/>
          </a:xfrm>
          <a:prstGeom prst="rect">
            <a:avLst/>
          </a:prstGeom>
          <a:noFill/>
        </p:spPr>
        <p:txBody>
          <a:bodyPr wrap="square" lIns="0" tIns="0" rIns="0" bIns="0" rtlCol="0">
            <a:spAutoFit/>
          </a:bodyPr>
          <a:lstStyle/>
          <a:p>
            <a:pPr algn="just"/>
            <a:r>
              <a:rPr lang="en-US" altLang="zh-CN" sz="1235" dirty="0">
                <a:latin typeface="微软雅黑" pitchFamily="34" charset="-122"/>
                <a:ea typeface="微软雅黑" pitchFamily="34" charset="-122"/>
              </a:rPr>
              <a:t>700</a:t>
            </a:r>
            <a:endParaRPr lang="zh-CN" altLang="en-US" sz="1235" dirty="0">
              <a:latin typeface="微软雅黑" pitchFamily="34" charset="-122"/>
              <a:ea typeface="微软雅黑" pitchFamily="34" charset="-122"/>
            </a:endParaRPr>
          </a:p>
        </p:txBody>
      </p:sp>
      <p:grpSp>
        <p:nvGrpSpPr>
          <p:cNvPr id="172" name="组合 171"/>
          <p:cNvGrpSpPr/>
          <p:nvPr/>
        </p:nvGrpSpPr>
        <p:grpSpPr>
          <a:xfrm>
            <a:off x="2635009" y="2207947"/>
            <a:ext cx="6126616" cy="4052938"/>
            <a:chOff x="1126939" y="1350372"/>
            <a:chExt cx="4464496" cy="2952328"/>
          </a:xfrm>
        </p:grpSpPr>
        <p:cxnSp>
          <p:nvCxnSpPr>
            <p:cNvPr id="173" name="直接连接符 172"/>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82" name="TextBox 181"/>
          <p:cNvSpPr txBox="1"/>
          <p:nvPr/>
        </p:nvSpPr>
        <p:spPr>
          <a:xfrm>
            <a:off x="2239743" y="2112881"/>
            <a:ext cx="296450" cy="195631"/>
          </a:xfrm>
          <a:prstGeom prst="rect">
            <a:avLst/>
          </a:prstGeom>
          <a:noFill/>
        </p:spPr>
        <p:txBody>
          <a:bodyPr wrap="square" lIns="0" tIns="0" rIns="0" bIns="0" rtlCol="0">
            <a:spAutoFit/>
          </a:bodyPr>
          <a:lstStyle/>
          <a:p>
            <a:pPr algn="just"/>
            <a:r>
              <a:rPr lang="en-US" altLang="zh-CN" sz="1235" dirty="0">
                <a:latin typeface="微软雅黑" pitchFamily="34" charset="-122"/>
                <a:ea typeface="微软雅黑" pitchFamily="34" charset="-122"/>
              </a:rPr>
              <a:t>800</a:t>
            </a:r>
            <a:endParaRPr lang="zh-CN" altLang="en-US" sz="1235" dirty="0">
              <a:latin typeface="微软雅黑" pitchFamily="34" charset="-122"/>
              <a:ea typeface="微软雅黑" pitchFamily="34" charset="-122"/>
            </a:endParaRPr>
          </a:p>
        </p:txBody>
      </p:sp>
      <p:sp>
        <p:nvSpPr>
          <p:cNvPr id="183" name="TextBox 182"/>
          <p:cNvSpPr txBox="1"/>
          <p:nvPr/>
        </p:nvSpPr>
        <p:spPr>
          <a:xfrm>
            <a:off x="2239743" y="6165820"/>
            <a:ext cx="296450" cy="195631"/>
          </a:xfrm>
          <a:prstGeom prst="rect">
            <a:avLst/>
          </a:prstGeom>
          <a:noFill/>
        </p:spPr>
        <p:txBody>
          <a:bodyPr wrap="square" lIns="0" tIns="0" rIns="0" bIns="0" rtlCol="0">
            <a:spAutoFit/>
          </a:bodyPr>
          <a:lstStyle/>
          <a:p>
            <a:pPr algn="just"/>
            <a:r>
              <a:rPr lang="en-US" altLang="zh-CN" sz="1235" dirty="0">
                <a:latin typeface="微软雅黑" pitchFamily="34" charset="-122"/>
                <a:ea typeface="微软雅黑" pitchFamily="34" charset="-122"/>
              </a:rPr>
              <a:t>0</a:t>
            </a:r>
            <a:endParaRPr lang="zh-CN" altLang="en-US" sz="1235" dirty="0">
              <a:latin typeface="微软雅黑" pitchFamily="34" charset="-122"/>
              <a:ea typeface="微软雅黑" pitchFamily="34" charset="-122"/>
            </a:endParaRPr>
          </a:p>
        </p:txBody>
      </p:sp>
      <p:sp>
        <p:nvSpPr>
          <p:cNvPr id="184" name="矩形 183"/>
          <p:cNvSpPr/>
          <p:nvPr/>
        </p:nvSpPr>
        <p:spPr>
          <a:xfrm>
            <a:off x="2992950" y="2714565"/>
            <a:ext cx="889348" cy="35463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ea typeface="微软雅黑" pitchFamily="34" charset="-122"/>
            </a:endParaRPr>
          </a:p>
        </p:txBody>
      </p:sp>
      <p:sp>
        <p:nvSpPr>
          <p:cNvPr id="185" name="矩形 184"/>
          <p:cNvSpPr/>
          <p:nvPr/>
        </p:nvSpPr>
        <p:spPr>
          <a:xfrm>
            <a:off x="2992950" y="2962699"/>
            <a:ext cx="889348" cy="3298190"/>
          </a:xfrm>
          <a:prstGeom prst="rect">
            <a:avLst/>
          </a:prstGeom>
          <a:solidFill>
            <a:schemeClr val="accent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ea typeface="微软雅黑" pitchFamily="34" charset="-122"/>
            </a:endParaRPr>
          </a:p>
        </p:txBody>
      </p:sp>
      <p:sp>
        <p:nvSpPr>
          <p:cNvPr id="186" name="矩形 185"/>
          <p:cNvSpPr/>
          <p:nvPr/>
        </p:nvSpPr>
        <p:spPr>
          <a:xfrm>
            <a:off x="4503647" y="3727800"/>
            <a:ext cx="889348" cy="25330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ea typeface="微软雅黑" pitchFamily="34" charset="-122"/>
            </a:endParaRPr>
          </a:p>
        </p:txBody>
      </p:sp>
      <p:sp>
        <p:nvSpPr>
          <p:cNvPr id="187" name="矩形 186"/>
          <p:cNvSpPr/>
          <p:nvPr/>
        </p:nvSpPr>
        <p:spPr>
          <a:xfrm>
            <a:off x="4503647" y="4139351"/>
            <a:ext cx="889348" cy="2121538"/>
          </a:xfrm>
          <a:prstGeom prst="rect">
            <a:avLst/>
          </a:prstGeom>
          <a:solidFill>
            <a:schemeClr val="accent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ea typeface="微软雅黑" pitchFamily="34" charset="-122"/>
            </a:endParaRPr>
          </a:p>
        </p:txBody>
      </p:sp>
      <p:sp>
        <p:nvSpPr>
          <p:cNvPr id="188" name="矩形 187"/>
          <p:cNvSpPr/>
          <p:nvPr/>
        </p:nvSpPr>
        <p:spPr>
          <a:xfrm>
            <a:off x="6027876" y="4487725"/>
            <a:ext cx="889348" cy="17731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ea typeface="微软雅黑" pitchFamily="34" charset="-122"/>
            </a:endParaRPr>
          </a:p>
        </p:txBody>
      </p:sp>
      <p:sp>
        <p:nvSpPr>
          <p:cNvPr id="189" name="矩形 188"/>
          <p:cNvSpPr/>
          <p:nvPr/>
        </p:nvSpPr>
        <p:spPr>
          <a:xfrm>
            <a:off x="6027876" y="5152586"/>
            <a:ext cx="889348" cy="1108302"/>
          </a:xfrm>
          <a:prstGeom prst="rect">
            <a:avLst/>
          </a:prstGeom>
          <a:solidFill>
            <a:schemeClr val="accent5"/>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ea typeface="微软雅黑" pitchFamily="34" charset="-122"/>
            </a:endParaRPr>
          </a:p>
        </p:txBody>
      </p:sp>
      <p:sp>
        <p:nvSpPr>
          <p:cNvPr id="190" name="矩形 189"/>
          <p:cNvSpPr/>
          <p:nvPr/>
        </p:nvSpPr>
        <p:spPr>
          <a:xfrm>
            <a:off x="7560290" y="4741034"/>
            <a:ext cx="889348" cy="15198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ea typeface="微软雅黑" pitchFamily="34" charset="-122"/>
            </a:endParaRPr>
          </a:p>
        </p:txBody>
      </p:sp>
      <p:sp>
        <p:nvSpPr>
          <p:cNvPr id="191" name="矩形 190"/>
          <p:cNvSpPr/>
          <p:nvPr/>
        </p:nvSpPr>
        <p:spPr>
          <a:xfrm>
            <a:off x="7560290" y="5070874"/>
            <a:ext cx="889348" cy="1190013"/>
          </a:xfrm>
          <a:prstGeom prst="rect">
            <a:avLst/>
          </a:prstGeom>
          <a:solidFill>
            <a:schemeClr val="accent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ea typeface="微软雅黑" pitchFamily="34" charset="-122"/>
            </a:endParaRPr>
          </a:p>
        </p:txBody>
      </p:sp>
      <p:sp>
        <p:nvSpPr>
          <p:cNvPr id="192" name="TextBox 191"/>
          <p:cNvSpPr txBox="1"/>
          <p:nvPr/>
        </p:nvSpPr>
        <p:spPr>
          <a:xfrm>
            <a:off x="9370356" y="2698421"/>
            <a:ext cx="3359758" cy="1425711"/>
          </a:xfrm>
          <a:prstGeom prst="rect">
            <a:avLst/>
          </a:prstGeom>
          <a:noFill/>
        </p:spPr>
        <p:txBody>
          <a:bodyPr wrap="square" lIns="0" tIns="0" rIns="0" bIns="0" rtlCol="0">
            <a:spAutoFit/>
          </a:bodyPr>
          <a:lstStyle/>
          <a:p>
            <a:pPr algn="just">
              <a:lnSpc>
                <a:spcPct val="120000"/>
              </a:lnSpc>
            </a:pPr>
            <a:r>
              <a:rPr lang="zh-CN" altLang="en-US" sz="1544" dirty="0">
                <a:solidFill>
                  <a:schemeClr val="bg2"/>
                </a:solidFill>
                <a:latin typeface="微软雅黑" pitchFamily="34" charset="-122"/>
                <a:ea typeface="微软雅黑" pitchFamily="34" charset="-122"/>
              </a:rPr>
              <a:t>       点击输入简要文字解说，解说文字尽量概括精炼，不用多余的文字修饰，简洁精准的 解说所提炼的核心概念。 点击输入简要文字解说，解说文字尽量概括精炼，不用多余的文字修饰。</a:t>
            </a:r>
          </a:p>
        </p:txBody>
      </p:sp>
      <p:sp>
        <p:nvSpPr>
          <p:cNvPr id="193" name="TextBox 192"/>
          <p:cNvSpPr txBox="1"/>
          <p:nvPr/>
        </p:nvSpPr>
        <p:spPr>
          <a:xfrm>
            <a:off x="9370357" y="2033641"/>
            <a:ext cx="2826031" cy="427681"/>
          </a:xfrm>
          <a:prstGeom prst="rect">
            <a:avLst/>
          </a:prstGeom>
          <a:noFill/>
        </p:spPr>
        <p:txBody>
          <a:bodyPr wrap="square" lIns="0" tIns="0" rIns="0" bIns="0" rtlCol="0">
            <a:spAutoFit/>
          </a:bodyPr>
          <a:lstStyle/>
          <a:p>
            <a:r>
              <a:rPr lang="zh-CN" altLang="en-US" sz="2779" dirty="0">
                <a:solidFill>
                  <a:schemeClr val="bg2"/>
                </a:solidFill>
                <a:latin typeface="微软雅黑" pitchFamily="34" charset="-122"/>
                <a:ea typeface="微软雅黑" pitchFamily="34" charset="-122"/>
              </a:rPr>
              <a:t>点击输入标题文本</a:t>
            </a:r>
          </a:p>
        </p:txBody>
      </p:sp>
      <p:sp>
        <p:nvSpPr>
          <p:cNvPr id="194" name="TextBox 193"/>
          <p:cNvSpPr txBox="1"/>
          <p:nvPr/>
        </p:nvSpPr>
        <p:spPr>
          <a:xfrm>
            <a:off x="9338986" y="4634806"/>
            <a:ext cx="3122481" cy="652304"/>
          </a:xfrm>
          <a:prstGeom prst="rect">
            <a:avLst/>
          </a:prstGeom>
          <a:noFill/>
        </p:spPr>
        <p:txBody>
          <a:bodyPr wrap="square" lIns="0" tIns="0" rIns="0" bIns="0" rtlCol="0">
            <a:spAutoFit/>
          </a:bodyPr>
          <a:lstStyle/>
          <a:p>
            <a:r>
              <a:rPr lang="en-US" altLang="zh-CN" sz="4118" dirty="0">
                <a:solidFill>
                  <a:schemeClr val="bg2"/>
                </a:solidFill>
                <a:latin typeface="微软雅黑" pitchFamily="34" charset="-122"/>
                <a:ea typeface="微软雅黑" pitchFamily="34" charset="-122"/>
              </a:rPr>
              <a:t>18,500,000</a:t>
            </a:r>
            <a:endParaRPr lang="zh-CN" altLang="en-US" sz="4118" dirty="0">
              <a:solidFill>
                <a:schemeClr val="bg2"/>
              </a:solidFill>
              <a:latin typeface="微软雅黑" pitchFamily="34" charset="-122"/>
              <a:ea typeface="微软雅黑" pitchFamily="34" charset="-122"/>
            </a:endParaRPr>
          </a:p>
        </p:txBody>
      </p:sp>
      <p:sp>
        <p:nvSpPr>
          <p:cNvPr id="195" name="TextBox 194"/>
          <p:cNvSpPr txBox="1"/>
          <p:nvPr/>
        </p:nvSpPr>
        <p:spPr>
          <a:xfrm>
            <a:off x="9370356" y="4309229"/>
            <a:ext cx="1976328" cy="309816"/>
          </a:xfrm>
          <a:prstGeom prst="rect">
            <a:avLst/>
          </a:prstGeom>
          <a:noFill/>
        </p:spPr>
        <p:txBody>
          <a:bodyPr wrap="square" lIns="0" tIns="0" rIns="0" bIns="0" rtlCol="0">
            <a:spAutoFit/>
          </a:bodyPr>
          <a:lstStyle/>
          <a:p>
            <a:r>
              <a:rPr lang="zh-CN" altLang="en-US" sz="1956" b="1" dirty="0">
                <a:solidFill>
                  <a:schemeClr val="bg2"/>
                </a:solidFill>
                <a:latin typeface="微软雅黑" pitchFamily="34" charset="-122"/>
                <a:ea typeface="微软雅黑" pitchFamily="34" charset="-122"/>
              </a:rPr>
              <a:t>全年总额：</a:t>
            </a:r>
          </a:p>
        </p:txBody>
      </p:sp>
      <p:sp>
        <p:nvSpPr>
          <p:cNvPr id="196" name="TextBox 195"/>
          <p:cNvSpPr txBox="1"/>
          <p:nvPr/>
        </p:nvSpPr>
        <p:spPr>
          <a:xfrm>
            <a:off x="9385315" y="5884097"/>
            <a:ext cx="871310" cy="309816"/>
          </a:xfrm>
          <a:prstGeom prst="rect">
            <a:avLst/>
          </a:prstGeom>
          <a:noFill/>
        </p:spPr>
        <p:txBody>
          <a:bodyPr wrap="square" lIns="0" tIns="0" rIns="0" bIns="0" rtlCol="0">
            <a:spAutoFit/>
          </a:bodyPr>
          <a:lstStyle/>
          <a:p>
            <a:r>
              <a:rPr lang="zh-CN" altLang="en-US" sz="1956" dirty="0">
                <a:solidFill>
                  <a:schemeClr val="bg2"/>
                </a:solidFill>
                <a:latin typeface="微软雅黑" pitchFamily="34" charset="-122"/>
                <a:ea typeface="微软雅黑" pitchFamily="34" charset="-122"/>
              </a:rPr>
              <a:t>毛利润</a:t>
            </a:r>
          </a:p>
        </p:txBody>
      </p:sp>
      <p:sp>
        <p:nvSpPr>
          <p:cNvPr id="197" name="TextBox 196"/>
          <p:cNvSpPr txBox="1"/>
          <p:nvPr/>
        </p:nvSpPr>
        <p:spPr>
          <a:xfrm>
            <a:off x="9385315" y="6356747"/>
            <a:ext cx="871310" cy="309816"/>
          </a:xfrm>
          <a:prstGeom prst="rect">
            <a:avLst/>
          </a:prstGeom>
          <a:noFill/>
        </p:spPr>
        <p:txBody>
          <a:bodyPr wrap="square" lIns="0" tIns="0" rIns="0" bIns="0" rtlCol="0">
            <a:spAutoFit/>
          </a:bodyPr>
          <a:lstStyle/>
          <a:p>
            <a:r>
              <a:rPr lang="zh-CN" altLang="en-US" sz="1956" dirty="0">
                <a:solidFill>
                  <a:schemeClr val="bg2"/>
                </a:solidFill>
                <a:latin typeface="微软雅黑" pitchFamily="34" charset="-122"/>
                <a:ea typeface="微软雅黑" pitchFamily="34" charset="-122"/>
              </a:rPr>
              <a:t>纯利润</a:t>
            </a:r>
          </a:p>
        </p:txBody>
      </p:sp>
      <p:sp>
        <p:nvSpPr>
          <p:cNvPr id="198" name="TextBox 9"/>
          <p:cNvSpPr txBox="1">
            <a:spLocks noChangeArrowheads="1"/>
          </p:cNvSpPr>
          <p:nvPr/>
        </p:nvSpPr>
        <p:spPr bwMode="auto">
          <a:xfrm>
            <a:off x="6095162" y="4104766"/>
            <a:ext cx="777180" cy="32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2059" b="1" dirty="0">
                <a:solidFill>
                  <a:schemeClr val="accent1"/>
                </a:solidFill>
                <a:latin typeface="微软雅黑" pitchFamily="34" charset="-122"/>
                <a:ea typeface="微软雅黑" pitchFamily="34" charset="-122"/>
              </a:rPr>
              <a:t>350</a:t>
            </a:r>
            <a:r>
              <a:rPr lang="zh-CN" altLang="en-US" sz="2059" b="1" dirty="0">
                <a:solidFill>
                  <a:schemeClr val="accent1"/>
                </a:solidFill>
                <a:latin typeface="微软雅黑" pitchFamily="34" charset="-122"/>
                <a:ea typeface="微软雅黑" pitchFamily="34" charset="-122"/>
              </a:rPr>
              <a:t>万</a:t>
            </a:r>
          </a:p>
        </p:txBody>
      </p:sp>
      <p:sp>
        <p:nvSpPr>
          <p:cNvPr id="199" name="TextBox 9"/>
          <p:cNvSpPr txBox="1">
            <a:spLocks noChangeArrowheads="1"/>
          </p:cNvSpPr>
          <p:nvPr/>
        </p:nvSpPr>
        <p:spPr bwMode="auto">
          <a:xfrm>
            <a:off x="4559732" y="3370058"/>
            <a:ext cx="777180" cy="32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2059" b="1" dirty="0">
                <a:solidFill>
                  <a:schemeClr val="accent1"/>
                </a:solidFill>
                <a:latin typeface="微软雅黑" pitchFamily="34" charset="-122"/>
                <a:ea typeface="微软雅黑" pitchFamily="34" charset="-122"/>
              </a:rPr>
              <a:t>500</a:t>
            </a:r>
            <a:r>
              <a:rPr lang="zh-CN" altLang="en-US" sz="2059" b="1" dirty="0">
                <a:solidFill>
                  <a:schemeClr val="accent1"/>
                </a:solidFill>
                <a:latin typeface="微软雅黑" pitchFamily="34" charset="-122"/>
                <a:ea typeface="微软雅黑" pitchFamily="34" charset="-122"/>
              </a:rPr>
              <a:t>万</a:t>
            </a:r>
          </a:p>
        </p:txBody>
      </p:sp>
      <p:sp>
        <p:nvSpPr>
          <p:cNvPr id="200" name="TextBox 9"/>
          <p:cNvSpPr txBox="1">
            <a:spLocks noChangeArrowheads="1"/>
          </p:cNvSpPr>
          <p:nvPr/>
        </p:nvSpPr>
        <p:spPr bwMode="auto">
          <a:xfrm>
            <a:off x="7612019" y="4392202"/>
            <a:ext cx="777180" cy="32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2059" b="1" dirty="0">
                <a:solidFill>
                  <a:schemeClr val="accent1"/>
                </a:solidFill>
                <a:latin typeface="微软雅黑" pitchFamily="34" charset="-122"/>
                <a:ea typeface="微软雅黑" pitchFamily="34" charset="-122"/>
              </a:rPr>
              <a:t>300</a:t>
            </a:r>
            <a:r>
              <a:rPr lang="zh-CN" altLang="en-US" sz="2059" b="1" dirty="0">
                <a:solidFill>
                  <a:schemeClr val="accent1"/>
                </a:solidFill>
                <a:latin typeface="微软雅黑" pitchFamily="34" charset="-122"/>
                <a:ea typeface="微软雅黑" pitchFamily="34" charset="-122"/>
              </a:rPr>
              <a:t>万</a:t>
            </a:r>
          </a:p>
        </p:txBody>
      </p:sp>
      <p:sp>
        <p:nvSpPr>
          <p:cNvPr id="201" name="TextBox 200"/>
          <p:cNvSpPr txBox="1"/>
          <p:nvPr/>
        </p:nvSpPr>
        <p:spPr>
          <a:xfrm>
            <a:off x="2001063" y="6391425"/>
            <a:ext cx="725291" cy="316774"/>
          </a:xfrm>
          <a:prstGeom prst="rect">
            <a:avLst/>
          </a:prstGeom>
          <a:noFill/>
        </p:spPr>
        <p:txBody>
          <a:bodyPr wrap="square" lIns="125496" tIns="62748" rIns="125496" bIns="62748" rtlCol="0">
            <a:spAutoFit/>
          </a:bodyPr>
          <a:lstStyle/>
          <a:p>
            <a:pPr algn="ctr"/>
            <a:r>
              <a:rPr lang="zh-CN" altLang="en-US" sz="1235" dirty="0">
                <a:latin typeface="微软雅黑" pitchFamily="34" charset="-122"/>
                <a:ea typeface="微软雅黑" pitchFamily="34" charset="-122"/>
              </a:rPr>
              <a:t>（万元）</a:t>
            </a:r>
          </a:p>
        </p:txBody>
      </p:sp>
      <p:sp>
        <p:nvSpPr>
          <p:cNvPr id="202" name="TextBox 9"/>
          <p:cNvSpPr txBox="1">
            <a:spLocks noChangeArrowheads="1"/>
          </p:cNvSpPr>
          <p:nvPr/>
        </p:nvSpPr>
        <p:spPr bwMode="auto">
          <a:xfrm>
            <a:off x="3138139" y="3093830"/>
            <a:ext cx="598974" cy="26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647" dirty="0">
                <a:solidFill>
                  <a:schemeClr val="bg1"/>
                </a:solidFill>
                <a:latin typeface="微软雅黑" pitchFamily="34" charset="-122"/>
                <a:ea typeface="微软雅黑" pitchFamily="34" charset="-122"/>
              </a:rPr>
              <a:t>650</a:t>
            </a:r>
            <a:r>
              <a:rPr lang="zh-CN" altLang="en-US" sz="1647" dirty="0">
                <a:solidFill>
                  <a:schemeClr val="bg1"/>
                </a:solidFill>
                <a:latin typeface="微软雅黑" pitchFamily="34" charset="-122"/>
                <a:ea typeface="微软雅黑" pitchFamily="34" charset="-122"/>
              </a:rPr>
              <a:t>万</a:t>
            </a:r>
          </a:p>
        </p:txBody>
      </p:sp>
      <p:sp>
        <p:nvSpPr>
          <p:cNvPr id="203" name="TextBox 9"/>
          <p:cNvSpPr txBox="1">
            <a:spLocks noChangeArrowheads="1"/>
          </p:cNvSpPr>
          <p:nvPr/>
        </p:nvSpPr>
        <p:spPr bwMode="auto">
          <a:xfrm>
            <a:off x="4648833" y="4247812"/>
            <a:ext cx="598974" cy="26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647" dirty="0">
                <a:solidFill>
                  <a:schemeClr val="bg1"/>
                </a:solidFill>
                <a:latin typeface="微软雅黑" pitchFamily="34" charset="-122"/>
                <a:ea typeface="微软雅黑" pitchFamily="34" charset="-122"/>
              </a:rPr>
              <a:t>420</a:t>
            </a:r>
            <a:r>
              <a:rPr lang="zh-CN" altLang="en-US" sz="1647" dirty="0">
                <a:solidFill>
                  <a:schemeClr val="bg1"/>
                </a:solidFill>
                <a:latin typeface="微软雅黑" pitchFamily="34" charset="-122"/>
                <a:ea typeface="微软雅黑" pitchFamily="34" charset="-122"/>
              </a:rPr>
              <a:t>万</a:t>
            </a:r>
          </a:p>
        </p:txBody>
      </p:sp>
      <p:sp>
        <p:nvSpPr>
          <p:cNvPr id="204" name="TextBox 9"/>
          <p:cNvSpPr txBox="1">
            <a:spLocks noChangeArrowheads="1"/>
          </p:cNvSpPr>
          <p:nvPr/>
        </p:nvSpPr>
        <p:spPr bwMode="auto">
          <a:xfrm>
            <a:off x="6173062" y="5247651"/>
            <a:ext cx="598974" cy="26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647" dirty="0">
                <a:solidFill>
                  <a:schemeClr val="bg1"/>
                </a:solidFill>
                <a:latin typeface="微软雅黑" pitchFamily="34" charset="-122"/>
                <a:ea typeface="微软雅黑" pitchFamily="34" charset="-122"/>
              </a:rPr>
              <a:t>220</a:t>
            </a:r>
            <a:r>
              <a:rPr lang="zh-CN" altLang="en-US" sz="1647" dirty="0">
                <a:solidFill>
                  <a:schemeClr val="bg1"/>
                </a:solidFill>
                <a:latin typeface="微软雅黑" pitchFamily="34" charset="-122"/>
                <a:ea typeface="微软雅黑" pitchFamily="34" charset="-122"/>
              </a:rPr>
              <a:t>万</a:t>
            </a:r>
          </a:p>
        </p:txBody>
      </p:sp>
      <p:sp>
        <p:nvSpPr>
          <p:cNvPr id="205" name="TextBox 9"/>
          <p:cNvSpPr txBox="1">
            <a:spLocks noChangeArrowheads="1"/>
          </p:cNvSpPr>
          <p:nvPr/>
        </p:nvSpPr>
        <p:spPr bwMode="auto">
          <a:xfrm>
            <a:off x="7673500" y="5215961"/>
            <a:ext cx="598974" cy="26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647" dirty="0">
                <a:solidFill>
                  <a:schemeClr val="bg1"/>
                </a:solidFill>
                <a:latin typeface="微软雅黑" pitchFamily="34" charset="-122"/>
                <a:ea typeface="微软雅黑" pitchFamily="34" charset="-122"/>
              </a:rPr>
              <a:t>240</a:t>
            </a:r>
            <a:r>
              <a:rPr lang="zh-CN" altLang="en-US" sz="1647" dirty="0">
                <a:solidFill>
                  <a:schemeClr val="bg1"/>
                </a:solidFill>
                <a:latin typeface="微软雅黑" pitchFamily="34" charset="-122"/>
                <a:ea typeface="微软雅黑" pitchFamily="34" charset="-122"/>
              </a:rPr>
              <a:t>万</a:t>
            </a:r>
          </a:p>
        </p:txBody>
      </p:sp>
      <p:sp>
        <p:nvSpPr>
          <p:cNvPr id="206" name="矩形 205"/>
          <p:cNvSpPr/>
          <p:nvPr/>
        </p:nvSpPr>
        <p:spPr>
          <a:xfrm>
            <a:off x="10256626" y="5919783"/>
            <a:ext cx="526746" cy="2531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solidFill>
                <a:schemeClr val="bg2"/>
              </a:solidFill>
            </a:endParaRPr>
          </a:p>
        </p:txBody>
      </p:sp>
      <p:sp>
        <p:nvSpPr>
          <p:cNvPr id="207" name="矩形 206"/>
          <p:cNvSpPr/>
          <p:nvPr/>
        </p:nvSpPr>
        <p:spPr>
          <a:xfrm>
            <a:off x="10256626" y="6378073"/>
            <a:ext cx="526746" cy="2531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solidFill>
                <a:schemeClr val="bg2"/>
              </a:solidFill>
            </a:endParaRPr>
          </a:p>
        </p:txBody>
      </p:sp>
      <p:sp>
        <p:nvSpPr>
          <p:cNvPr id="208" name="TextBox 9"/>
          <p:cNvSpPr txBox="1">
            <a:spLocks noChangeArrowheads="1"/>
          </p:cNvSpPr>
          <p:nvPr/>
        </p:nvSpPr>
        <p:spPr bwMode="auto">
          <a:xfrm>
            <a:off x="3066385" y="2381536"/>
            <a:ext cx="777180" cy="32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2059" b="1" dirty="0">
                <a:solidFill>
                  <a:schemeClr val="accent1"/>
                </a:solidFill>
                <a:latin typeface="微软雅黑" pitchFamily="34" charset="-122"/>
                <a:ea typeface="微软雅黑" pitchFamily="34" charset="-122"/>
              </a:rPr>
              <a:t>700</a:t>
            </a:r>
            <a:r>
              <a:rPr lang="zh-CN" altLang="en-US" sz="2059" b="1" dirty="0">
                <a:solidFill>
                  <a:schemeClr val="accent1"/>
                </a:solidFill>
                <a:latin typeface="微软雅黑" pitchFamily="34" charset="-122"/>
                <a:ea typeface="微软雅黑" pitchFamily="34" charset="-122"/>
              </a:rPr>
              <a:t>万</a:t>
            </a:r>
          </a:p>
        </p:txBody>
      </p:sp>
      <p:sp>
        <p:nvSpPr>
          <p:cNvPr id="209" name="TextBox 208"/>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2383728268"/>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500"/>
                                        <p:tgtEl>
                                          <p:spTgt spid="17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83"/>
                                        </p:tgtEl>
                                        <p:attrNameLst>
                                          <p:attrName>style.visibility</p:attrName>
                                        </p:attrNameLst>
                                      </p:cBhvr>
                                      <p:to>
                                        <p:strVal val="visible"/>
                                      </p:to>
                                    </p:set>
                                    <p:anim calcmode="lin" valueType="num">
                                      <p:cBhvr additive="base">
                                        <p:cTn id="11" dur="100" fill="hold"/>
                                        <p:tgtEl>
                                          <p:spTgt spid="183"/>
                                        </p:tgtEl>
                                        <p:attrNameLst>
                                          <p:attrName>ppt_x</p:attrName>
                                        </p:attrNameLst>
                                      </p:cBhvr>
                                      <p:tavLst>
                                        <p:tav tm="0">
                                          <p:val>
                                            <p:strVal val="0-#ppt_w/2"/>
                                          </p:val>
                                        </p:tav>
                                        <p:tav tm="100000">
                                          <p:val>
                                            <p:strVal val="#ppt_x"/>
                                          </p:val>
                                        </p:tav>
                                      </p:tavLst>
                                    </p:anim>
                                    <p:anim calcmode="lin" valueType="num">
                                      <p:cBhvr additive="base">
                                        <p:cTn id="12" dur="100" fill="hold"/>
                                        <p:tgtEl>
                                          <p:spTgt spid="183"/>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 presetClass="entr" presetSubtype="8" fill="hold" grpId="0" nodeType="afterEffect">
                                  <p:stCondLst>
                                    <p:cond delay="0"/>
                                  </p:stCondLst>
                                  <p:childTnLst>
                                    <p:set>
                                      <p:cBhvr>
                                        <p:cTn id="15" dur="1" fill="hold">
                                          <p:stCondLst>
                                            <p:cond delay="0"/>
                                          </p:stCondLst>
                                        </p:cTn>
                                        <p:tgtEl>
                                          <p:spTgt spid="162"/>
                                        </p:tgtEl>
                                        <p:attrNameLst>
                                          <p:attrName>style.visibility</p:attrName>
                                        </p:attrNameLst>
                                      </p:cBhvr>
                                      <p:to>
                                        <p:strVal val="visible"/>
                                      </p:to>
                                    </p:set>
                                    <p:anim calcmode="lin" valueType="num">
                                      <p:cBhvr additive="base">
                                        <p:cTn id="16" dur="100" fill="hold"/>
                                        <p:tgtEl>
                                          <p:spTgt spid="162"/>
                                        </p:tgtEl>
                                        <p:attrNameLst>
                                          <p:attrName>ppt_x</p:attrName>
                                        </p:attrNameLst>
                                      </p:cBhvr>
                                      <p:tavLst>
                                        <p:tav tm="0">
                                          <p:val>
                                            <p:strVal val="0-#ppt_w/2"/>
                                          </p:val>
                                        </p:tav>
                                        <p:tav tm="100000">
                                          <p:val>
                                            <p:strVal val="#ppt_x"/>
                                          </p:val>
                                        </p:tav>
                                      </p:tavLst>
                                    </p:anim>
                                    <p:anim calcmode="lin" valueType="num">
                                      <p:cBhvr additive="base">
                                        <p:cTn id="17" dur="100" fill="hold"/>
                                        <p:tgtEl>
                                          <p:spTgt spid="162"/>
                                        </p:tgtEl>
                                        <p:attrNameLst>
                                          <p:attrName>ppt_y</p:attrName>
                                        </p:attrNameLst>
                                      </p:cBhvr>
                                      <p:tavLst>
                                        <p:tav tm="0">
                                          <p:val>
                                            <p:strVal val="#ppt_y"/>
                                          </p:val>
                                        </p:tav>
                                        <p:tav tm="100000">
                                          <p:val>
                                            <p:strVal val="#ppt_y"/>
                                          </p:val>
                                        </p:tav>
                                      </p:tavLst>
                                    </p:anim>
                                  </p:childTnLst>
                                </p:cTn>
                              </p:par>
                            </p:childTnLst>
                          </p:cTn>
                        </p:par>
                        <p:par>
                          <p:cTn id="18" fill="hold">
                            <p:stCondLst>
                              <p:cond delay="700"/>
                            </p:stCondLst>
                            <p:childTnLst>
                              <p:par>
                                <p:cTn id="19" presetID="2" presetClass="entr" presetSubtype="8" fill="hold" grpId="0" nodeType="afterEffect">
                                  <p:stCondLst>
                                    <p:cond delay="0"/>
                                  </p:stCondLst>
                                  <p:childTnLst>
                                    <p:set>
                                      <p:cBhvr>
                                        <p:cTn id="20" dur="1" fill="hold">
                                          <p:stCondLst>
                                            <p:cond delay="0"/>
                                          </p:stCondLst>
                                        </p:cTn>
                                        <p:tgtEl>
                                          <p:spTgt spid="166"/>
                                        </p:tgtEl>
                                        <p:attrNameLst>
                                          <p:attrName>style.visibility</p:attrName>
                                        </p:attrNameLst>
                                      </p:cBhvr>
                                      <p:to>
                                        <p:strVal val="visible"/>
                                      </p:to>
                                    </p:set>
                                    <p:anim calcmode="lin" valueType="num">
                                      <p:cBhvr additive="base">
                                        <p:cTn id="21" dur="100" fill="hold"/>
                                        <p:tgtEl>
                                          <p:spTgt spid="166"/>
                                        </p:tgtEl>
                                        <p:attrNameLst>
                                          <p:attrName>ppt_x</p:attrName>
                                        </p:attrNameLst>
                                      </p:cBhvr>
                                      <p:tavLst>
                                        <p:tav tm="0">
                                          <p:val>
                                            <p:strVal val="0-#ppt_w/2"/>
                                          </p:val>
                                        </p:tav>
                                        <p:tav tm="100000">
                                          <p:val>
                                            <p:strVal val="#ppt_x"/>
                                          </p:val>
                                        </p:tav>
                                      </p:tavLst>
                                    </p:anim>
                                    <p:anim calcmode="lin" valueType="num">
                                      <p:cBhvr additive="base">
                                        <p:cTn id="22" dur="100" fill="hold"/>
                                        <p:tgtEl>
                                          <p:spTgt spid="166"/>
                                        </p:tgtEl>
                                        <p:attrNameLst>
                                          <p:attrName>ppt_y</p:attrName>
                                        </p:attrNameLst>
                                      </p:cBhvr>
                                      <p:tavLst>
                                        <p:tav tm="0">
                                          <p:val>
                                            <p:strVal val="#ppt_y"/>
                                          </p:val>
                                        </p:tav>
                                        <p:tav tm="100000">
                                          <p:val>
                                            <p:strVal val="#ppt_y"/>
                                          </p:val>
                                        </p:tav>
                                      </p:tavLst>
                                    </p:anim>
                                  </p:childTnLst>
                                </p:cTn>
                              </p:par>
                            </p:childTnLst>
                          </p:cTn>
                        </p:par>
                        <p:par>
                          <p:cTn id="23" fill="hold">
                            <p:stCondLst>
                              <p:cond delay="800"/>
                            </p:stCondLst>
                            <p:childTnLst>
                              <p:par>
                                <p:cTn id="24" presetID="2" presetClass="entr" presetSubtype="8" fill="hold" grpId="0" nodeType="afterEffect">
                                  <p:stCondLst>
                                    <p:cond delay="0"/>
                                  </p:stCondLst>
                                  <p:childTnLst>
                                    <p:set>
                                      <p:cBhvr>
                                        <p:cTn id="25" dur="1" fill="hold">
                                          <p:stCondLst>
                                            <p:cond delay="0"/>
                                          </p:stCondLst>
                                        </p:cTn>
                                        <p:tgtEl>
                                          <p:spTgt spid="167"/>
                                        </p:tgtEl>
                                        <p:attrNameLst>
                                          <p:attrName>style.visibility</p:attrName>
                                        </p:attrNameLst>
                                      </p:cBhvr>
                                      <p:to>
                                        <p:strVal val="visible"/>
                                      </p:to>
                                    </p:set>
                                    <p:anim calcmode="lin" valueType="num">
                                      <p:cBhvr additive="base">
                                        <p:cTn id="26" dur="100" fill="hold"/>
                                        <p:tgtEl>
                                          <p:spTgt spid="167"/>
                                        </p:tgtEl>
                                        <p:attrNameLst>
                                          <p:attrName>ppt_x</p:attrName>
                                        </p:attrNameLst>
                                      </p:cBhvr>
                                      <p:tavLst>
                                        <p:tav tm="0">
                                          <p:val>
                                            <p:strVal val="0-#ppt_w/2"/>
                                          </p:val>
                                        </p:tav>
                                        <p:tav tm="100000">
                                          <p:val>
                                            <p:strVal val="#ppt_x"/>
                                          </p:val>
                                        </p:tav>
                                      </p:tavLst>
                                    </p:anim>
                                    <p:anim calcmode="lin" valueType="num">
                                      <p:cBhvr additive="base">
                                        <p:cTn id="27" dur="100" fill="hold"/>
                                        <p:tgtEl>
                                          <p:spTgt spid="167"/>
                                        </p:tgtEl>
                                        <p:attrNameLst>
                                          <p:attrName>ppt_y</p:attrName>
                                        </p:attrNameLst>
                                      </p:cBhvr>
                                      <p:tavLst>
                                        <p:tav tm="0">
                                          <p:val>
                                            <p:strVal val="#ppt_y"/>
                                          </p:val>
                                        </p:tav>
                                        <p:tav tm="100000">
                                          <p:val>
                                            <p:strVal val="#ppt_y"/>
                                          </p:val>
                                        </p:tav>
                                      </p:tavLst>
                                    </p:anim>
                                  </p:childTnLst>
                                </p:cTn>
                              </p:par>
                            </p:childTnLst>
                          </p:cTn>
                        </p:par>
                        <p:par>
                          <p:cTn id="28" fill="hold">
                            <p:stCondLst>
                              <p:cond delay="900"/>
                            </p:stCondLst>
                            <p:childTnLst>
                              <p:par>
                                <p:cTn id="29" presetID="2" presetClass="entr" presetSubtype="8" fill="hold" grpId="0" nodeType="afterEffect">
                                  <p:stCondLst>
                                    <p:cond delay="0"/>
                                  </p:stCondLst>
                                  <p:childTnLst>
                                    <p:set>
                                      <p:cBhvr>
                                        <p:cTn id="30" dur="1" fill="hold">
                                          <p:stCondLst>
                                            <p:cond delay="0"/>
                                          </p:stCondLst>
                                        </p:cTn>
                                        <p:tgtEl>
                                          <p:spTgt spid="168"/>
                                        </p:tgtEl>
                                        <p:attrNameLst>
                                          <p:attrName>style.visibility</p:attrName>
                                        </p:attrNameLst>
                                      </p:cBhvr>
                                      <p:to>
                                        <p:strVal val="visible"/>
                                      </p:to>
                                    </p:set>
                                    <p:anim calcmode="lin" valueType="num">
                                      <p:cBhvr additive="base">
                                        <p:cTn id="31" dur="100" fill="hold"/>
                                        <p:tgtEl>
                                          <p:spTgt spid="168"/>
                                        </p:tgtEl>
                                        <p:attrNameLst>
                                          <p:attrName>ppt_x</p:attrName>
                                        </p:attrNameLst>
                                      </p:cBhvr>
                                      <p:tavLst>
                                        <p:tav tm="0">
                                          <p:val>
                                            <p:strVal val="0-#ppt_w/2"/>
                                          </p:val>
                                        </p:tav>
                                        <p:tav tm="100000">
                                          <p:val>
                                            <p:strVal val="#ppt_x"/>
                                          </p:val>
                                        </p:tav>
                                      </p:tavLst>
                                    </p:anim>
                                    <p:anim calcmode="lin" valueType="num">
                                      <p:cBhvr additive="base">
                                        <p:cTn id="32" dur="100" fill="hold"/>
                                        <p:tgtEl>
                                          <p:spTgt spid="168"/>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169"/>
                                        </p:tgtEl>
                                        <p:attrNameLst>
                                          <p:attrName>style.visibility</p:attrName>
                                        </p:attrNameLst>
                                      </p:cBhvr>
                                      <p:to>
                                        <p:strVal val="visible"/>
                                      </p:to>
                                    </p:set>
                                    <p:anim calcmode="lin" valueType="num">
                                      <p:cBhvr additive="base">
                                        <p:cTn id="36" dur="100" fill="hold"/>
                                        <p:tgtEl>
                                          <p:spTgt spid="169"/>
                                        </p:tgtEl>
                                        <p:attrNameLst>
                                          <p:attrName>ppt_x</p:attrName>
                                        </p:attrNameLst>
                                      </p:cBhvr>
                                      <p:tavLst>
                                        <p:tav tm="0">
                                          <p:val>
                                            <p:strVal val="0-#ppt_w/2"/>
                                          </p:val>
                                        </p:tav>
                                        <p:tav tm="100000">
                                          <p:val>
                                            <p:strVal val="#ppt_x"/>
                                          </p:val>
                                        </p:tav>
                                      </p:tavLst>
                                    </p:anim>
                                    <p:anim calcmode="lin" valueType="num">
                                      <p:cBhvr additive="base">
                                        <p:cTn id="37" dur="100" fill="hold"/>
                                        <p:tgtEl>
                                          <p:spTgt spid="169"/>
                                        </p:tgtEl>
                                        <p:attrNameLst>
                                          <p:attrName>ppt_y</p:attrName>
                                        </p:attrNameLst>
                                      </p:cBhvr>
                                      <p:tavLst>
                                        <p:tav tm="0">
                                          <p:val>
                                            <p:strVal val="#ppt_y"/>
                                          </p:val>
                                        </p:tav>
                                        <p:tav tm="100000">
                                          <p:val>
                                            <p:strVal val="#ppt_y"/>
                                          </p:val>
                                        </p:tav>
                                      </p:tavLst>
                                    </p:anim>
                                  </p:childTnLst>
                                </p:cTn>
                              </p:par>
                            </p:childTnLst>
                          </p:cTn>
                        </p:par>
                        <p:par>
                          <p:cTn id="38" fill="hold">
                            <p:stCondLst>
                              <p:cond delay="1100"/>
                            </p:stCondLst>
                            <p:childTnLst>
                              <p:par>
                                <p:cTn id="39" presetID="2" presetClass="entr" presetSubtype="8" fill="hold" grpId="0" nodeType="afterEffect">
                                  <p:stCondLst>
                                    <p:cond delay="0"/>
                                  </p:stCondLst>
                                  <p:childTnLst>
                                    <p:set>
                                      <p:cBhvr>
                                        <p:cTn id="40" dur="1" fill="hold">
                                          <p:stCondLst>
                                            <p:cond delay="0"/>
                                          </p:stCondLst>
                                        </p:cTn>
                                        <p:tgtEl>
                                          <p:spTgt spid="170"/>
                                        </p:tgtEl>
                                        <p:attrNameLst>
                                          <p:attrName>style.visibility</p:attrName>
                                        </p:attrNameLst>
                                      </p:cBhvr>
                                      <p:to>
                                        <p:strVal val="visible"/>
                                      </p:to>
                                    </p:set>
                                    <p:anim calcmode="lin" valueType="num">
                                      <p:cBhvr additive="base">
                                        <p:cTn id="41" dur="100" fill="hold"/>
                                        <p:tgtEl>
                                          <p:spTgt spid="170"/>
                                        </p:tgtEl>
                                        <p:attrNameLst>
                                          <p:attrName>ppt_x</p:attrName>
                                        </p:attrNameLst>
                                      </p:cBhvr>
                                      <p:tavLst>
                                        <p:tav tm="0">
                                          <p:val>
                                            <p:strVal val="0-#ppt_w/2"/>
                                          </p:val>
                                        </p:tav>
                                        <p:tav tm="100000">
                                          <p:val>
                                            <p:strVal val="#ppt_x"/>
                                          </p:val>
                                        </p:tav>
                                      </p:tavLst>
                                    </p:anim>
                                    <p:anim calcmode="lin" valueType="num">
                                      <p:cBhvr additive="base">
                                        <p:cTn id="42" dur="100" fill="hold"/>
                                        <p:tgtEl>
                                          <p:spTgt spid="170"/>
                                        </p:tgtEl>
                                        <p:attrNameLst>
                                          <p:attrName>ppt_y</p:attrName>
                                        </p:attrNameLst>
                                      </p:cBhvr>
                                      <p:tavLst>
                                        <p:tav tm="0">
                                          <p:val>
                                            <p:strVal val="#ppt_y"/>
                                          </p:val>
                                        </p:tav>
                                        <p:tav tm="100000">
                                          <p:val>
                                            <p:strVal val="#ppt_y"/>
                                          </p:val>
                                        </p:tav>
                                      </p:tavLst>
                                    </p:anim>
                                  </p:childTnLst>
                                </p:cTn>
                              </p:par>
                            </p:childTnLst>
                          </p:cTn>
                        </p:par>
                        <p:par>
                          <p:cTn id="43" fill="hold">
                            <p:stCondLst>
                              <p:cond delay="1200"/>
                            </p:stCondLst>
                            <p:childTnLst>
                              <p:par>
                                <p:cTn id="44" presetID="2" presetClass="entr" presetSubtype="8" fill="hold" grpId="0" nodeType="afterEffect">
                                  <p:stCondLst>
                                    <p:cond delay="0"/>
                                  </p:stCondLst>
                                  <p:childTnLst>
                                    <p:set>
                                      <p:cBhvr>
                                        <p:cTn id="45" dur="1" fill="hold">
                                          <p:stCondLst>
                                            <p:cond delay="0"/>
                                          </p:stCondLst>
                                        </p:cTn>
                                        <p:tgtEl>
                                          <p:spTgt spid="171"/>
                                        </p:tgtEl>
                                        <p:attrNameLst>
                                          <p:attrName>style.visibility</p:attrName>
                                        </p:attrNameLst>
                                      </p:cBhvr>
                                      <p:to>
                                        <p:strVal val="visible"/>
                                      </p:to>
                                    </p:set>
                                    <p:anim calcmode="lin" valueType="num">
                                      <p:cBhvr additive="base">
                                        <p:cTn id="46" dur="100" fill="hold"/>
                                        <p:tgtEl>
                                          <p:spTgt spid="171"/>
                                        </p:tgtEl>
                                        <p:attrNameLst>
                                          <p:attrName>ppt_x</p:attrName>
                                        </p:attrNameLst>
                                      </p:cBhvr>
                                      <p:tavLst>
                                        <p:tav tm="0">
                                          <p:val>
                                            <p:strVal val="0-#ppt_w/2"/>
                                          </p:val>
                                        </p:tav>
                                        <p:tav tm="100000">
                                          <p:val>
                                            <p:strVal val="#ppt_x"/>
                                          </p:val>
                                        </p:tav>
                                      </p:tavLst>
                                    </p:anim>
                                    <p:anim calcmode="lin" valueType="num">
                                      <p:cBhvr additive="base">
                                        <p:cTn id="47" dur="100" fill="hold"/>
                                        <p:tgtEl>
                                          <p:spTgt spid="171"/>
                                        </p:tgtEl>
                                        <p:attrNameLst>
                                          <p:attrName>ppt_y</p:attrName>
                                        </p:attrNameLst>
                                      </p:cBhvr>
                                      <p:tavLst>
                                        <p:tav tm="0">
                                          <p:val>
                                            <p:strVal val="#ppt_y"/>
                                          </p:val>
                                        </p:tav>
                                        <p:tav tm="100000">
                                          <p:val>
                                            <p:strVal val="#ppt_y"/>
                                          </p:val>
                                        </p:tav>
                                      </p:tavLst>
                                    </p:anim>
                                  </p:childTnLst>
                                </p:cTn>
                              </p:par>
                            </p:childTnLst>
                          </p:cTn>
                        </p:par>
                        <p:par>
                          <p:cTn id="48" fill="hold">
                            <p:stCondLst>
                              <p:cond delay="1300"/>
                            </p:stCondLst>
                            <p:childTnLst>
                              <p:par>
                                <p:cTn id="49" presetID="2" presetClass="entr" presetSubtype="8" fill="hold" grpId="0" nodeType="afterEffect">
                                  <p:stCondLst>
                                    <p:cond delay="0"/>
                                  </p:stCondLst>
                                  <p:childTnLst>
                                    <p:set>
                                      <p:cBhvr>
                                        <p:cTn id="50" dur="1" fill="hold">
                                          <p:stCondLst>
                                            <p:cond delay="0"/>
                                          </p:stCondLst>
                                        </p:cTn>
                                        <p:tgtEl>
                                          <p:spTgt spid="182"/>
                                        </p:tgtEl>
                                        <p:attrNameLst>
                                          <p:attrName>style.visibility</p:attrName>
                                        </p:attrNameLst>
                                      </p:cBhvr>
                                      <p:to>
                                        <p:strVal val="visible"/>
                                      </p:to>
                                    </p:set>
                                    <p:anim calcmode="lin" valueType="num">
                                      <p:cBhvr additive="base">
                                        <p:cTn id="51" dur="100" fill="hold"/>
                                        <p:tgtEl>
                                          <p:spTgt spid="182"/>
                                        </p:tgtEl>
                                        <p:attrNameLst>
                                          <p:attrName>ppt_x</p:attrName>
                                        </p:attrNameLst>
                                      </p:cBhvr>
                                      <p:tavLst>
                                        <p:tav tm="0">
                                          <p:val>
                                            <p:strVal val="0-#ppt_w/2"/>
                                          </p:val>
                                        </p:tav>
                                        <p:tav tm="100000">
                                          <p:val>
                                            <p:strVal val="#ppt_x"/>
                                          </p:val>
                                        </p:tav>
                                      </p:tavLst>
                                    </p:anim>
                                    <p:anim calcmode="lin" valueType="num">
                                      <p:cBhvr additive="base">
                                        <p:cTn id="52" dur="100" fill="hold"/>
                                        <p:tgtEl>
                                          <p:spTgt spid="182"/>
                                        </p:tgtEl>
                                        <p:attrNameLst>
                                          <p:attrName>ppt_y</p:attrName>
                                        </p:attrNameLst>
                                      </p:cBhvr>
                                      <p:tavLst>
                                        <p:tav tm="0">
                                          <p:val>
                                            <p:strVal val="#ppt_y"/>
                                          </p:val>
                                        </p:tav>
                                        <p:tav tm="100000">
                                          <p:val>
                                            <p:strVal val="#ppt_y"/>
                                          </p:val>
                                        </p:tav>
                                      </p:tavLst>
                                    </p:anim>
                                  </p:childTnLst>
                                </p:cTn>
                              </p:par>
                            </p:childTnLst>
                          </p:cTn>
                        </p:par>
                        <p:par>
                          <p:cTn id="53" fill="hold">
                            <p:stCondLst>
                              <p:cond delay="1400"/>
                            </p:stCondLst>
                            <p:childTnLst>
                              <p:par>
                                <p:cTn id="54" presetID="2" presetClass="entr" presetSubtype="8" fill="hold" grpId="0" nodeType="afterEffect">
                                  <p:stCondLst>
                                    <p:cond delay="0"/>
                                  </p:stCondLst>
                                  <p:childTnLst>
                                    <p:set>
                                      <p:cBhvr>
                                        <p:cTn id="55" dur="1" fill="hold">
                                          <p:stCondLst>
                                            <p:cond delay="0"/>
                                          </p:stCondLst>
                                        </p:cTn>
                                        <p:tgtEl>
                                          <p:spTgt spid="201"/>
                                        </p:tgtEl>
                                        <p:attrNameLst>
                                          <p:attrName>style.visibility</p:attrName>
                                        </p:attrNameLst>
                                      </p:cBhvr>
                                      <p:to>
                                        <p:strVal val="visible"/>
                                      </p:to>
                                    </p:set>
                                    <p:anim calcmode="lin" valueType="num">
                                      <p:cBhvr additive="base">
                                        <p:cTn id="56" dur="200" fill="hold"/>
                                        <p:tgtEl>
                                          <p:spTgt spid="201"/>
                                        </p:tgtEl>
                                        <p:attrNameLst>
                                          <p:attrName>ppt_x</p:attrName>
                                        </p:attrNameLst>
                                      </p:cBhvr>
                                      <p:tavLst>
                                        <p:tav tm="0">
                                          <p:val>
                                            <p:strVal val="0-#ppt_w/2"/>
                                          </p:val>
                                        </p:tav>
                                        <p:tav tm="100000">
                                          <p:val>
                                            <p:strVal val="#ppt_x"/>
                                          </p:val>
                                        </p:tav>
                                      </p:tavLst>
                                    </p:anim>
                                    <p:anim calcmode="lin" valueType="num">
                                      <p:cBhvr additive="base">
                                        <p:cTn id="57" dur="200" fill="hold"/>
                                        <p:tgtEl>
                                          <p:spTgt spid="201"/>
                                        </p:tgtEl>
                                        <p:attrNameLst>
                                          <p:attrName>ppt_y</p:attrName>
                                        </p:attrNameLst>
                                      </p:cBhvr>
                                      <p:tavLst>
                                        <p:tav tm="0">
                                          <p:val>
                                            <p:strVal val="#ppt_y"/>
                                          </p:val>
                                        </p:tav>
                                        <p:tav tm="100000">
                                          <p:val>
                                            <p:strVal val="#ppt_y"/>
                                          </p:val>
                                        </p:tav>
                                      </p:tavLst>
                                    </p:anim>
                                  </p:childTnLst>
                                </p:cTn>
                              </p:par>
                            </p:childTnLst>
                          </p:cTn>
                        </p:par>
                        <p:par>
                          <p:cTn id="58" fill="hold">
                            <p:stCondLst>
                              <p:cond delay="1600"/>
                            </p:stCondLst>
                            <p:childTnLst>
                              <p:par>
                                <p:cTn id="59" presetID="2" presetClass="entr" presetSubtype="8" fill="hold" grpId="0" nodeType="afterEffect">
                                  <p:stCondLst>
                                    <p:cond delay="0"/>
                                  </p:stCondLst>
                                  <p:childTnLst>
                                    <p:set>
                                      <p:cBhvr>
                                        <p:cTn id="60" dur="1" fill="hold">
                                          <p:stCondLst>
                                            <p:cond delay="0"/>
                                          </p:stCondLst>
                                        </p:cTn>
                                        <p:tgtEl>
                                          <p:spTgt spid="161"/>
                                        </p:tgtEl>
                                        <p:attrNameLst>
                                          <p:attrName>style.visibility</p:attrName>
                                        </p:attrNameLst>
                                      </p:cBhvr>
                                      <p:to>
                                        <p:strVal val="visible"/>
                                      </p:to>
                                    </p:set>
                                    <p:anim calcmode="lin" valueType="num">
                                      <p:cBhvr additive="base">
                                        <p:cTn id="61" dur="200" fill="hold"/>
                                        <p:tgtEl>
                                          <p:spTgt spid="161"/>
                                        </p:tgtEl>
                                        <p:attrNameLst>
                                          <p:attrName>ppt_x</p:attrName>
                                        </p:attrNameLst>
                                      </p:cBhvr>
                                      <p:tavLst>
                                        <p:tav tm="0">
                                          <p:val>
                                            <p:strVal val="0-#ppt_w/2"/>
                                          </p:val>
                                        </p:tav>
                                        <p:tav tm="100000">
                                          <p:val>
                                            <p:strVal val="#ppt_x"/>
                                          </p:val>
                                        </p:tav>
                                      </p:tavLst>
                                    </p:anim>
                                    <p:anim calcmode="lin" valueType="num">
                                      <p:cBhvr additive="base">
                                        <p:cTn id="62" dur="200" fill="hold"/>
                                        <p:tgtEl>
                                          <p:spTgt spid="161"/>
                                        </p:tgtEl>
                                        <p:attrNameLst>
                                          <p:attrName>ppt_y</p:attrName>
                                        </p:attrNameLst>
                                      </p:cBhvr>
                                      <p:tavLst>
                                        <p:tav tm="0">
                                          <p:val>
                                            <p:strVal val="#ppt_y"/>
                                          </p:val>
                                        </p:tav>
                                        <p:tav tm="100000">
                                          <p:val>
                                            <p:strVal val="#ppt_y"/>
                                          </p:val>
                                        </p:tav>
                                      </p:tavLst>
                                    </p:anim>
                                  </p:childTnLst>
                                </p:cTn>
                              </p:par>
                            </p:childTnLst>
                          </p:cTn>
                        </p:par>
                        <p:par>
                          <p:cTn id="63" fill="hold">
                            <p:stCondLst>
                              <p:cond delay="1800"/>
                            </p:stCondLst>
                            <p:childTnLst>
                              <p:par>
                                <p:cTn id="64" presetID="22" presetClass="entr" presetSubtype="4" fill="hold" grpId="0" nodeType="afterEffect">
                                  <p:stCondLst>
                                    <p:cond delay="0"/>
                                  </p:stCondLst>
                                  <p:childTnLst>
                                    <p:set>
                                      <p:cBhvr>
                                        <p:cTn id="65" dur="1" fill="hold">
                                          <p:stCondLst>
                                            <p:cond delay="0"/>
                                          </p:stCondLst>
                                        </p:cTn>
                                        <p:tgtEl>
                                          <p:spTgt spid="184"/>
                                        </p:tgtEl>
                                        <p:attrNameLst>
                                          <p:attrName>style.visibility</p:attrName>
                                        </p:attrNameLst>
                                      </p:cBhvr>
                                      <p:to>
                                        <p:strVal val="visible"/>
                                      </p:to>
                                    </p:set>
                                    <p:animEffect transition="in" filter="wipe(down)">
                                      <p:cBhvr>
                                        <p:cTn id="66" dur="300"/>
                                        <p:tgtEl>
                                          <p:spTgt spid="184"/>
                                        </p:tgtEl>
                                      </p:cBhvr>
                                    </p:animEffect>
                                  </p:childTnLst>
                                </p:cTn>
                              </p:par>
                            </p:childTnLst>
                          </p:cTn>
                        </p:par>
                        <p:par>
                          <p:cTn id="67" fill="hold">
                            <p:stCondLst>
                              <p:cond delay="2100"/>
                            </p:stCondLst>
                            <p:childTnLst>
                              <p:par>
                                <p:cTn id="68" presetID="53" presetClass="entr" presetSubtype="16" fill="hold" grpId="0" nodeType="afterEffect">
                                  <p:stCondLst>
                                    <p:cond delay="0"/>
                                  </p:stCondLst>
                                  <p:childTnLst>
                                    <p:set>
                                      <p:cBhvr>
                                        <p:cTn id="69" dur="1" fill="hold">
                                          <p:stCondLst>
                                            <p:cond delay="0"/>
                                          </p:stCondLst>
                                        </p:cTn>
                                        <p:tgtEl>
                                          <p:spTgt spid="208"/>
                                        </p:tgtEl>
                                        <p:attrNameLst>
                                          <p:attrName>style.visibility</p:attrName>
                                        </p:attrNameLst>
                                      </p:cBhvr>
                                      <p:to>
                                        <p:strVal val="visible"/>
                                      </p:to>
                                    </p:set>
                                    <p:anim calcmode="lin" valueType="num">
                                      <p:cBhvr>
                                        <p:cTn id="70" dur="300" fill="hold"/>
                                        <p:tgtEl>
                                          <p:spTgt spid="208"/>
                                        </p:tgtEl>
                                        <p:attrNameLst>
                                          <p:attrName>ppt_w</p:attrName>
                                        </p:attrNameLst>
                                      </p:cBhvr>
                                      <p:tavLst>
                                        <p:tav tm="0">
                                          <p:val>
                                            <p:fltVal val="0"/>
                                          </p:val>
                                        </p:tav>
                                        <p:tav tm="100000">
                                          <p:val>
                                            <p:strVal val="#ppt_w"/>
                                          </p:val>
                                        </p:tav>
                                      </p:tavLst>
                                    </p:anim>
                                    <p:anim calcmode="lin" valueType="num">
                                      <p:cBhvr>
                                        <p:cTn id="71" dur="300" fill="hold"/>
                                        <p:tgtEl>
                                          <p:spTgt spid="208"/>
                                        </p:tgtEl>
                                        <p:attrNameLst>
                                          <p:attrName>ppt_h</p:attrName>
                                        </p:attrNameLst>
                                      </p:cBhvr>
                                      <p:tavLst>
                                        <p:tav tm="0">
                                          <p:val>
                                            <p:fltVal val="0"/>
                                          </p:val>
                                        </p:tav>
                                        <p:tav tm="100000">
                                          <p:val>
                                            <p:strVal val="#ppt_h"/>
                                          </p:val>
                                        </p:tav>
                                      </p:tavLst>
                                    </p:anim>
                                    <p:animEffect transition="in" filter="fade">
                                      <p:cBhvr>
                                        <p:cTn id="72" dur="300"/>
                                        <p:tgtEl>
                                          <p:spTgt spid="208"/>
                                        </p:tgtEl>
                                      </p:cBhvr>
                                    </p:animEffect>
                                  </p:childTnLst>
                                </p:cTn>
                              </p:par>
                            </p:childTnLst>
                          </p:cTn>
                        </p:par>
                        <p:par>
                          <p:cTn id="73" fill="hold">
                            <p:stCondLst>
                              <p:cond delay="2400"/>
                            </p:stCondLst>
                            <p:childTnLst>
                              <p:par>
                                <p:cTn id="74" presetID="22" presetClass="entr" presetSubtype="4" fill="hold" grpId="0" nodeType="afterEffect">
                                  <p:stCondLst>
                                    <p:cond delay="0"/>
                                  </p:stCondLst>
                                  <p:childTnLst>
                                    <p:set>
                                      <p:cBhvr>
                                        <p:cTn id="75" dur="1" fill="hold">
                                          <p:stCondLst>
                                            <p:cond delay="0"/>
                                          </p:stCondLst>
                                        </p:cTn>
                                        <p:tgtEl>
                                          <p:spTgt spid="185"/>
                                        </p:tgtEl>
                                        <p:attrNameLst>
                                          <p:attrName>style.visibility</p:attrName>
                                        </p:attrNameLst>
                                      </p:cBhvr>
                                      <p:to>
                                        <p:strVal val="visible"/>
                                      </p:to>
                                    </p:set>
                                    <p:animEffect transition="in" filter="wipe(down)">
                                      <p:cBhvr>
                                        <p:cTn id="76" dur="500"/>
                                        <p:tgtEl>
                                          <p:spTgt spid="185"/>
                                        </p:tgtEl>
                                      </p:cBhvr>
                                    </p:animEffect>
                                  </p:childTnLst>
                                </p:cTn>
                              </p:par>
                            </p:childTnLst>
                          </p:cTn>
                        </p:par>
                        <p:par>
                          <p:cTn id="77" fill="hold">
                            <p:stCondLst>
                              <p:cond delay="2900"/>
                            </p:stCondLst>
                            <p:childTnLst>
                              <p:par>
                                <p:cTn id="78" presetID="53" presetClass="entr" presetSubtype="16" fill="hold" grpId="0" nodeType="afterEffect">
                                  <p:stCondLst>
                                    <p:cond delay="0"/>
                                  </p:stCondLst>
                                  <p:childTnLst>
                                    <p:set>
                                      <p:cBhvr>
                                        <p:cTn id="79" dur="1" fill="hold">
                                          <p:stCondLst>
                                            <p:cond delay="0"/>
                                          </p:stCondLst>
                                        </p:cTn>
                                        <p:tgtEl>
                                          <p:spTgt spid="202"/>
                                        </p:tgtEl>
                                        <p:attrNameLst>
                                          <p:attrName>style.visibility</p:attrName>
                                        </p:attrNameLst>
                                      </p:cBhvr>
                                      <p:to>
                                        <p:strVal val="visible"/>
                                      </p:to>
                                    </p:set>
                                    <p:anim calcmode="lin" valueType="num">
                                      <p:cBhvr>
                                        <p:cTn id="80" dur="300" fill="hold"/>
                                        <p:tgtEl>
                                          <p:spTgt spid="202"/>
                                        </p:tgtEl>
                                        <p:attrNameLst>
                                          <p:attrName>ppt_w</p:attrName>
                                        </p:attrNameLst>
                                      </p:cBhvr>
                                      <p:tavLst>
                                        <p:tav tm="0">
                                          <p:val>
                                            <p:fltVal val="0"/>
                                          </p:val>
                                        </p:tav>
                                        <p:tav tm="100000">
                                          <p:val>
                                            <p:strVal val="#ppt_w"/>
                                          </p:val>
                                        </p:tav>
                                      </p:tavLst>
                                    </p:anim>
                                    <p:anim calcmode="lin" valueType="num">
                                      <p:cBhvr>
                                        <p:cTn id="81" dur="300" fill="hold"/>
                                        <p:tgtEl>
                                          <p:spTgt spid="202"/>
                                        </p:tgtEl>
                                        <p:attrNameLst>
                                          <p:attrName>ppt_h</p:attrName>
                                        </p:attrNameLst>
                                      </p:cBhvr>
                                      <p:tavLst>
                                        <p:tav tm="0">
                                          <p:val>
                                            <p:fltVal val="0"/>
                                          </p:val>
                                        </p:tav>
                                        <p:tav tm="100000">
                                          <p:val>
                                            <p:strVal val="#ppt_h"/>
                                          </p:val>
                                        </p:tav>
                                      </p:tavLst>
                                    </p:anim>
                                    <p:animEffect transition="in" filter="fade">
                                      <p:cBhvr>
                                        <p:cTn id="82" dur="300"/>
                                        <p:tgtEl>
                                          <p:spTgt spid="202"/>
                                        </p:tgtEl>
                                      </p:cBhvr>
                                    </p:animEffect>
                                  </p:childTnLst>
                                </p:cTn>
                              </p:par>
                            </p:childTnLst>
                          </p:cTn>
                        </p:par>
                        <p:par>
                          <p:cTn id="83" fill="hold">
                            <p:stCondLst>
                              <p:cond delay="3200"/>
                            </p:stCondLst>
                            <p:childTnLst>
                              <p:par>
                                <p:cTn id="84" presetID="2" presetClass="entr" presetSubtype="8" fill="hold" grpId="0" nodeType="afterEffect">
                                  <p:stCondLst>
                                    <p:cond delay="0"/>
                                  </p:stCondLst>
                                  <p:childTnLst>
                                    <p:set>
                                      <p:cBhvr>
                                        <p:cTn id="85" dur="1" fill="hold">
                                          <p:stCondLst>
                                            <p:cond delay="0"/>
                                          </p:stCondLst>
                                        </p:cTn>
                                        <p:tgtEl>
                                          <p:spTgt spid="163"/>
                                        </p:tgtEl>
                                        <p:attrNameLst>
                                          <p:attrName>style.visibility</p:attrName>
                                        </p:attrNameLst>
                                      </p:cBhvr>
                                      <p:to>
                                        <p:strVal val="visible"/>
                                      </p:to>
                                    </p:set>
                                    <p:anim calcmode="lin" valueType="num">
                                      <p:cBhvr additive="base">
                                        <p:cTn id="86" dur="200" fill="hold"/>
                                        <p:tgtEl>
                                          <p:spTgt spid="163"/>
                                        </p:tgtEl>
                                        <p:attrNameLst>
                                          <p:attrName>ppt_x</p:attrName>
                                        </p:attrNameLst>
                                      </p:cBhvr>
                                      <p:tavLst>
                                        <p:tav tm="0">
                                          <p:val>
                                            <p:strVal val="0-#ppt_w/2"/>
                                          </p:val>
                                        </p:tav>
                                        <p:tav tm="100000">
                                          <p:val>
                                            <p:strVal val="#ppt_x"/>
                                          </p:val>
                                        </p:tav>
                                      </p:tavLst>
                                    </p:anim>
                                    <p:anim calcmode="lin" valueType="num">
                                      <p:cBhvr additive="base">
                                        <p:cTn id="87" dur="200" fill="hold"/>
                                        <p:tgtEl>
                                          <p:spTgt spid="163"/>
                                        </p:tgtEl>
                                        <p:attrNameLst>
                                          <p:attrName>ppt_y</p:attrName>
                                        </p:attrNameLst>
                                      </p:cBhvr>
                                      <p:tavLst>
                                        <p:tav tm="0">
                                          <p:val>
                                            <p:strVal val="#ppt_y"/>
                                          </p:val>
                                        </p:tav>
                                        <p:tav tm="100000">
                                          <p:val>
                                            <p:strVal val="#ppt_y"/>
                                          </p:val>
                                        </p:tav>
                                      </p:tavLst>
                                    </p:anim>
                                  </p:childTnLst>
                                </p:cTn>
                              </p:par>
                            </p:childTnLst>
                          </p:cTn>
                        </p:par>
                        <p:par>
                          <p:cTn id="88" fill="hold">
                            <p:stCondLst>
                              <p:cond delay="3400"/>
                            </p:stCondLst>
                            <p:childTnLst>
                              <p:par>
                                <p:cTn id="89" presetID="22" presetClass="entr" presetSubtype="4" fill="hold" grpId="0" nodeType="afterEffect">
                                  <p:stCondLst>
                                    <p:cond delay="0"/>
                                  </p:stCondLst>
                                  <p:childTnLst>
                                    <p:set>
                                      <p:cBhvr>
                                        <p:cTn id="90" dur="1" fill="hold">
                                          <p:stCondLst>
                                            <p:cond delay="0"/>
                                          </p:stCondLst>
                                        </p:cTn>
                                        <p:tgtEl>
                                          <p:spTgt spid="186"/>
                                        </p:tgtEl>
                                        <p:attrNameLst>
                                          <p:attrName>style.visibility</p:attrName>
                                        </p:attrNameLst>
                                      </p:cBhvr>
                                      <p:to>
                                        <p:strVal val="visible"/>
                                      </p:to>
                                    </p:set>
                                    <p:animEffect transition="in" filter="wipe(down)">
                                      <p:cBhvr>
                                        <p:cTn id="91" dur="300"/>
                                        <p:tgtEl>
                                          <p:spTgt spid="186"/>
                                        </p:tgtEl>
                                      </p:cBhvr>
                                    </p:animEffect>
                                  </p:childTnLst>
                                </p:cTn>
                              </p:par>
                            </p:childTnLst>
                          </p:cTn>
                        </p:par>
                        <p:par>
                          <p:cTn id="92" fill="hold">
                            <p:stCondLst>
                              <p:cond delay="3700"/>
                            </p:stCondLst>
                            <p:childTnLst>
                              <p:par>
                                <p:cTn id="93" presetID="53" presetClass="entr" presetSubtype="16" fill="hold" grpId="0" nodeType="afterEffect">
                                  <p:stCondLst>
                                    <p:cond delay="0"/>
                                  </p:stCondLst>
                                  <p:childTnLst>
                                    <p:set>
                                      <p:cBhvr>
                                        <p:cTn id="94" dur="1" fill="hold">
                                          <p:stCondLst>
                                            <p:cond delay="0"/>
                                          </p:stCondLst>
                                        </p:cTn>
                                        <p:tgtEl>
                                          <p:spTgt spid="199"/>
                                        </p:tgtEl>
                                        <p:attrNameLst>
                                          <p:attrName>style.visibility</p:attrName>
                                        </p:attrNameLst>
                                      </p:cBhvr>
                                      <p:to>
                                        <p:strVal val="visible"/>
                                      </p:to>
                                    </p:set>
                                    <p:anim calcmode="lin" valueType="num">
                                      <p:cBhvr>
                                        <p:cTn id="95" dur="300" fill="hold"/>
                                        <p:tgtEl>
                                          <p:spTgt spid="199"/>
                                        </p:tgtEl>
                                        <p:attrNameLst>
                                          <p:attrName>ppt_w</p:attrName>
                                        </p:attrNameLst>
                                      </p:cBhvr>
                                      <p:tavLst>
                                        <p:tav tm="0">
                                          <p:val>
                                            <p:fltVal val="0"/>
                                          </p:val>
                                        </p:tav>
                                        <p:tav tm="100000">
                                          <p:val>
                                            <p:strVal val="#ppt_w"/>
                                          </p:val>
                                        </p:tav>
                                      </p:tavLst>
                                    </p:anim>
                                    <p:anim calcmode="lin" valueType="num">
                                      <p:cBhvr>
                                        <p:cTn id="96" dur="300" fill="hold"/>
                                        <p:tgtEl>
                                          <p:spTgt spid="199"/>
                                        </p:tgtEl>
                                        <p:attrNameLst>
                                          <p:attrName>ppt_h</p:attrName>
                                        </p:attrNameLst>
                                      </p:cBhvr>
                                      <p:tavLst>
                                        <p:tav tm="0">
                                          <p:val>
                                            <p:fltVal val="0"/>
                                          </p:val>
                                        </p:tav>
                                        <p:tav tm="100000">
                                          <p:val>
                                            <p:strVal val="#ppt_h"/>
                                          </p:val>
                                        </p:tav>
                                      </p:tavLst>
                                    </p:anim>
                                    <p:animEffect transition="in" filter="fade">
                                      <p:cBhvr>
                                        <p:cTn id="97" dur="300"/>
                                        <p:tgtEl>
                                          <p:spTgt spid="199"/>
                                        </p:tgtEl>
                                      </p:cBhvr>
                                    </p:animEffect>
                                  </p:childTnLst>
                                </p:cTn>
                              </p:par>
                            </p:childTnLst>
                          </p:cTn>
                        </p:par>
                        <p:par>
                          <p:cTn id="98" fill="hold">
                            <p:stCondLst>
                              <p:cond delay="4000"/>
                            </p:stCondLst>
                            <p:childTnLst>
                              <p:par>
                                <p:cTn id="99" presetID="22" presetClass="entr" presetSubtype="4" fill="hold" grpId="0" nodeType="afterEffect">
                                  <p:stCondLst>
                                    <p:cond delay="0"/>
                                  </p:stCondLst>
                                  <p:childTnLst>
                                    <p:set>
                                      <p:cBhvr>
                                        <p:cTn id="100" dur="1" fill="hold">
                                          <p:stCondLst>
                                            <p:cond delay="0"/>
                                          </p:stCondLst>
                                        </p:cTn>
                                        <p:tgtEl>
                                          <p:spTgt spid="187"/>
                                        </p:tgtEl>
                                        <p:attrNameLst>
                                          <p:attrName>style.visibility</p:attrName>
                                        </p:attrNameLst>
                                      </p:cBhvr>
                                      <p:to>
                                        <p:strVal val="visible"/>
                                      </p:to>
                                    </p:set>
                                    <p:animEffect transition="in" filter="wipe(down)">
                                      <p:cBhvr>
                                        <p:cTn id="101" dur="500"/>
                                        <p:tgtEl>
                                          <p:spTgt spid="187"/>
                                        </p:tgtEl>
                                      </p:cBhvr>
                                    </p:animEffect>
                                  </p:childTnLst>
                                </p:cTn>
                              </p:par>
                            </p:childTnLst>
                          </p:cTn>
                        </p:par>
                        <p:par>
                          <p:cTn id="102" fill="hold">
                            <p:stCondLst>
                              <p:cond delay="4500"/>
                            </p:stCondLst>
                            <p:childTnLst>
                              <p:par>
                                <p:cTn id="103" presetID="53" presetClass="entr" presetSubtype="16" fill="hold" grpId="0" nodeType="afterEffect">
                                  <p:stCondLst>
                                    <p:cond delay="0"/>
                                  </p:stCondLst>
                                  <p:childTnLst>
                                    <p:set>
                                      <p:cBhvr>
                                        <p:cTn id="104" dur="1" fill="hold">
                                          <p:stCondLst>
                                            <p:cond delay="0"/>
                                          </p:stCondLst>
                                        </p:cTn>
                                        <p:tgtEl>
                                          <p:spTgt spid="203"/>
                                        </p:tgtEl>
                                        <p:attrNameLst>
                                          <p:attrName>style.visibility</p:attrName>
                                        </p:attrNameLst>
                                      </p:cBhvr>
                                      <p:to>
                                        <p:strVal val="visible"/>
                                      </p:to>
                                    </p:set>
                                    <p:anim calcmode="lin" valueType="num">
                                      <p:cBhvr>
                                        <p:cTn id="105" dur="300" fill="hold"/>
                                        <p:tgtEl>
                                          <p:spTgt spid="203"/>
                                        </p:tgtEl>
                                        <p:attrNameLst>
                                          <p:attrName>ppt_w</p:attrName>
                                        </p:attrNameLst>
                                      </p:cBhvr>
                                      <p:tavLst>
                                        <p:tav tm="0">
                                          <p:val>
                                            <p:fltVal val="0"/>
                                          </p:val>
                                        </p:tav>
                                        <p:tav tm="100000">
                                          <p:val>
                                            <p:strVal val="#ppt_w"/>
                                          </p:val>
                                        </p:tav>
                                      </p:tavLst>
                                    </p:anim>
                                    <p:anim calcmode="lin" valueType="num">
                                      <p:cBhvr>
                                        <p:cTn id="106" dur="300" fill="hold"/>
                                        <p:tgtEl>
                                          <p:spTgt spid="203"/>
                                        </p:tgtEl>
                                        <p:attrNameLst>
                                          <p:attrName>ppt_h</p:attrName>
                                        </p:attrNameLst>
                                      </p:cBhvr>
                                      <p:tavLst>
                                        <p:tav tm="0">
                                          <p:val>
                                            <p:fltVal val="0"/>
                                          </p:val>
                                        </p:tav>
                                        <p:tav tm="100000">
                                          <p:val>
                                            <p:strVal val="#ppt_h"/>
                                          </p:val>
                                        </p:tav>
                                      </p:tavLst>
                                    </p:anim>
                                    <p:animEffect transition="in" filter="fade">
                                      <p:cBhvr>
                                        <p:cTn id="107" dur="300"/>
                                        <p:tgtEl>
                                          <p:spTgt spid="203"/>
                                        </p:tgtEl>
                                      </p:cBhvr>
                                    </p:animEffect>
                                  </p:childTnLst>
                                </p:cTn>
                              </p:par>
                            </p:childTnLst>
                          </p:cTn>
                        </p:par>
                        <p:par>
                          <p:cTn id="108" fill="hold">
                            <p:stCondLst>
                              <p:cond delay="4800"/>
                            </p:stCondLst>
                            <p:childTnLst>
                              <p:par>
                                <p:cTn id="109" presetID="2" presetClass="entr" presetSubtype="8" fill="hold" grpId="0" nodeType="afterEffect">
                                  <p:stCondLst>
                                    <p:cond delay="0"/>
                                  </p:stCondLst>
                                  <p:childTnLst>
                                    <p:set>
                                      <p:cBhvr>
                                        <p:cTn id="110" dur="1" fill="hold">
                                          <p:stCondLst>
                                            <p:cond delay="0"/>
                                          </p:stCondLst>
                                        </p:cTn>
                                        <p:tgtEl>
                                          <p:spTgt spid="164"/>
                                        </p:tgtEl>
                                        <p:attrNameLst>
                                          <p:attrName>style.visibility</p:attrName>
                                        </p:attrNameLst>
                                      </p:cBhvr>
                                      <p:to>
                                        <p:strVal val="visible"/>
                                      </p:to>
                                    </p:set>
                                    <p:anim calcmode="lin" valueType="num">
                                      <p:cBhvr additive="base">
                                        <p:cTn id="111" dur="200" fill="hold"/>
                                        <p:tgtEl>
                                          <p:spTgt spid="164"/>
                                        </p:tgtEl>
                                        <p:attrNameLst>
                                          <p:attrName>ppt_x</p:attrName>
                                        </p:attrNameLst>
                                      </p:cBhvr>
                                      <p:tavLst>
                                        <p:tav tm="0">
                                          <p:val>
                                            <p:strVal val="0-#ppt_w/2"/>
                                          </p:val>
                                        </p:tav>
                                        <p:tav tm="100000">
                                          <p:val>
                                            <p:strVal val="#ppt_x"/>
                                          </p:val>
                                        </p:tav>
                                      </p:tavLst>
                                    </p:anim>
                                    <p:anim calcmode="lin" valueType="num">
                                      <p:cBhvr additive="base">
                                        <p:cTn id="112" dur="200" fill="hold"/>
                                        <p:tgtEl>
                                          <p:spTgt spid="164"/>
                                        </p:tgtEl>
                                        <p:attrNameLst>
                                          <p:attrName>ppt_y</p:attrName>
                                        </p:attrNameLst>
                                      </p:cBhvr>
                                      <p:tavLst>
                                        <p:tav tm="0">
                                          <p:val>
                                            <p:strVal val="#ppt_y"/>
                                          </p:val>
                                        </p:tav>
                                        <p:tav tm="100000">
                                          <p:val>
                                            <p:strVal val="#ppt_y"/>
                                          </p:val>
                                        </p:tav>
                                      </p:tavLst>
                                    </p:anim>
                                  </p:childTnLst>
                                </p:cTn>
                              </p:par>
                            </p:childTnLst>
                          </p:cTn>
                        </p:par>
                        <p:par>
                          <p:cTn id="113" fill="hold">
                            <p:stCondLst>
                              <p:cond delay="5000"/>
                            </p:stCondLst>
                            <p:childTnLst>
                              <p:par>
                                <p:cTn id="114" presetID="22" presetClass="entr" presetSubtype="4" fill="hold" grpId="0" nodeType="afterEffect">
                                  <p:stCondLst>
                                    <p:cond delay="0"/>
                                  </p:stCondLst>
                                  <p:childTnLst>
                                    <p:set>
                                      <p:cBhvr>
                                        <p:cTn id="115" dur="1" fill="hold">
                                          <p:stCondLst>
                                            <p:cond delay="0"/>
                                          </p:stCondLst>
                                        </p:cTn>
                                        <p:tgtEl>
                                          <p:spTgt spid="188"/>
                                        </p:tgtEl>
                                        <p:attrNameLst>
                                          <p:attrName>style.visibility</p:attrName>
                                        </p:attrNameLst>
                                      </p:cBhvr>
                                      <p:to>
                                        <p:strVal val="visible"/>
                                      </p:to>
                                    </p:set>
                                    <p:animEffect transition="in" filter="wipe(down)">
                                      <p:cBhvr>
                                        <p:cTn id="116" dur="300"/>
                                        <p:tgtEl>
                                          <p:spTgt spid="188"/>
                                        </p:tgtEl>
                                      </p:cBhvr>
                                    </p:animEffect>
                                  </p:childTnLst>
                                </p:cTn>
                              </p:par>
                            </p:childTnLst>
                          </p:cTn>
                        </p:par>
                        <p:par>
                          <p:cTn id="117" fill="hold">
                            <p:stCondLst>
                              <p:cond delay="5300"/>
                            </p:stCondLst>
                            <p:childTnLst>
                              <p:par>
                                <p:cTn id="118" presetID="53" presetClass="entr" presetSubtype="16" fill="hold" grpId="0" nodeType="afterEffect">
                                  <p:stCondLst>
                                    <p:cond delay="0"/>
                                  </p:stCondLst>
                                  <p:childTnLst>
                                    <p:set>
                                      <p:cBhvr>
                                        <p:cTn id="119" dur="1" fill="hold">
                                          <p:stCondLst>
                                            <p:cond delay="0"/>
                                          </p:stCondLst>
                                        </p:cTn>
                                        <p:tgtEl>
                                          <p:spTgt spid="198"/>
                                        </p:tgtEl>
                                        <p:attrNameLst>
                                          <p:attrName>style.visibility</p:attrName>
                                        </p:attrNameLst>
                                      </p:cBhvr>
                                      <p:to>
                                        <p:strVal val="visible"/>
                                      </p:to>
                                    </p:set>
                                    <p:anim calcmode="lin" valueType="num">
                                      <p:cBhvr>
                                        <p:cTn id="120" dur="300" fill="hold"/>
                                        <p:tgtEl>
                                          <p:spTgt spid="198"/>
                                        </p:tgtEl>
                                        <p:attrNameLst>
                                          <p:attrName>ppt_w</p:attrName>
                                        </p:attrNameLst>
                                      </p:cBhvr>
                                      <p:tavLst>
                                        <p:tav tm="0">
                                          <p:val>
                                            <p:fltVal val="0"/>
                                          </p:val>
                                        </p:tav>
                                        <p:tav tm="100000">
                                          <p:val>
                                            <p:strVal val="#ppt_w"/>
                                          </p:val>
                                        </p:tav>
                                      </p:tavLst>
                                    </p:anim>
                                    <p:anim calcmode="lin" valueType="num">
                                      <p:cBhvr>
                                        <p:cTn id="121" dur="300" fill="hold"/>
                                        <p:tgtEl>
                                          <p:spTgt spid="198"/>
                                        </p:tgtEl>
                                        <p:attrNameLst>
                                          <p:attrName>ppt_h</p:attrName>
                                        </p:attrNameLst>
                                      </p:cBhvr>
                                      <p:tavLst>
                                        <p:tav tm="0">
                                          <p:val>
                                            <p:fltVal val="0"/>
                                          </p:val>
                                        </p:tav>
                                        <p:tav tm="100000">
                                          <p:val>
                                            <p:strVal val="#ppt_h"/>
                                          </p:val>
                                        </p:tav>
                                      </p:tavLst>
                                    </p:anim>
                                    <p:animEffect transition="in" filter="fade">
                                      <p:cBhvr>
                                        <p:cTn id="122" dur="300"/>
                                        <p:tgtEl>
                                          <p:spTgt spid="198"/>
                                        </p:tgtEl>
                                      </p:cBhvr>
                                    </p:animEffect>
                                  </p:childTnLst>
                                </p:cTn>
                              </p:par>
                            </p:childTnLst>
                          </p:cTn>
                        </p:par>
                        <p:par>
                          <p:cTn id="123" fill="hold">
                            <p:stCondLst>
                              <p:cond delay="5600"/>
                            </p:stCondLst>
                            <p:childTnLst>
                              <p:par>
                                <p:cTn id="124" presetID="22" presetClass="entr" presetSubtype="4" fill="hold" grpId="0" nodeType="afterEffect">
                                  <p:stCondLst>
                                    <p:cond delay="0"/>
                                  </p:stCondLst>
                                  <p:childTnLst>
                                    <p:set>
                                      <p:cBhvr>
                                        <p:cTn id="125" dur="1" fill="hold">
                                          <p:stCondLst>
                                            <p:cond delay="0"/>
                                          </p:stCondLst>
                                        </p:cTn>
                                        <p:tgtEl>
                                          <p:spTgt spid="189"/>
                                        </p:tgtEl>
                                        <p:attrNameLst>
                                          <p:attrName>style.visibility</p:attrName>
                                        </p:attrNameLst>
                                      </p:cBhvr>
                                      <p:to>
                                        <p:strVal val="visible"/>
                                      </p:to>
                                    </p:set>
                                    <p:animEffect transition="in" filter="wipe(down)">
                                      <p:cBhvr>
                                        <p:cTn id="126" dur="500"/>
                                        <p:tgtEl>
                                          <p:spTgt spid="189"/>
                                        </p:tgtEl>
                                      </p:cBhvr>
                                    </p:animEffect>
                                  </p:childTnLst>
                                </p:cTn>
                              </p:par>
                            </p:childTnLst>
                          </p:cTn>
                        </p:par>
                        <p:par>
                          <p:cTn id="127" fill="hold">
                            <p:stCondLst>
                              <p:cond delay="6100"/>
                            </p:stCondLst>
                            <p:childTnLst>
                              <p:par>
                                <p:cTn id="128" presetID="53" presetClass="entr" presetSubtype="16" fill="hold" grpId="0" nodeType="afterEffect">
                                  <p:stCondLst>
                                    <p:cond delay="0"/>
                                  </p:stCondLst>
                                  <p:childTnLst>
                                    <p:set>
                                      <p:cBhvr>
                                        <p:cTn id="129" dur="1" fill="hold">
                                          <p:stCondLst>
                                            <p:cond delay="0"/>
                                          </p:stCondLst>
                                        </p:cTn>
                                        <p:tgtEl>
                                          <p:spTgt spid="204"/>
                                        </p:tgtEl>
                                        <p:attrNameLst>
                                          <p:attrName>style.visibility</p:attrName>
                                        </p:attrNameLst>
                                      </p:cBhvr>
                                      <p:to>
                                        <p:strVal val="visible"/>
                                      </p:to>
                                    </p:set>
                                    <p:anim calcmode="lin" valueType="num">
                                      <p:cBhvr>
                                        <p:cTn id="130" dur="300" fill="hold"/>
                                        <p:tgtEl>
                                          <p:spTgt spid="204"/>
                                        </p:tgtEl>
                                        <p:attrNameLst>
                                          <p:attrName>ppt_w</p:attrName>
                                        </p:attrNameLst>
                                      </p:cBhvr>
                                      <p:tavLst>
                                        <p:tav tm="0">
                                          <p:val>
                                            <p:fltVal val="0"/>
                                          </p:val>
                                        </p:tav>
                                        <p:tav tm="100000">
                                          <p:val>
                                            <p:strVal val="#ppt_w"/>
                                          </p:val>
                                        </p:tav>
                                      </p:tavLst>
                                    </p:anim>
                                    <p:anim calcmode="lin" valueType="num">
                                      <p:cBhvr>
                                        <p:cTn id="131" dur="300" fill="hold"/>
                                        <p:tgtEl>
                                          <p:spTgt spid="204"/>
                                        </p:tgtEl>
                                        <p:attrNameLst>
                                          <p:attrName>ppt_h</p:attrName>
                                        </p:attrNameLst>
                                      </p:cBhvr>
                                      <p:tavLst>
                                        <p:tav tm="0">
                                          <p:val>
                                            <p:fltVal val="0"/>
                                          </p:val>
                                        </p:tav>
                                        <p:tav tm="100000">
                                          <p:val>
                                            <p:strVal val="#ppt_h"/>
                                          </p:val>
                                        </p:tav>
                                      </p:tavLst>
                                    </p:anim>
                                    <p:animEffect transition="in" filter="fade">
                                      <p:cBhvr>
                                        <p:cTn id="132" dur="300"/>
                                        <p:tgtEl>
                                          <p:spTgt spid="204"/>
                                        </p:tgtEl>
                                      </p:cBhvr>
                                    </p:animEffect>
                                  </p:childTnLst>
                                </p:cTn>
                              </p:par>
                            </p:childTnLst>
                          </p:cTn>
                        </p:par>
                        <p:par>
                          <p:cTn id="133" fill="hold">
                            <p:stCondLst>
                              <p:cond delay="6400"/>
                            </p:stCondLst>
                            <p:childTnLst>
                              <p:par>
                                <p:cTn id="134" presetID="2" presetClass="entr" presetSubtype="8" fill="hold" grpId="0" nodeType="afterEffect">
                                  <p:stCondLst>
                                    <p:cond delay="0"/>
                                  </p:stCondLst>
                                  <p:childTnLst>
                                    <p:set>
                                      <p:cBhvr>
                                        <p:cTn id="135" dur="1" fill="hold">
                                          <p:stCondLst>
                                            <p:cond delay="0"/>
                                          </p:stCondLst>
                                        </p:cTn>
                                        <p:tgtEl>
                                          <p:spTgt spid="165"/>
                                        </p:tgtEl>
                                        <p:attrNameLst>
                                          <p:attrName>style.visibility</p:attrName>
                                        </p:attrNameLst>
                                      </p:cBhvr>
                                      <p:to>
                                        <p:strVal val="visible"/>
                                      </p:to>
                                    </p:set>
                                    <p:anim calcmode="lin" valueType="num">
                                      <p:cBhvr additive="base">
                                        <p:cTn id="136" dur="200" fill="hold"/>
                                        <p:tgtEl>
                                          <p:spTgt spid="165"/>
                                        </p:tgtEl>
                                        <p:attrNameLst>
                                          <p:attrName>ppt_x</p:attrName>
                                        </p:attrNameLst>
                                      </p:cBhvr>
                                      <p:tavLst>
                                        <p:tav tm="0">
                                          <p:val>
                                            <p:strVal val="0-#ppt_w/2"/>
                                          </p:val>
                                        </p:tav>
                                        <p:tav tm="100000">
                                          <p:val>
                                            <p:strVal val="#ppt_x"/>
                                          </p:val>
                                        </p:tav>
                                      </p:tavLst>
                                    </p:anim>
                                    <p:anim calcmode="lin" valueType="num">
                                      <p:cBhvr additive="base">
                                        <p:cTn id="137" dur="200" fill="hold"/>
                                        <p:tgtEl>
                                          <p:spTgt spid="165"/>
                                        </p:tgtEl>
                                        <p:attrNameLst>
                                          <p:attrName>ppt_y</p:attrName>
                                        </p:attrNameLst>
                                      </p:cBhvr>
                                      <p:tavLst>
                                        <p:tav tm="0">
                                          <p:val>
                                            <p:strVal val="#ppt_y"/>
                                          </p:val>
                                        </p:tav>
                                        <p:tav tm="100000">
                                          <p:val>
                                            <p:strVal val="#ppt_y"/>
                                          </p:val>
                                        </p:tav>
                                      </p:tavLst>
                                    </p:anim>
                                  </p:childTnLst>
                                </p:cTn>
                              </p:par>
                            </p:childTnLst>
                          </p:cTn>
                        </p:par>
                        <p:par>
                          <p:cTn id="138" fill="hold">
                            <p:stCondLst>
                              <p:cond delay="6600"/>
                            </p:stCondLst>
                            <p:childTnLst>
                              <p:par>
                                <p:cTn id="139" presetID="22" presetClass="entr" presetSubtype="4" fill="hold" grpId="0" nodeType="afterEffect">
                                  <p:stCondLst>
                                    <p:cond delay="0"/>
                                  </p:stCondLst>
                                  <p:childTnLst>
                                    <p:set>
                                      <p:cBhvr>
                                        <p:cTn id="140" dur="1" fill="hold">
                                          <p:stCondLst>
                                            <p:cond delay="0"/>
                                          </p:stCondLst>
                                        </p:cTn>
                                        <p:tgtEl>
                                          <p:spTgt spid="190"/>
                                        </p:tgtEl>
                                        <p:attrNameLst>
                                          <p:attrName>style.visibility</p:attrName>
                                        </p:attrNameLst>
                                      </p:cBhvr>
                                      <p:to>
                                        <p:strVal val="visible"/>
                                      </p:to>
                                    </p:set>
                                    <p:animEffect transition="in" filter="wipe(down)">
                                      <p:cBhvr>
                                        <p:cTn id="141" dur="300"/>
                                        <p:tgtEl>
                                          <p:spTgt spid="190"/>
                                        </p:tgtEl>
                                      </p:cBhvr>
                                    </p:animEffect>
                                  </p:childTnLst>
                                </p:cTn>
                              </p:par>
                            </p:childTnLst>
                          </p:cTn>
                        </p:par>
                        <p:par>
                          <p:cTn id="142" fill="hold">
                            <p:stCondLst>
                              <p:cond delay="6900"/>
                            </p:stCondLst>
                            <p:childTnLst>
                              <p:par>
                                <p:cTn id="143" presetID="53" presetClass="entr" presetSubtype="16" fill="hold" grpId="0" nodeType="afterEffect">
                                  <p:stCondLst>
                                    <p:cond delay="0"/>
                                  </p:stCondLst>
                                  <p:childTnLst>
                                    <p:set>
                                      <p:cBhvr>
                                        <p:cTn id="144" dur="1" fill="hold">
                                          <p:stCondLst>
                                            <p:cond delay="0"/>
                                          </p:stCondLst>
                                        </p:cTn>
                                        <p:tgtEl>
                                          <p:spTgt spid="200"/>
                                        </p:tgtEl>
                                        <p:attrNameLst>
                                          <p:attrName>style.visibility</p:attrName>
                                        </p:attrNameLst>
                                      </p:cBhvr>
                                      <p:to>
                                        <p:strVal val="visible"/>
                                      </p:to>
                                    </p:set>
                                    <p:anim calcmode="lin" valueType="num">
                                      <p:cBhvr>
                                        <p:cTn id="145" dur="300" fill="hold"/>
                                        <p:tgtEl>
                                          <p:spTgt spid="200"/>
                                        </p:tgtEl>
                                        <p:attrNameLst>
                                          <p:attrName>ppt_w</p:attrName>
                                        </p:attrNameLst>
                                      </p:cBhvr>
                                      <p:tavLst>
                                        <p:tav tm="0">
                                          <p:val>
                                            <p:fltVal val="0"/>
                                          </p:val>
                                        </p:tav>
                                        <p:tav tm="100000">
                                          <p:val>
                                            <p:strVal val="#ppt_w"/>
                                          </p:val>
                                        </p:tav>
                                      </p:tavLst>
                                    </p:anim>
                                    <p:anim calcmode="lin" valueType="num">
                                      <p:cBhvr>
                                        <p:cTn id="146" dur="300" fill="hold"/>
                                        <p:tgtEl>
                                          <p:spTgt spid="200"/>
                                        </p:tgtEl>
                                        <p:attrNameLst>
                                          <p:attrName>ppt_h</p:attrName>
                                        </p:attrNameLst>
                                      </p:cBhvr>
                                      <p:tavLst>
                                        <p:tav tm="0">
                                          <p:val>
                                            <p:fltVal val="0"/>
                                          </p:val>
                                        </p:tav>
                                        <p:tav tm="100000">
                                          <p:val>
                                            <p:strVal val="#ppt_h"/>
                                          </p:val>
                                        </p:tav>
                                      </p:tavLst>
                                    </p:anim>
                                    <p:animEffect transition="in" filter="fade">
                                      <p:cBhvr>
                                        <p:cTn id="147" dur="300"/>
                                        <p:tgtEl>
                                          <p:spTgt spid="200"/>
                                        </p:tgtEl>
                                      </p:cBhvr>
                                    </p:animEffect>
                                  </p:childTnLst>
                                </p:cTn>
                              </p:par>
                            </p:childTnLst>
                          </p:cTn>
                        </p:par>
                        <p:par>
                          <p:cTn id="148" fill="hold">
                            <p:stCondLst>
                              <p:cond delay="7200"/>
                            </p:stCondLst>
                            <p:childTnLst>
                              <p:par>
                                <p:cTn id="149" presetID="22" presetClass="entr" presetSubtype="4" fill="hold" grpId="0" nodeType="afterEffect">
                                  <p:stCondLst>
                                    <p:cond delay="0"/>
                                  </p:stCondLst>
                                  <p:childTnLst>
                                    <p:set>
                                      <p:cBhvr>
                                        <p:cTn id="150" dur="1" fill="hold">
                                          <p:stCondLst>
                                            <p:cond delay="0"/>
                                          </p:stCondLst>
                                        </p:cTn>
                                        <p:tgtEl>
                                          <p:spTgt spid="191"/>
                                        </p:tgtEl>
                                        <p:attrNameLst>
                                          <p:attrName>style.visibility</p:attrName>
                                        </p:attrNameLst>
                                      </p:cBhvr>
                                      <p:to>
                                        <p:strVal val="visible"/>
                                      </p:to>
                                    </p:set>
                                    <p:animEffect transition="in" filter="wipe(down)">
                                      <p:cBhvr>
                                        <p:cTn id="151" dur="500"/>
                                        <p:tgtEl>
                                          <p:spTgt spid="191"/>
                                        </p:tgtEl>
                                      </p:cBhvr>
                                    </p:animEffect>
                                  </p:childTnLst>
                                </p:cTn>
                              </p:par>
                            </p:childTnLst>
                          </p:cTn>
                        </p:par>
                        <p:par>
                          <p:cTn id="152" fill="hold">
                            <p:stCondLst>
                              <p:cond delay="7700"/>
                            </p:stCondLst>
                            <p:childTnLst>
                              <p:par>
                                <p:cTn id="153" presetID="53" presetClass="entr" presetSubtype="16" fill="hold" grpId="0" nodeType="afterEffect">
                                  <p:stCondLst>
                                    <p:cond delay="0"/>
                                  </p:stCondLst>
                                  <p:childTnLst>
                                    <p:set>
                                      <p:cBhvr>
                                        <p:cTn id="154" dur="1" fill="hold">
                                          <p:stCondLst>
                                            <p:cond delay="0"/>
                                          </p:stCondLst>
                                        </p:cTn>
                                        <p:tgtEl>
                                          <p:spTgt spid="205"/>
                                        </p:tgtEl>
                                        <p:attrNameLst>
                                          <p:attrName>style.visibility</p:attrName>
                                        </p:attrNameLst>
                                      </p:cBhvr>
                                      <p:to>
                                        <p:strVal val="visible"/>
                                      </p:to>
                                    </p:set>
                                    <p:anim calcmode="lin" valueType="num">
                                      <p:cBhvr>
                                        <p:cTn id="155" dur="300" fill="hold"/>
                                        <p:tgtEl>
                                          <p:spTgt spid="205"/>
                                        </p:tgtEl>
                                        <p:attrNameLst>
                                          <p:attrName>ppt_w</p:attrName>
                                        </p:attrNameLst>
                                      </p:cBhvr>
                                      <p:tavLst>
                                        <p:tav tm="0">
                                          <p:val>
                                            <p:fltVal val="0"/>
                                          </p:val>
                                        </p:tav>
                                        <p:tav tm="100000">
                                          <p:val>
                                            <p:strVal val="#ppt_w"/>
                                          </p:val>
                                        </p:tav>
                                      </p:tavLst>
                                    </p:anim>
                                    <p:anim calcmode="lin" valueType="num">
                                      <p:cBhvr>
                                        <p:cTn id="156" dur="300" fill="hold"/>
                                        <p:tgtEl>
                                          <p:spTgt spid="205"/>
                                        </p:tgtEl>
                                        <p:attrNameLst>
                                          <p:attrName>ppt_h</p:attrName>
                                        </p:attrNameLst>
                                      </p:cBhvr>
                                      <p:tavLst>
                                        <p:tav tm="0">
                                          <p:val>
                                            <p:fltVal val="0"/>
                                          </p:val>
                                        </p:tav>
                                        <p:tav tm="100000">
                                          <p:val>
                                            <p:strVal val="#ppt_h"/>
                                          </p:val>
                                        </p:tav>
                                      </p:tavLst>
                                    </p:anim>
                                    <p:animEffect transition="in" filter="fade">
                                      <p:cBhvr>
                                        <p:cTn id="157" dur="300"/>
                                        <p:tgtEl>
                                          <p:spTgt spid="205"/>
                                        </p:tgtEl>
                                      </p:cBhvr>
                                    </p:animEffect>
                                  </p:childTnLst>
                                </p:cTn>
                              </p:par>
                            </p:childTnLst>
                          </p:cTn>
                        </p:par>
                        <p:par>
                          <p:cTn id="158" fill="hold">
                            <p:stCondLst>
                              <p:cond delay="8000"/>
                            </p:stCondLst>
                            <p:childTnLst>
                              <p:par>
                                <p:cTn id="159" presetID="2" presetClass="entr" presetSubtype="2" fill="hold" grpId="0" nodeType="afterEffect">
                                  <p:stCondLst>
                                    <p:cond delay="0"/>
                                  </p:stCondLst>
                                  <p:childTnLst>
                                    <p:set>
                                      <p:cBhvr>
                                        <p:cTn id="160" dur="1" fill="hold">
                                          <p:stCondLst>
                                            <p:cond delay="0"/>
                                          </p:stCondLst>
                                        </p:cTn>
                                        <p:tgtEl>
                                          <p:spTgt spid="193"/>
                                        </p:tgtEl>
                                        <p:attrNameLst>
                                          <p:attrName>style.visibility</p:attrName>
                                        </p:attrNameLst>
                                      </p:cBhvr>
                                      <p:to>
                                        <p:strVal val="visible"/>
                                      </p:to>
                                    </p:set>
                                    <p:anim calcmode="lin" valueType="num">
                                      <p:cBhvr additive="base">
                                        <p:cTn id="161" dur="300" fill="hold"/>
                                        <p:tgtEl>
                                          <p:spTgt spid="193"/>
                                        </p:tgtEl>
                                        <p:attrNameLst>
                                          <p:attrName>ppt_x</p:attrName>
                                        </p:attrNameLst>
                                      </p:cBhvr>
                                      <p:tavLst>
                                        <p:tav tm="0">
                                          <p:val>
                                            <p:strVal val="1+#ppt_w/2"/>
                                          </p:val>
                                        </p:tav>
                                        <p:tav tm="100000">
                                          <p:val>
                                            <p:strVal val="#ppt_x"/>
                                          </p:val>
                                        </p:tav>
                                      </p:tavLst>
                                    </p:anim>
                                    <p:anim calcmode="lin" valueType="num">
                                      <p:cBhvr additive="base">
                                        <p:cTn id="162" dur="300" fill="hold"/>
                                        <p:tgtEl>
                                          <p:spTgt spid="193"/>
                                        </p:tgtEl>
                                        <p:attrNameLst>
                                          <p:attrName>ppt_y</p:attrName>
                                        </p:attrNameLst>
                                      </p:cBhvr>
                                      <p:tavLst>
                                        <p:tav tm="0">
                                          <p:val>
                                            <p:strVal val="#ppt_y"/>
                                          </p:val>
                                        </p:tav>
                                        <p:tav tm="100000">
                                          <p:val>
                                            <p:strVal val="#ppt_y"/>
                                          </p:val>
                                        </p:tav>
                                      </p:tavLst>
                                    </p:anim>
                                  </p:childTnLst>
                                </p:cTn>
                              </p:par>
                            </p:childTnLst>
                          </p:cTn>
                        </p:par>
                        <p:par>
                          <p:cTn id="163" fill="hold">
                            <p:stCondLst>
                              <p:cond delay="8300"/>
                            </p:stCondLst>
                            <p:childTnLst>
                              <p:par>
                                <p:cTn id="164" presetID="2" presetClass="entr" presetSubtype="2" fill="hold" grpId="0" nodeType="afterEffect">
                                  <p:stCondLst>
                                    <p:cond delay="0"/>
                                  </p:stCondLst>
                                  <p:childTnLst>
                                    <p:set>
                                      <p:cBhvr>
                                        <p:cTn id="165" dur="1" fill="hold">
                                          <p:stCondLst>
                                            <p:cond delay="0"/>
                                          </p:stCondLst>
                                        </p:cTn>
                                        <p:tgtEl>
                                          <p:spTgt spid="192"/>
                                        </p:tgtEl>
                                        <p:attrNameLst>
                                          <p:attrName>style.visibility</p:attrName>
                                        </p:attrNameLst>
                                      </p:cBhvr>
                                      <p:to>
                                        <p:strVal val="visible"/>
                                      </p:to>
                                    </p:set>
                                    <p:anim calcmode="lin" valueType="num">
                                      <p:cBhvr additive="base">
                                        <p:cTn id="166" dur="300" fill="hold"/>
                                        <p:tgtEl>
                                          <p:spTgt spid="192"/>
                                        </p:tgtEl>
                                        <p:attrNameLst>
                                          <p:attrName>ppt_x</p:attrName>
                                        </p:attrNameLst>
                                      </p:cBhvr>
                                      <p:tavLst>
                                        <p:tav tm="0">
                                          <p:val>
                                            <p:strVal val="1+#ppt_w/2"/>
                                          </p:val>
                                        </p:tav>
                                        <p:tav tm="100000">
                                          <p:val>
                                            <p:strVal val="#ppt_x"/>
                                          </p:val>
                                        </p:tav>
                                      </p:tavLst>
                                    </p:anim>
                                    <p:anim calcmode="lin" valueType="num">
                                      <p:cBhvr additive="base">
                                        <p:cTn id="167" dur="300" fill="hold"/>
                                        <p:tgtEl>
                                          <p:spTgt spid="192"/>
                                        </p:tgtEl>
                                        <p:attrNameLst>
                                          <p:attrName>ppt_y</p:attrName>
                                        </p:attrNameLst>
                                      </p:cBhvr>
                                      <p:tavLst>
                                        <p:tav tm="0">
                                          <p:val>
                                            <p:strVal val="#ppt_y"/>
                                          </p:val>
                                        </p:tav>
                                        <p:tav tm="100000">
                                          <p:val>
                                            <p:strVal val="#ppt_y"/>
                                          </p:val>
                                        </p:tav>
                                      </p:tavLst>
                                    </p:anim>
                                  </p:childTnLst>
                                </p:cTn>
                              </p:par>
                            </p:childTnLst>
                          </p:cTn>
                        </p:par>
                        <p:par>
                          <p:cTn id="168" fill="hold">
                            <p:stCondLst>
                              <p:cond delay="8600"/>
                            </p:stCondLst>
                            <p:childTnLst>
                              <p:par>
                                <p:cTn id="169" presetID="22" presetClass="entr" presetSubtype="8" fill="hold" grpId="0" nodeType="afterEffect">
                                  <p:stCondLst>
                                    <p:cond delay="0"/>
                                  </p:stCondLst>
                                  <p:childTnLst>
                                    <p:set>
                                      <p:cBhvr>
                                        <p:cTn id="170" dur="1" fill="hold">
                                          <p:stCondLst>
                                            <p:cond delay="0"/>
                                          </p:stCondLst>
                                        </p:cTn>
                                        <p:tgtEl>
                                          <p:spTgt spid="195"/>
                                        </p:tgtEl>
                                        <p:attrNameLst>
                                          <p:attrName>style.visibility</p:attrName>
                                        </p:attrNameLst>
                                      </p:cBhvr>
                                      <p:to>
                                        <p:strVal val="visible"/>
                                      </p:to>
                                    </p:set>
                                    <p:animEffect transition="in" filter="wipe(left)">
                                      <p:cBhvr>
                                        <p:cTn id="171" dur="500"/>
                                        <p:tgtEl>
                                          <p:spTgt spid="195"/>
                                        </p:tgtEl>
                                      </p:cBhvr>
                                    </p:animEffect>
                                  </p:childTnLst>
                                </p:cTn>
                              </p:par>
                            </p:childTnLst>
                          </p:cTn>
                        </p:par>
                        <p:par>
                          <p:cTn id="172" fill="hold">
                            <p:stCondLst>
                              <p:cond delay="9100"/>
                            </p:stCondLst>
                            <p:childTnLst>
                              <p:par>
                                <p:cTn id="173" presetID="22" presetClass="entr" presetSubtype="8" fill="hold" grpId="0" nodeType="afterEffect">
                                  <p:stCondLst>
                                    <p:cond delay="0"/>
                                  </p:stCondLst>
                                  <p:childTnLst>
                                    <p:set>
                                      <p:cBhvr>
                                        <p:cTn id="174" dur="1" fill="hold">
                                          <p:stCondLst>
                                            <p:cond delay="0"/>
                                          </p:stCondLst>
                                        </p:cTn>
                                        <p:tgtEl>
                                          <p:spTgt spid="194"/>
                                        </p:tgtEl>
                                        <p:attrNameLst>
                                          <p:attrName>style.visibility</p:attrName>
                                        </p:attrNameLst>
                                      </p:cBhvr>
                                      <p:to>
                                        <p:strVal val="visible"/>
                                      </p:to>
                                    </p:set>
                                    <p:animEffect transition="in" filter="wipe(left)">
                                      <p:cBhvr>
                                        <p:cTn id="175" dur="500"/>
                                        <p:tgtEl>
                                          <p:spTgt spid="194"/>
                                        </p:tgtEl>
                                      </p:cBhvr>
                                    </p:animEffect>
                                  </p:childTnLst>
                                </p:cTn>
                              </p:par>
                            </p:childTnLst>
                          </p:cTn>
                        </p:par>
                        <p:par>
                          <p:cTn id="176" fill="hold">
                            <p:stCondLst>
                              <p:cond delay="9600"/>
                            </p:stCondLst>
                            <p:childTnLst>
                              <p:par>
                                <p:cTn id="177" presetID="22" presetClass="entr" presetSubtype="8" fill="hold" grpId="0" nodeType="afterEffect">
                                  <p:stCondLst>
                                    <p:cond delay="0"/>
                                  </p:stCondLst>
                                  <p:childTnLst>
                                    <p:set>
                                      <p:cBhvr>
                                        <p:cTn id="178" dur="1" fill="hold">
                                          <p:stCondLst>
                                            <p:cond delay="0"/>
                                          </p:stCondLst>
                                        </p:cTn>
                                        <p:tgtEl>
                                          <p:spTgt spid="196"/>
                                        </p:tgtEl>
                                        <p:attrNameLst>
                                          <p:attrName>style.visibility</p:attrName>
                                        </p:attrNameLst>
                                      </p:cBhvr>
                                      <p:to>
                                        <p:strVal val="visible"/>
                                      </p:to>
                                    </p:set>
                                    <p:animEffect transition="in" filter="wipe(left)">
                                      <p:cBhvr>
                                        <p:cTn id="179" dur="500"/>
                                        <p:tgtEl>
                                          <p:spTgt spid="196"/>
                                        </p:tgtEl>
                                      </p:cBhvr>
                                    </p:animEffect>
                                  </p:childTnLst>
                                </p:cTn>
                              </p:par>
                            </p:childTnLst>
                          </p:cTn>
                        </p:par>
                        <p:par>
                          <p:cTn id="180" fill="hold">
                            <p:stCondLst>
                              <p:cond delay="10100"/>
                            </p:stCondLst>
                            <p:childTnLst>
                              <p:par>
                                <p:cTn id="181" presetID="22" presetClass="entr" presetSubtype="4" fill="hold" grpId="0" nodeType="afterEffect">
                                  <p:stCondLst>
                                    <p:cond delay="0"/>
                                  </p:stCondLst>
                                  <p:childTnLst>
                                    <p:set>
                                      <p:cBhvr>
                                        <p:cTn id="182" dur="1" fill="hold">
                                          <p:stCondLst>
                                            <p:cond delay="0"/>
                                          </p:stCondLst>
                                        </p:cTn>
                                        <p:tgtEl>
                                          <p:spTgt spid="206"/>
                                        </p:tgtEl>
                                        <p:attrNameLst>
                                          <p:attrName>style.visibility</p:attrName>
                                        </p:attrNameLst>
                                      </p:cBhvr>
                                      <p:to>
                                        <p:strVal val="visible"/>
                                      </p:to>
                                    </p:set>
                                    <p:animEffect transition="in" filter="wipe(down)">
                                      <p:cBhvr>
                                        <p:cTn id="183" dur="500"/>
                                        <p:tgtEl>
                                          <p:spTgt spid="206"/>
                                        </p:tgtEl>
                                      </p:cBhvr>
                                    </p:animEffect>
                                  </p:childTnLst>
                                </p:cTn>
                              </p:par>
                            </p:childTnLst>
                          </p:cTn>
                        </p:par>
                        <p:par>
                          <p:cTn id="184" fill="hold">
                            <p:stCondLst>
                              <p:cond delay="10600"/>
                            </p:stCondLst>
                            <p:childTnLst>
                              <p:par>
                                <p:cTn id="185" presetID="22" presetClass="entr" presetSubtype="8" fill="hold" grpId="0" nodeType="afterEffect">
                                  <p:stCondLst>
                                    <p:cond delay="0"/>
                                  </p:stCondLst>
                                  <p:childTnLst>
                                    <p:set>
                                      <p:cBhvr>
                                        <p:cTn id="186" dur="1" fill="hold">
                                          <p:stCondLst>
                                            <p:cond delay="0"/>
                                          </p:stCondLst>
                                        </p:cTn>
                                        <p:tgtEl>
                                          <p:spTgt spid="197"/>
                                        </p:tgtEl>
                                        <p:attrNameLst>
                                          <p:attrName>style.visibility</p:attrName>
                                        </p:attrNameLst>
                                      </p:cBhvr>
                                      <p:to>
                                        <p:strVal val="visible"/>
                                      </p:to>
                                    </p:set>
                                    <p:animEffect transition="in" filter="wipe(left)">
                                      <p:cBhvr>
                                        <p:cTn id="187" dur="500"/>
                                        <p:tgtEl>
                                          <p:spTgt spid="197"/>
                                        </p:tgtEl>
                                      </p:cBhvr>
                                    </p:animEffect>
                                  </p:childTnLst>
                                </p:cTn>
                              </p:par>
                            </p:childTnLst>
                          </p:cTn>
                        </p:par>
                        <p:par>
                          <p:cTn id="188" fill="hold">
                            <p:stCondLst>
                              <p:cond delay="11100"/>
                            </p:stCondLst>
                            <p:childTnLst>
                              <p:par>
                                <p:cTn id="189" presetID="22" presetClass="entr" presetSubtype="4" fill="hold" grpId="0" nodeType="afterEffect">
                                  <p:stCondLst>
                                    <p:cond delay="0"/>
                                  </p:stCondLst>
                                  <p:childTnLst>
                                    <p:set>
                                      <p:cBhvr>
                                        <p:cTn id="190" dur="1" fill="hold">
                                          <p:stCondLst>
                                            <p:cond delay="0"/>
                                          </p:stCondLst>
                                        </p:cTn>
                                        <p:tgtEl>
                                          <p:spTgt spid="207"/>
                                        </p:tgtEl>
                                        <p:attrNameLst>
                                          <p:attrName>style.visibility</p:attrName>
                                        </p:attrNameLst>
                                      </p:cBhvr>
                                      <p:to>
                                        <p:strVal val="visible"/>
                                      </p:to>
                                    </p:set>
                                    <p:animEffect transition="in" filter="wipe(down)">
                                      <p:cBhvr>
                                        <p:cTn id="191" dur="500"/>
                                        <p:tgtEl>
                                          <p:spTgt spid="207"/>
                                        </p:tgtEl>
                                      </p:cBhvr>
                                    </p:animEffect>
                                  </p:childTnLst>
                                </p:cTn>
                              </p:par>
                            </p:childTnLst>
                          </p:cTn>
                        </p:par>
                        <p:par>
                          <p:cTn id="192" fill="hold">
                            <p:stCondLst>
                              <p:cond delay="11600"/>
                            </p:stCondLst>
                            <p:childTnLst>
                              <p:par>
                                <p:cTn id="193" presetID="10" presetClass="entr" presetSubtype="0" fill="hold" grpId="0" nodeType="afterEffect">
                                  <p:stCondLst>
                                    <p:cond delay="0"/>
                                  </p:stCondLst>
                                  <p:childTnLst>
                                    <p:set>
                                      <p:cBhvr>
                                        <p:cTn id="194" dur="1" fill="hold">
                                          <p:stCondLst>
                                            <p:cond delay="0"/>
                                          </p:stCondLst>
                                        </p:cTn>
                                        <p:tgtEl>
                                          <p:spTgt spid="209"/>
                                        </p:tgtEl>
                                        <p:attrNameLst>
                                          <p:attrName>style.visibility</p:attrName>
                                        </p:attrNameLst>
                                      </p:cBhvr>
                                      <p:to>
                                        <p:strVal val="visible"/>
                                      </p:to>
                                    </p:set>
                                    <p:animEffect transition="in" filter="fade">
                                      <p:cBhvr>
                                        <p:cTn id="195"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3" grpId="0"/>
      <p:bldP spid="164" grpId="0"/>
      <p:bldP spid="165" grpId="0"/>
      <p:bldP spid="166" grpId="0"/>
      <p:bldP spid="167" grpId="0"/>
      <p:bldP spid="168" grpId="0"/>
      <p:bldP spid="169" grpId="0"/>
      <p:bldP spid="170" grpId="0"/>
      <p:bldP spid="171" grpId="0"/>
      <p:bldP spid="182" grpId="0"/>
      <p:bldP spid="183" grpId="0"/>
      <p:bldP spid="184" grpId="0" animBg="1"/>
      <p:bldP spid="185" grpId="0" animBg="1"/>
      <p:bldP spid="186" grpId="0" animBg="1"/>
      <p:bldP spid="187" grpId="0" animBg="1"/>
      <p:bldP spid="188" grpId="0" animBg="1"/>
      <p:bldP spid="189" grpId="0" animBg="1"/>
      <p:bldP spid="190" grpId="0" animBg="1"/>
      <p:bldP spid="191" grpId="0" animBg="1"/>
      <p:bldP spid="192" grpId="0"/>
      <p:bldP spid="193" grpId="0"/>
      <p:bldP spid="194" grpId="0"/>
      <p:bldP spid="195" grpId="0"/>
      <p:bldP spid="196" grpId="0"/>
      <p:bldP spid="197" grpId="0"/>
      <p:bldP spid="198" grpId="0"/>
      <p:bldP spid="199" grpId="0"/>
      <p:bldP spid="200" grpId="0"/>
      <p:bldP spid="201" grpId="0"/>
      <p:bldP spid="202" grpId="0"/>
      <p:bldP spid="203" grpId="0"/>
      <p:bldP spid="204" grpId="0"/>
      <p:bldP spid="205" grpId="0"/>
      <p:bldP spid="206" grpId="0" animBg="1"/>
      <p:bldP spid="207" grpId="0" animBg="1"/>
      <p:bldP spid="208" grpId="0"/>
      <p:bldP spid="20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 y="2439624"/>
            <a:ext cx="14082713" cy="1492372"/>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34" name="TextBox 33"/>
          <p:cNvSpPr txBox="1"/>
          <p:nvPr/>
        </p:nvSpPr>
        <p:spPr>
          <a:xfrm>
            <a:off x="6789113" y="4191698"/>
            <a:ext cx="15830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rgbClr val="D00000"/>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努力方向</a:t>
            </a:r>
          </a:p>
        </p:txBody>
      </p:sp>
      <p:sp>
        <p:nvSpPr>
          <p:cNvPr id="36" name="TextBox 35"/>
          <p:cNvSpPr txBox="1"/>
          <p:nvPr/>
        </p:nvSpPr>
        <p:spPr>
          <a:xfrm>
            <a:off x="8449856" y="4191698"/>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rgbClr val="D00000"/>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工作效率</a:t>
            </a:r>
          </a:p>
        </p:txBody>
      </p:sp>
      <p:sp>
        <p:nvSpPr>
          <p:cNvPr id="37" name="TextBox 36"/>
          <p:cNvSpPr txBox="1"/>
          <p:nvPr/>
        </p:nvSpPr>
        <p:spPr>
          <a:xfrm>
            <a:off x="6789113" y="4828916"/>
            <a:ext cx="15830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rgbClr val="D00000"/>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团队提高</a:t>
            </a:r>
          </a:p>
        </p:txBody>
      </p:sp>
      <p:sp>
        <p:nvSpPr>
          <p:cNvPr id="41" name="TextBox 40"/>
          <p:cNvSpPr txBox="1"/>
          <p:nvPr/>
        </p:nvSpPr>
        <p:spPr>
          <a:xfrm>
            <a:off x="8449856" y="4828916"/>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扩展销售</a:t>
            </a:r>
          </a:p>
        </p:txBody>
      </p:sp>
      <p:grpSp>
        <p:nvGrpSpPr>
          <p:cNvPr id="44" name="组合 43"/>
          <p:cNvGrpSpPr/>
          <p:nvPr/>
        </p:nvGrpSpPr>
        <p:grpSpPr>
          <a:xfrm>
            <a:off x="2696796" y="6227262"/>
            <a:ext cx="452009" cy="452172"/>
            <a:chOff x="1463339" y="1072758"/>
            <a:chExt cx="1546058" cy="1546058"/>
          </a:xfrm>
          <a:effectLst>
            <a:outerShdw blurRad="330200" dist="215900" dir="6900000" sx="71000" sy="71000" algn="t" rotWithShape="0">
              <a:prstClr val="black">
                <a:alpha val="54000"/>
              </a:prstClr>
            </a:outerShdw>
          </a:effectLst>
        </p:grpSpPr>
        <p:sp>
          <p:nvSpPr>
            <p:cNvPr id="45" name="同心圆 4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46" name="椭圆 45"/>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47" name="矩形 46"/>
          <p:cNvSpPr/>
          <p:nvPr/>
        </p:nvSpPr>
        <p:spPr>
          <a:xfrm>
            <a:off x="-2499" y="7518665"/>
            <a:ext cx="14082713" cy="519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48" name="组合 47"/>
          <p:cNvGrpSpPr/>
          <p:nvPr/>
        </p:nvGrpSpPr>
        <p:grpSpPr>
          <a:xfrm>
            <a:off x="4230609" y="1922705"/>
            <a:ext cx="2268993" cy="2268993"/>
            <a:chOff x="4508674" y="2118116"/>
            <a:chExt cx="2204282" cy="2204282"/>
          </a:xfrm>
        </p:grpSpPr>
        <p:grpSp>
          <p:nvGrpSpPr>
            <p:cNvPr id="49" name="组合 48"/>
            <p:cNvGrpSpPr/>
            <p:nvPr/>
          </p:nvGrpSpPr>
          <p:grpSpPr>
            <a:xfrm>
              <a:off x="4508674" y="2118116"/>
              <a:ext cx="2204282" cy="2204282"/>
              <a:chOff x="1517331" y="1125257"/>
              <a:chExt cx="2204282" cy="2204282"/>
            </a:xfrm>
          </p:grpSpPr>
          <p:sp>
            <p:nvSpPr>
              <p:cNvPr id="63" name="椭圆 62"/>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4" name="椭圆 63"/>
              <p:cNvSpPr/>
              <p:nvPr/>
            </p:nvSpPr>
            <p:spPr>
              <a:xfrm>
                <a:off x="1719372" y="1327298"/>
                <a:ext cx="1800200" cy="1800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sp>
          <p:nvSpPr>
            <p:cNvPr id="50" name="TextBox 49"/>
            <p:cNvSpPr txBox="1"/>
            <p:nvPr/>
          </p:nvSpPr>
          <p:spPr>
            <a:xfrm>
              <a:off x="5044082" y="2653915"/>
              <a:ext cx="1133465" cy="1137876"/>
            </a:xfrm>
            <a:prstGeom prst="rect">
              <a:avLst/>
            </a:prstGeom>
            <a:noFill/>
          </p:spPr>
          <p:txBody>
            <a:bodyPr wrap="square" rtlCol="0">
              <a:spAutoFit/>
            </a:bodyPr>
            <a:lstStyle/>
            <a:p>
              <a:r>
                <a:rPr lang="en-US" altLang="zh-CN" sz="6794" dirty="0">
                  <a:solidFill>
                    <a:schemeClr val="bg1"/>
                  </a:solidFill>
                  <a:latin typeface="DFGothic-EB" panose="02010609010101010101" pitchFamily="1" charset="-128"/>
                  <a:ea typeface="DFGothic-EB" panose="02010609010101010101" pitchFamily="1" charset="-128"/>
                </a:rPr>
                <a:t>04</a:t>
              </a:r>
              <a:endParaRPr lang="zh-CN" altLang="en-US" sz="6794" dirty="0">
                <a:solidFill>
                  <a:schemeClr val="bg1"/>
                </a:solidFill>
                <a:latin typeface="DFGothic-EB" panose="02010609010101010101" pitchFamily="1" charset="-128"/>
                <a:ea typeface="DFGothic-EB" panose="02010609010101010101" pitchFamily="1" charset="-128"/>
              </a:endParaRPr>
            </a:p>
          </p:txBody>
        </p:sp>
      </p:grpSp>
      <p:grpSp>
        <p:nvGrpSpPr>
          <p:cNvPr id="65" name="组合 64"/>
          <p:cNvGrpSpPr/>
          <p:nvPr/>
        </p:nvGrpSpPr>
        <p:grpSpPr>
          <a:xfrm>
            <a:off x="643361" y="5370105"/>
            <a:ext cx="655637" cy="655637"/>
            <a:chOff x="1517331" y="1125257"/>
            <a:chExt cx="2204282" cy="2204282"/>
          </a:xfrm>
        </p:grpSpPr>
        <p:sp>
          <p:nvSpPr>
            <p:cNvPr id="66" name="椭圆 65"/>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7" name="椭圆 66"/>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68" name="组合 67"/>
          <p:cNvGrpSpPr/>
          <p:nvPr/>
        </p:nvGrpSpPr>
        <p:grpSpPr>
          <a:xfrm>
            <a:off x="315542" y="6453348"/>
            <a:ext cx="655637" cy="655637"/>
            <a:chOff x="1517331" y="1125257"/>
            <a:chExt cx="2204282" cy="2204282"/>
          </a:xfrm>
        </p:grpSpPr>
        <p:sp>
          <p:nvSpPr>
            <p:cNvPr id="69" name="椭圆 68"/>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0" name="椭圆 69"/>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71" name="组合 70"/>
          <p:cNvGrpSpPr/>
          <p:nvPr/>
        </p:nvGrpSpPr>
        <p:grpSpPr>
          <a:xfrm>
            <a:off x="1376527" y="6025742"/>
            <a:ext cx="535449" cy="535449"/>
            <a:chOff x="1517331" y="1125257"/>
            <a:chExt cx="2204282" cy="2204282"/>
          </a:xfrm>
        </p:grpSpPr>
        <p:sp>
          <p:nvSpPr>
            <p:cNvPr id="72" name="椭圆 71"/>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3" name="椭圆 72"/>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sp>
        <p:nvSpPr>
          <p:cNvPr id="74" name="TextBox 73"/>
          <p:cNvSpPr txBox="1"/>
          <p:nvPr/>
        </p:nvSpPr>
        <p:spPr>
          <a:xfrm>
            <a:off x="6897896" y="2880302"/>
            <a:ext cx="3832314" cy="682070"/>
          </a:xfrm>
          <a:prstGeom prst="rect">
            <a:avLst/>
          </a:prstGeom>
          <a:noFill/>
        </p:spPr>
        <p:txBody>
          <a:bodyPr wrap="square" rtlCol="0">
            <a:spAutoFit/>
          </a:bodyPr>
          <a:lstStyle/>
          <a:p>
            <a:r>
              <a:rPr lang="zh-CN" altLang="en-US" sz="3706" b="1" spc="-154" dirty="0">
                <a:solidFill>
                  <a:schemeClr val="accent4"/>
                </a:solidFill>
                <a:latin typeface="思源黑体 CN Bold" pitchFamily="34" charset="-122"/>
                <a:ea typeface="思源黑体 CN Bold" pitchFamily="34" charset="-122"/>
              </a:rPr>
              <a:t>工作不足及提高</a:t>
            </a:r>
          </a:p>
        </p:txBody>
      </p:sp>
      <p:grpSp>
        <p:nvGrpSpPr>
          <p:cNvPr id="75" name="组合 74"/>
          <p:cNvGrpSpPr/>
          <p:nvPr/>
        </p:nvGrpSpPr>
        <p:grpSpPr>
          <a:xfrm>
            <a:off x="12028831" y="120416"/>
            <a:ext cx="655637" cy="655637"/>
            <a:chOff x="1517331" y="1125257"/>
            <a:chExt cx="2204282" cy="2204282"/>
          </a:xfrm>
        </p:grpSpPr>
        <p:sp>
          <p:nvSpPr>
            <p:cNvPr id="76" name="椭圆 75"/>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7" name="椭圆 76"/>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78" name="组合 77"/>
          <p:cNvGrpSpPr/>
          <p:nvPr/>
        </p:nvGrpSpPr>
        <p:grpSpPr>
          <a:xfrm>
            <a:off x="13187539" y="204731"/>
            <a:ext cx="655637" cy="655637"/>
            <a:chOff x="1517331" y="1125257"/>
            <a:chExt cx="2204282" cy="2204282"/>
          </a:xfrm>
        </p:grpSpPr>
        <p:sp>
          <p:nvSpPr>
            <p:cNvPr id="79" name="椭圆 78"/>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0" name="椭圆 79"/>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83" name="组合 82"/>
          <p:cNvGrpSpPr/>
          <p:nvPr/>
        </p:nvGrpSpPr>
        <p:grpSpPr>
          <a:xfrm>
            <a:off x="12371064" y="769537"/>
            <a:ext cx="935391" cy="935391"/>
            <a:chOff x="1517331" y="1125257"/>
            <a:chExt cx="2204282" cy="2204282"/>
          </a:xfrm>
        </p:grpSpPr>
        <p:sp>
          <p:nvSpPr>
            <p:cNvPr id="84" name="椭圆 8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5" name="椭圆 84"/>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86" name="组合 85"/>
          <p:cNvGrpSpPr/>
          <p:nvPr/>
        </p:nvGrpSpPr>
        <p:grpSpPr>
          <a:xfrm>
            <a:off x="11636917" y="1284982"/>
            <a:ext cx="452009" cy="452172"/>
            <a:chOff x="1463339" y="1072758"/>
            <a:chExt cx="1546058" cy="1546058"/>
          </a:xfrm>
          <a:effectLst>
            <a:outerShdw blurRad="330200" dist="215900" dir="6900000" sx="71000" sy="71000" algn="t" rotWithShape="0">
              <a:prstClr val="black">
                <a:alpha val="54000"/>
              </a:prstClr>
            </a:outerShdw>
          </a:effectLst>
        </p:grpSpPr>
        <p:sp>
          <p:nvSpPr>
            <p:cNvPr id="87" name="同心圆 8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88" name="椭圆 87"/>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89" name="TextBox 88"/>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2655649673"/>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0-#ppt_w/2"/>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14:presetBounceEnd="52000">
                                      <p:stCondLst>
                                        <p:cond delay="300"/>
                                      </p:stCondLst>
                                      <p:childTnLst>
                                        <p:set>
                                          <p:cBhvr>
                                            <p:cTn id="15" dur="1" fill="hold">
                                              <p:stCondLst>
                                                <p:cond delay="0"/>
                                              </p:stCondLst>
                                            </p:cTn>
                                            <p:tgtEl>
                                              <p:spTgt spid="71"/>
                                            </p:tgtEl>
                                            <p:attrNameLst>
                                              <p:attrName>style.visibility</p:attrName>
                                            </p:attrNameLst>
                                          </p:cBhvr>
                                          <p:to>
                                            <p:strVal val="visible"/>
                                          </p:to>
                                        </p:set>
                                        <p:anim calcmode="lin" valueType="num" p14:bounceEnd="52000">
                                          <p:cBhvr additive="base">
                                            <p:cTn id="16" dur="500" fill="hold"/>
                                            <p:tgtEl>
                                              <p:spTgt spid="71"/>
                                            </p:tgtEl>
                                            <p:attrNameLst>
                                              <p:attrName>ppt_x</p:attrName>
                                            </p:attrNameLst>
                                          </p:cBhvr>
                                          <p:tavLst>
                                            <p:tav tm="0">
                                              <p:val>
                                                <p:strVal val="0-#ppt_w/2"/>
                                              </p:val>
                                            </p:tav>
                                            <p:tav tm="100000">
                                              <p:val>
                                                <p:strVal val="#ppt_x"/>
                                              </p:val>
                                            </p:tav>
                                          </p:tavLst>
                                        </p:anim>
                                        <p:anim calcmode="lin" valueType="num" p14:bounceEnd="52000">
                                          <p:cBhvr additive="base">
                                            <p:cTn id="17" dur="500" fill="hold"/>
                                            <p:tgtEl>
                                              <p:spTgt spid="71"/>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14:presetBounceEnd="52000">
                                      <p:stCondLst>
                                        <p:cond delay="600"/>
                                      </p:stCondLst>
                                      <p:childTnLst>
                                        <p:set>
                                          <p:cBhvr>
                                            <p:cTn id="19" dur="1" fill="hold">
                                              <p:stCondLst>
                                                <p:cond delay="0"/>
                                              </p:stCondLst>
                                            </p:cTn>
                                            <p:tgtEl>
                                              <p:spTgt spid="65"/>
                                            </p:tgtEl>
                                            <p:attrNameLst>
                                              <p:attrName>style.visibility</p:attrName>
                                            </p:attrNameLst>
                                          </p:cBhvr>
                                          <p:to>
                                            <p:strVal val="visible"/>
                                          </p:to>
                                        </p:set>
                                        <p:anim calcmode="lin" valueType="num" p14:bounceEnd="52000">
                                          <p:cBhvr additive="base">
                                            <p:cTn id="20" dur="500" fill="hold"/>
                                            <p:tgtEl>
                                              <p:spTgt spid="65"/>
                                            </p:tgtEl>
                                            <p:attrNameLst>
                                              <p:attrName>ppt_x</p:attrName>
                                            </p:attrNameLst>
                                          </p:cBhvr>
                                          <p:tavLst>
                                            <p:tav tm="0">
                                              <p:val>
                                                <p:strVal val="0-#ppt_w/2"/>
                                              </p:val>
                                            </p:tav>
                                            <p:tav tm="100000">
                                              <p:val>
                                                <p:strVal val="#ppt_x"/>
                                              </p:val>
                                            </p:tav>
                                          </p:tavLst>
                                        </p:anim>
                                        <p:anim calcmode="lin" valueType="num" p14:bounceEnd="52000">
                                          <p:cBhvr additive="base">
                                            <p:cTn id="21" dur="500" fill="hold"/>
                                            <p:tgtEl>
                                              <p:spTgt spid="65"/>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14:presetBounceEnd="52000">
                                      <p:stCondLst>
                                        <p:cond delay="900"/>
                                      </p:stCondLst>
                                      <p:childTnLst>
                                        <p:set>
                                          <p:cBhvr>
                                            <p:cTn id="23" dur="1" fill="hold">
                                              <p:stCondLst>
                                                <p:cond delay="0"/>
                                              </p:stCondLst>
                                            </p:cTn>
                                            <p:tgtEl>
                                              <p:spTgt spid="68"/>
                                            </p:tgtEl>
                                            <p:attrNameLst>
                                              <p:attrName>style.visibility</p:attrName>
                                            </p:attrNameLst>
                                          </p:cBhvr>
                                          <p:to>
                                            <p:strVal val="visible"/>
                                          </p:to>
                                        </p:set>
                                        <p:anim calcmode="lin" valueType="num" p14:bounceEnd="52000">
                                          <p:cBhvr additive="base">
                                            <p:cTn id="24" dur="500" fill="hold"/>
                                            <p:tgtEl>
                                              <p:spTgt spid="68"/>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68"/>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14:presetBounceEnd="52000">
                                      <p:stCondLst>
                                        <p:cond delay="0"/>
                                      </p:stCondLst>
                                      <p:childTnLst>
                                        <p:set>
                                          <p:cBhvr>
                                            <p:cTn id="27" dur="1" fill="hold">
                                              <p:stCondLst>
                                                <p:cond delay="0"/>
                                              </p:stCondLst>
                                            </p:cTn>
                                            <p:tgtEl>
                                              <p:spTgt spid="83"/>
                                            </p:tgtEl>
                                            <p:attrNameLst>
                                              <p:attrName>style.visibility</p:attrName>
                                            </p:attrNameLst>
                                          </p:cBhvr>
                                          <p:to>
                                            <p:strVal val="visible"/>
                                          </p:to>
                                        </p:set>
                                        <p:anim calcmode="lin" valueType="num" p14:bounceEnd="52000">
                                          <p:cBhvr additive="base">
                                            <p:cTn id="28" dur="500" fill="hold"/>
                                            <p:tgtEl>
                                              <p:spTgt spid="83"/>
                                            </p:tgtEl>
                                            <p:attrNameLst>
                                              <p:attrName>ppt_x</p:attrName>
                                            </p:attrNameLst>
                                          </p:cBhvr>
                                          <p:tavLst>
                                            <p:tav tm="0">
                                              <p:val>
                                                <p:strVal val="1+#ppt_w/2"/>
                                              </p:val>
                                            </p:tav>
                                            <p:tav tm="100000">
                                              <p:val>
                                                <p:strVal val="#ppt_x"/>
                                              </p:val>
                                            </p:tav>
                                          </p:tavLst>
                                        </p:anim>
                                        <p:anim calcmode="lin" valueType="num" p14:bounceEnd="52000">
                                          <p:cBhvr additive="base">
                                            <p:cTn id="29" dur="500" fill="hold"/>
                                            <p:tgtEl>
                                              <p:spTgt spid="83"/>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14:presetBounceEnd="52000">
                                      <p:stCondLst>
                                        <p:cond delay="300"/>
                                      </p:stCondLst>
                                      <p:childTnLst>
                                        <p:set>
                                          <p:cBhvr>
                                            <p:cTn id="31" dur="1" fill="hold">
                                              <p:stCondLst>
                                                <p:cond delay="0"/>
                                              </p:stCondLst>
                                            </p:cTn>
                                            <p:tgtEl>
                                              <p:spTgt spid="75"/>
                                            </p:tgtEl>
                                            <p:attrNameLst>
                                              <p:attrName>style.visibility</p:attrName>
                                            </p:attrNameLst>
                                          </p:cBhvr>
                                          <p:to>
                                            <p:strVal val="visible"/>
                                          </p:to>
                                        </p:set>
                                        <p:anim calcmode="lin" valueType="num" p14:bounceEnd="52000">
                                          <p:cBhvr additive="base">
                                            <p:cTn id="32" dur="500" fill="hold"/>
                                            <p:tgtEl>
                                              <p:spTgt spid="75"/>
                                            </p:tgtEl>
                                            <p:attrNameLst>
                                              <p:attrName>ppt_x</p:attrName>
                                            </p:attrNameLst>
                                          </p:cBhvr>
                                          <p:tavLst>
                                            <p:tav tm="0">
                                              <p:val>
                                                <p:strVal val="1+#ppt_w/2"/>
                                              </p:val>
                                            </p:tav>
                                            <p:tav tm="100000">
                                              <p:val>
                                                <p:strVal val="#ppt_x"/>
                                              </p:val>
                                            </p:tav>
                                          </p:tavLst>
                                        </p:anim>
                                        <p:anim calcmode="lin" valueType="num" p14:bounceEnd="52000">
                                          <p:cBhvr additive="base">
                                            <p:cTn id="33" dur="500" fill="hold"/>
                                            <p:tgtEl>
                                              <p:spTgt spid="75"/>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14:presetBounceEnd="52000">
                                      <p:stCondLst>
                                        <p:cond delay="600"/>
                                      </p:stCondLst>
                                      <p:childTnLst>
                                        <p:set>
                                          <p:cBhvr>
                                            <p:cTn id="35" dur="1" fill="hold">
                                              <p:stCondLst>
                                                <p:cond delay="0"/>
                                              </p:stCondLst>
                                            </p:cTn>
                                            <p:tgtEl>
                                              <p:spTgt spid="78"/>
                                            </p:tgtEl>
                                            <p:attrNameLst>
                                              <p:attrName>style.visibility</p:attrName>
                                            </p:attrNameLst>
                                          </p:cBhvr>
                                          <p:to>
                                            <p:strVal val="visible"/>
                                          </p:to>
                                        </p:set>
                                        <p:anim calcmode="lin" valueType="num" p14:bounceEnd="52000">
                                          <p:cBhvr additive="base">
                                            <p:cTn id="36" dur="500" fill="hold"/>
                                            <p:tgtEl>
                                              <p:spTgt spid="78"/>
                                            </p:tgtEl>
                                            <p:attrNameLst>
                                              <p:attrName>ppt_x</p:attrName>
                                            </p:attrNameLst>
                                          </p:cBhvr>
                                          <p:tavLst>
                                            <p:tav tm="0">
                                              <p:val>
                                                <p:strVal val="1+#ppt_w/2"/>
                                              </p:val>
                                            </p:tav>
                                            <p:tav tm="100000">
                                              <p:val>
                                                <p:strVal val="#ppt_x"/>
                                              </p:val>
                                            </p:tav>
                                          </p:tavLst>
                                        </p:anim>
                                        <p:anim calcmode="lin" valueType="num" p14:bounceEnd="52000">
                                          <p:cBhvr additive="base">
                                            <p:cTn id="37" dur="500" fill="hold"/>
                                            <p:tgtEl>
                                              <p:spTgt spid="78"/>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14:presetBounceEnd="52000">
                                      <p:stCondLst>
                                        <p:cond delay="900"/>
                                      </p:stCondLst>
                                      <p:childTnLst>
                                        <p:set>
                                          <p:cBhvr>
                                            <p:cTn id="39" dur="1" fill="hold">
                                              <p:stCondLst>
                                                <p:cond delay="0"/>
                                              </p:stCondLst>
                                            </p:cTn>
                                            <p:tgtEl>
                                              <p:spTgt spid="86"/>
                                            </p:tgtEl>
                                            <p:attrNameLst>
                                              <p:attrName>style.visibility</p:attrName>
                                            </p:attrNameLst>
                                          </p:cBhvr>
                                          <p:to>
                                            <p:strVal val="visible"/>
                                          </p:to>
                                        </p:set>
                                        <p:anim calcmode="lin" valueType="num" p14:bounceEnd="52000">
                                          <p:cBhvr additive="base">
                                            <p:cTn id="40" dur="500" fill="hold"/>
                                            <p:tgtEl>
                                              <p:spTgt spid="86"/>
                                            </p:tgtEl>
                                            <p:attrNameLst>
                                              <p:attrName>ppt_x</p:attrName>
                                            </p:attrNameLst>
                                          </p:cBhvr>
                                          <p:tavLst>
                                            <p:tav tm="0">
                                              <p:val>
                                                <p:strVal val="1+#ppt_w/2"/>
                                              </p:val>
                                            </p:tav>
                                            <p:tav tm="100000">
                                              <p:val>
                                                <p:strVal val="#ppt_x"/>
                                              </p:val>
                                            </p:tav>
                                          </p:tavLst>
                                        </p:anim>
                                        <p:anim calcmode="lin" valueType="num" p14:bounceEnd="52000">
                                          <p:cBhvr additive="base">
                                            <p:cTn id="41" dur="500" fill="hold"/>
                                            <p:tgtEl>
                                              <p:spTgt spid="86"/>
                                            </p:tgtEl>
                                            <p:attrNameLst>
                                              <p:attrName>ppt_y</p:attrName>
                                            </p:attrNameLst>
                                          </p:cBhvr>
                                          <p:tavLst>
                                            <p:tav tm="0">
                                              <p:val>
                                                <p:strVal val="0-#ppt_h/2"/>
                                              </p:val>
                                            </p:tav>
                                            <p:tav tm="100000">
                                              <p:val>
                                                <p:strVal val="#ppt_y"/>
                                              </p:val>
                                            </p:tav>
                                          </p:tavLst>
                                        </p:anim>
                                      </p:childTnLst>
                                    </p:cTn>
                                  </p:par>
                                </p:childTnLst>
                              </p:cTn>
                            </p:par>
                            <p:par>
                              <p:cTn id="42" fill="hold">
                                <p:stCondLst>
                                  <p:cond delay="1900"/>
                                </p:stCondLst>
                                <p:childTnLst>
                                  <p:par>
                                    <p:cTn id="43" presetID="23" presetClass="entr" presetSubtype="16"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p:cTn id="45" dur="500" fill="hold"/>
                                            <p:tgtEl>
                                              <p:spTgt spid="48"/>
                                            </p:tgtEl>
                                            <p:attrNameLst>
                                              <p:attrName>ppt_w</p:attrName>
                                            </p:attrNameLst>
                                          </p:cBhvr>
                                          <p:tavLst>
                                            <p:tav tm="0">
                                              <p:val>
                                                <p:fltVal val="0"/>
                                              </p:val>
                                            </p:tav>
                                            <p:tav tm="100000">
                                              <p:val>
                                                <p:strVal val="#ppt_w"/>
                                              </p:val>
                                            </p:tav>
                                          </p:tavLst>
                                        </p:anim>
                                        <p:anim calcmode="lin" valueType="num">
                                          <p:cBhvr>
                                            <p:cTn id="46" dur="500" fill="hold"/>
                                            <p:tgtEl>
                                              <p:spTgt spid="48"/>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900"/>
                                            <p:tgtEl>
                                              <p:spTgt spid="47"/>
                                            </p:tgtEl>
                                          </p:cBhvr>
                                        </p:animEffect>
                                      </p:childTnLst>
                                    </p:cTn>
                                  </p:par>
                                </p:childTnLst>
                              </p:cTn>
                            </p:par>
                            <p:par>
                              <p:cTn id="50" fill="hold">
                                <p:stCondLst>
                                  <p:cond delay="3000"/>
                                </p:stCondLst>
                                <p:childTnLst>
                                  <p:par>
                                    <p:cTn id="51" presetID="47" presetClass="entr" presetSubtype="0" fill="hold" grpId="0" nodeType="after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fade">
                                          <p:cBhvr>
                                            <p:cTn id="53" dur="500"/>
                                            <p:tgtEl>
                                              <p:spTgt spid="74"/>
                                            </p:tgtEl>
                                          </p:cBhvr>
                                        </p:animEffect>
                                        <p:anim calcmode="lin" valueType="num">
                                          <p:cBhvr>
                                            <p:cTn id="54" dur="500" fill="hold"/>
                                            <p:tgtEl>
                                              <p:spTgt spid="74"/>
                                            </p:tgtEl>
                                            <p:attrNameLst>
                                              <p:attrName>ppt_x</p:attrName>
                                            </p:attrNameLst>
                                          </p:cBhvr>
                                          <p:tavLst>
                                            <p:tav tm="0">
                                              <p:val>
                                                <p:strVal val="#ppt_x"/>
                                              </p:val>
                                            </p:tav>
                                            <p:tav tm="100000">
                                              <p:val>
                                                <p:strVal val="#ppt_x"/>
                                              </p:val>
                                            </p:tav>
                                          </p:tavLst>
                                        </p:anim>
                                        <p:anim calcmode="lin" valueType="num">
                                          <p:cBhvr>
                                            <p:cTn id="55" dur="500" fill="hold"/>
                                            <p:tgtEl>
                                              <p:spTgt spid="74"/>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 presetClass="entr" presetSubtype="4"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20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40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60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childTnLst>
                              </p:cTn>
                            </p:par>
                            <p:par>
                              <p:cTn id="73" fill="hold">
                                <p:stCondLst>
                                  <p:cond delay="4600"/>
                                </p:stCondLst>
                                <p:childTnLst>
                                  <p:par>
                                    <p:cTn id="74" presetID="10" presetClass="entr" presetSubtype="0" fill="hold" grpId="0" nodeType="after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fade">
                                          <p:cBhvr>
                                            <p:cTn id="7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36" grpId="0"/>
          <p:bldP spid="37" grpId="0"/>
          <p:bldP spid="41" grpId="0"/>
          <p:bldP spid="47" grpId="0" animBg="1"/>
          <p:bldP spid="74" grpId="0"/>
          <p:bldP spid="8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0-#ppt_w/2"/>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stCondLst>
                                        <p:cond delay="300"/>
                                      </p:stCondLst>
                                      <p:childTnLst>
                                        <p:set>
                                          <p:cBhvr>
                                            <p:cTn id="15" dur="1" fill="hold">
                                              <p:stCondLst>
                                                <p:cond delay="0"/>
                                              </p:stCondLst>
                                            </p:cTn>
                                            <p:tgtEl>
                                              <p:spTgt spid="71"/>
                                            </p:tgtEl>
                                            <p:attrNameLst>
                                              <p:attrName>style.visibility</p:attrName>
                                            </p:attrNameLst>
                                          </p:cBhvr>
                                          <p:to>
                                            <p:strVal val="visible"/>
                                          </p:to>
                                        </p:set>
                                        <p:anim calcmode="lin" valueType="num">
                                          <p:cBhvr additive="base">
                                            <p:cTn id="16" dur="500" fill="hold"/>
                                            <p:tgtEl>
                                              <p:spTgt spid="71"/>
                                            </p:tgtEl>
                                            <p:attrNameLst>
                                              <p:attrName>ppt_x</p:attrName>
                                            </p:attrNameLst>
                                          </p:cBhvr>
                                          <p:tavLst>
                                            <p:tav tm="0">
                                              <p:val>
                                                <p:strVal val="0-#ppt_w/2"/>
                                              </p:val>
                                            </p:tav>
                                            <p:tav tm="100000">
                                              <p:val>
                                                <p:strVal val="#ppt_x"/>
                                              </p:val>
                                            </p:tav>
                                          </p:tavLst>
                                        </p:anim>
                                        <p:anim calcmode="lin" valueType="num">
                                          <p:cBhvr additive="base">
                                            <p:cTn id="17" dur="500" fill="hold"/>
                                            <p:tgtEl>
                                              <p:spTgt spid="71"/>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stCondLst>
                                        <p:cond delay="600"/>
                                      </p:stCondLst>
                                      <p:childTnLst>
                                        <p:set>
                                          <p:cBhvr>
                                            <p:cTn id="19" dur="1" fill="hold">
                                              <p:stCondLst>
                                                <p:cond delay="0"/>
                                              </p:stCondLst>
                                            </p:cTn>
                                            <p:tgtEl>
                                              <p:spTgt spid="65"/>
                                            </p:tgtEl>
                                            <p:attrNameLst>
                                              <p:attrName>style.visibility</p:attrName>
                                            </p:attrNameLst>
                                          </p:cBhvr>
                                          <p:to>
                                            <p:strVal val="visible"/>
                                          </p:to>
                                        </p:set>
                                        <p:anim calcmode="lin" valueType="num">
                                          <p:cBhvr additive="base">
                                            <p:cTn id="20" dur="500" fill="hold"/>
                                            <p:tgtEl>
                                              <p:spTgt spid="65"/>
                                            </p:tgtEl>
                                            <p:attrNameLst>
                                              <p:attrName>ppt_x</p:attrName>
                                            </p:attrNameLst>
                                          </p:cBhvr>
                                          <p:tavLst>
                                            <p:tav tm="0">
                                              <p:val>
                                                <p:strVal val="0-#ppt_w/2"/>
                                              </p:val>
                                            </p:tav>
                                            <p:tav tm="100000">
                                              <p:val>
                                                <p:strVal val="#ppt_x"/>
                                              </p:val>
                                            </p:tav>
                                          </p:tavLst>
                                        </p:anim>
                                        <p:anim calcmode="lin" valueType="num">
                                          <p:cBhvr additive="base">
                                            <p:cTn id="21" dur="500" fill="hold"/>
                                            <p:tgtEl>
                                              <p:spTgt spid="65"/>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stCondLst>
                                        <p:cond delay="900"/>
                                      </p:stCondLst>
                                      <p:childTnLst>
                                        <p:set>
                                          <p:cBhvr>
                                            <p:cTn id="23" dur="1" fill="hold">
                                              <p:stCondLst>
                                                <p:cond delay="0"/>
                                              </p:stCondLst>
                                            </p:cTn>
                                            <p:tgtEl>
                                              <p:spTgt spid="68"/>
                                            </p:tgtEl>
                                            <p:attrNameLst>
                                              <p:attrName>style.visibility</p:attrName>
                                            </p:attrNameLst>
                                          </p:cBhvr>
                                          <p:to>
                                            <p:strVal val="visible"/>
                                          </p:to>
                                        </p:set>
                                        <p:anim calcmode="lin" valueType="num">
                                          <p:cBhvr additive="base">
                                            <p:cTn id="24" dur="500" fill="hold"/>
                                            <p:tgtEl>
                                              <p:spTgt spid="68"/>
                                            </p:tgtEl>
                                            <p:attrNameLst>
                                              <p:attrName>ppt_x</p:attrName>
                                            </p:attrNameLst>
                                          </p:cBhvr>
                                          <p:tavLst>
                                            <p:tav tm="0">
                                              <p:val>
                                                <p:strVal val="0-#ppt_w/2"/>
                                              </p:val>
                                            </p:tav>
                                            <p:tav tm="100000">
                                              <p:val>
                                                <p:strVal val="#ppt_x"/>
                                              </p:val>
                                            </p:tav>
                                          </p:tavLst>
                                        </p:anim>
                                        <p:anim calcmode="lin" valueType="num">
                                          <p:cBhvr additive="base">
                                            <p:cTn id="25" dur="500" fill="hold"/>
                                            <p:tgtEl>
                                              <p:spTgt spid="68"/>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stCondLst>
                                        <p:cond delay="0"/>
                                      </p:stCondLst>
                                      <p:childTnLst>
                                        <p:set>
                                          <p:cBhvr>
                                            <p:cTn id="27" dur="1" fill="hold">
                                              <p:stCondLst>
                                                <p:cond delay="0"/>
                                              </p:stCondLst>
                                            </p:cTn>
                                            <p:tgtEl>
                                              <p:spTgt spid="83"/>
                                            </p:tgtEl>
                                            <p:attrNameLst>
                                              <p:attrName>style.visibility</p:attrName>
                                            </p:attrNameLst>
                                          </p:cBhvr>
                                          <p:to>
                                            <p:strVal val="visible"/>
                                          </p:to>
                                        </p:set>
                                        <p:anim calcmode="lin" valueType="num">
                                          <p:cBhvr additive="base">
                                            <p:cTn id="28" dur="500" fill="hold"/>
                                            <p:tgtEl>
                                              <p:spTgt spid="83"/>
                                            </p:tgtEl>
                                            <p:attrNameLst>
                                              <p:attrName>ppt_x</p:attrName>
                                            </p:attrNameLst>
                                          </p:cBhvr>
                                          <p:tavLst>
                                            <p:tav tm="0">
                                              <p:val>
                                                <p:strVal val="1+#ppt_w/2"/>
                                              </p:val>
                                            </p:tav>
                                            <p:tav tm="100000">
                                              <p:val>
                                                <p:strVal val="#ppt_x"/>
                                              </p:val>
                                            </p:tav>
                                          </p:tavLst>
                                        </p:anim>
                                        <p:anim calcmode="lin" valueType="num">
                                          <p:cBhvr additive="base">
                                            <p:cTn id="29" dur="500" fill="hold"/>
                                            <p:tgtEl>
                                              <p:spTgt spid="83"/>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stCondLst>
                                        <p:cond delay="300"/>
                                      </p:stCondLst>
                                      <p:childTnLst>
                                        <p:set>
                                          <p:cBhvr>
                                            <p:cTn id="31" dur="1" fill="hold">
                                              <p:stCondLst>
                                                <p:cond delay="0"/>
                                              </p:stCondLst>
                                            </p:cTn>
                                            <p:tgtEl>
                                              <p:spTgt spid="75"/>
                                            </p:tgtEl>
                                            <p:attrNameLst>
                                              <p:attrName>style.visibility</p:attrName>
                                            </p:attrNameLst>
                                          </p:cBhvr>
                                          <p:to>
                                            <p:strVal val="visible"/>
                                          </p:to>
                                        </p:set>
                                        <p:anim calcmode="lin" valueType="num">
                                          <p:cBhvr additive="base">
                                            <p:cTn id="32" dur="500" fill="hold"/>
                                            <p:tgtEl>
                                              <p:spTgt spid="75"/>
                                            </p:tgtEl>
                                            <p:attrNameLst>
                                              <p:attrName>ppt_x</p:attrName>
                                            </p:attrNameLst>
                                          </p:cBhvr>
                                          <p:tavLst>
                                            <p:tav tm="0">
                                              <p:val>
                                                <p:strVal val="1+#ppt_w/2"/>
                                              </p:val>
                                            </p:tav>
                                            <p:tav tm="100000">
                                              <p:val>
                                                <p:strVal val="#ppt_x"/>
                                              </p:val>
                                            </p:tav>
                                          </p:tavLst>
                                        </p:anim>
                                        <p:anim calcmode="lin" valueType="num">
                                          <p:cBhvr additive="base">
                                            <p:cTn id="33" dur="500" fill="hold"/>
                                            <p:tgtEl>
                                              <p:spTgt spid="75"/>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stCondLst>
                                        <p:cond delay="600"/>
                                      </p:stCondLst>
                                      <p:childTnLst>
                                        <p:set>
                                          <p:cBhvr>
                                            <p:cTn id="35" dur="1" fill="hold">
                                              <p:stCondLst>
                                                <p:cond delay="0"/>
                                              </p:stCondLst>
                                            </p:cTn>
                                            <p:tgtEl>
                                              <p:spTgt spid="78"/>
                                            </p:tgtEl>
                                            <p:attrNameLst>
                                              <p:attrName>style.visibility</p:attrName>
                                            </p:attrNameLst>
                                          </p:cBhvr>
                                          <p:to>
                                            <p:strVal val="visible"/>
                                          </p:to>
                                        </p:set>
                                        <p:anim calcmode="lin" valueType="num">
                                          <p:cBhvr additive="base">
                                            <p:cTn id="36" dur="500" fill="hold"/>
                                            <p:tgtEl>
                                              <p:spTgt spid="78"/>
                                            </p:tgtEl>
                                            <p:attrNameLst>
                                              <p:attrName>ppt_x</p:attrName>
                                            </p:attrNameLst>
                                          </p:cBhvr>
                                          <p:tavLst>
                                            <p:tav tm="0">
                                              <p:val>
                                                <p:strVal val="1+#ppt_w/2"/>
                                              </p:val>
                                            </p:tav>
                                            <p:tav tm="100000">
                                              <p:val>
                                                <p:strVal val="#ppt_x"/>
                                              </p:val>
                                            </p:tav>
                                          </p:tavLst>
                                        </p:anim>
                                        <p:anim calcmode="lin" valueType="num">
                                          <p:cBhvr additive="base">
                                            <p:cTn id="37" dur="500" fill="hold"/>
                                            <p:tgtEl>
                                              <p:spTgt spid="78"/>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stCondLst>
                                        <p:cond delay="900"/>
                                      </p:stCondLst>
                                      <p:childTnLst>
                                        <p:set>
                                          <p:cBhvr>
                                            <p:cTn id="39" dur="1" fill="hold">
                                              <p:stCondLst>
                                                <p:cond delay="0"/>
                                              </p:stCondLst>
                                            </p:cTn>
                                            <p:tgtEl>
                                              <p:spTgt spid="86"/>
                                            </p:tgtEl>
                                            <p:attrNameLst>
                                              <p:attrName>style.visibility</p:attrName>
                                            </p:attrNameLst>
                                          </p:cBhvr>
                                          <p:to>
                                            <p:strVal val="visible"/>
                                          </p:to>
                                        </p:set>
                                        <p:anim calcmode="lin" valueType="num">
                                          <p:cBhvr additive="base">
                                            <p:cTn id="40" dur="500" fill="hold"/>
                                            <p:tgtEl>
                                              <p:spTgt spid="86"/>
                                            </p:tgtEl>
                                            <p:attrNameLst>
                                              <p:attrName>ppt_x</p:attrName>
                                            </p:attrNameLst>
                                          </p:cBhvr>
                                          <p:tavLst>
                                            <p:tav tm="0">
                                              <p:val>
                                                <p:strVal val="1+#ppt_w/2"/>
                                              </p:val>
                                            </p:tav>
                                            <p:tav tm="100000">
                                              <p:val>
                                                <p:strVal val="#ppt_x"/>
                                              </p:val>
                                            </p:tav>
                                          </p:tavLst>
                                        </p:anim>
                                        <p:anim calcmode="lin" valueType="num">
                                          <p:cBhvr additive="base">
                                            <p:cTn id="41" dur="500" fill="hold"/>
                                            <p:tgtEl>
                                              <p:spTgt spid="86"/>
                                            </p:tgtEl>
                                            <p:attrNameLst>
                                              <p:attrName>ppt_y</p:attrName>
                                            </p:attrNameLst>
                                          </p:cBhvr>
                                          <p:tavLst>
                                            <p:tav tm="0">
                                              <p:val>
                                                <p:strVal val="0-#ppt_h/2"/>
                                              </p:val>
                                            </p:tav>
                                            <p:tav tm="100000">
                                              <p:val>
                                                <p:strVal val="#ppt_y"/>
                                              </p:val>
                                            </p:tav>
                                          </p:tavLst>
                                        </p:anim>
                                      </p:childTnLst>
                                    </p:cTn>
                                  </p:par>
                                </p:childTnLst>
                              </p:cTn>
                            </p:par>
                            <p:par>
                              <p:cTn id="42" fill="hold">
                                <p:stCondLst>
                                  <p:cond delay="1900"/>
                                </p:stCondLst>
                                <p:childTnLst>
                                  <p:par>
                                    <p:cTn id="43" presetID="23" presetClass="entr" presetSubtype="16"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p:cTn id="45" dur="500" fill="hold"/>
                                            <p:tgtEl>
                                              <p:spTgt spid="48"/>
                                            </p:tgtEl>
                                            <p:attrNameLst>
                                              <p:attrName>ppt_w</p:attrName>
                                            </p:attrNameLst>
                                          </p:cBhvr>
                                          <p:tavLst>
                                            <p:tav tm="0">
                                              <p:val>
                                                <p:fltVal val="0"/>
                                              </p:val>
                                            </p:tav>
                                            <p:tav tm="100000">
                                              <p:val>
                                                <p:strVal val="#ppt_w"/>
                                              </p:val>
                                            </p:tav>
                                          </p:tavLst>
                                        </p:anim>
                                        <p:anim calcmode="lin" valueType="num">
                                          <p:cBhvr>
                                            <p:cTn id="46" dur="500" fill="hold"/>
                                            <p:tgtEl>
                                              <p:spTgt spid="48"/>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900"/>
                                            <p:tgtEl>
                                              <p:spTgt spid="47"/>
                                            </p:tgtEl>
                                          </p:cBhvr>
                                        </p:animEffect>
                                      </p:childTnLst>
                                    </p:cTn>
                                  </p:par>
                                </p:childTnLst>
                              </p:cTn>
                            </p:par>
                            <p:par>
                              <p:cTn id="50" fill="hold">
                                <p:stCondLst>
                                  <p:cond delay="3000"/>
                                </p:stCondLst>
                                <p:childTnLst>
                                  <p:par>
                                    <p:cTn id="51" presetID="47" presetClass="entr" presetSubtype="0" fill="hold" grpId="0" nodeType="after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fade">
                                          <p:cBhvr>
                                            <p:cTn id="53" dur="500"/>
                                            <p:tgtEl>
                                              <p:spTgt spid="74"/>
                                            </p:tgtEl>
                                          </p:cBhvr>
                                        </p:animEffect>
                                        <p:anim calcmode="lin" valueType="num">
                                          <p:cBhvr>
                                            <p:cTn id="54" dur="500" fill="hold"/>
                                            <p:tgtEl>
                                              <p:spTgt spid="74"/>
                                            </p:tgtEl>
                                            <p:attrNameLst>
                                              <p:attrName>ppt_x</p:attrName>
                                            </p:attrNameLst>
                                          </p:cBhvr>
                                          <p:tavLst>
                                            <p:tav tm="0">
                                              <p:val>
                                                <p:strVal val="#ppt_x"/>
                                              </p:val>
                                            </p:tav>
                                            <p:tav tm="100000">
                                              <p:val>
                                                <p:strVal val="#ppt_x"/>
                                              </p:val>
                                            </p:tav>
                                          </p:tavLst>
                                        </p:anim>
                                        <p:anim calcmode="lin" valueType="num">
                                          <p:cBhvr>
                                            <p:cTn id="55" dur="500" fill="hold"/>
                                            <p:tgtEl>
                                              <p:spTgt spid="74"/>
                                            </p:tgtEl>
                                            <p:attrNameLst>
                                              <p:attrName>ppt_y</p:attrName>
                                            </p:attrNameLst>
                                          </p:cBhvr>
                                          <p:tavLst>
                                            <p:tav tm="0">
                                              <p:val>
                                                <p:strVal val="#ppt_y-.1"/>
                                              </p:val>
                                            </p:tav>
                                            <p:tav tm="100000">
                                              <p:val>
                                                <p:strVal val="#ppt_y"/>
                                              </p:val>
                                            </p:tav>
                                          </p:tavLst>
                                        </p:anim>
                                      </p:childTnLst>
                                    </p:cTn>
                                  </p:par>
                                </p:childTnLst>
                              </p:cTn>
                            </p:par>
                            <p:par>
                              <p:cTn id="56" fill="hold">
                                <p:stCondLst>
                                  <p:cond delay="3500"/>
                                </p:stCondLst>
                                <p:childTnLst>
                                  <p:par>
                                    <p:cTn id="57" presetID="2" presetClass="entr" presetSubtype="4"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20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40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60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childTnLst>
                              </p:cTn>
                            </p:par>
                            <p:par>
                              <p:cTn id="73" fill="hold">
                                <p:stCondLst>
                                  <p:cond delay="4600"/>
                                </p:stCondLst>
                                <p:childTnLst>
                                  <p:par>
                                    <p:cTn id="74" presetID="10" presetClass="entr" presetSubtype="0" fill="hold" grpId="0" nodeType="after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fade">
                                          <p:cBhvr>
                                            <p:cTn id="7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36" grpId="0"/>
          <p:bldP spid="37" grpId="0"/>
          <p:bldP spid="41" grpId="0"/>
          <p:bldP spid="47" grpId="0" animBg="1"/>
          <p:bldP spid="74" grpId="0"/>
          <p:bldP spid="89"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努力方向</a:t>
            </a:r>
          </a:p>
        </p:txBody>
      </p:sp>
      <p:sp>
        <p:nvSpPr>
          <p:cNvPr id="29" name="TextBox 28"/>
          <p:cNvSpPr txBox="1"/>
          <p:nvPr/>
        </p:nvSpPr>
        <p:spPr>
          <a:xfrm>
            <a:off x="2156286" y="5270964"/>
            <a:ext cx="1934052" cy="1173788"/>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235" dirty="0">
                <a:solidFill>
                  <a:schemeClr val="bg2"/>
                </a:solidFill>
              </a:rPr>
              <a:t>点击输入简要文字内容，文字内容需概括精炼，不用多余的文字修饰，言简意赅的说明分项内容</a:t>
            </a:r>
            <a:r>
              <a:rPr lang="en-US" altLang="zh-CN" sz="1235" dirty="0">
                <a:solidFill>
                  <a:schemeClr val="bg2"/>
                </a:solidFill>
              </a:rPr>
              <a:t>……</a:t>
            </a:r>
          </a:p>
        </p:txBody>
      </p:sp>
      <p:sp>
        <p:nvSpPr>
          <p:cNvPr id="30" name="TextBox 29"/>
          <p:cNvSpPr txBox="1"/>
          <p:nvPr/>
        </p:nvSpPr>
        <p:spPr>
          <a:xfrm>
            <a:off x="4911552" y="5270964"/>
            <a:ext cx="1934052" cy="1173788"/>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235" dirty="0">
                <a:solidFill>
                  <a:schemeClr val="bg2"/>
                </a:solidFill>
              </a:rPr>
              <a:t>点击输入简要文字内容，文字内容需概括精炼，不用多余的文字修饰，言简意赅的说明分项内容</a:t>
            </a:r>
            <a:r>
              <a:rPr lang="en-US" altLang="zh-CN" sz="1235" dirty="0">
                <a:solidFill>
                  <a:schemeClr val="bg2"/>
                </a:solidFill>
              </a:rPr>
              <a:t>……</a:t>
            </a:r>
          </a:p>
        </p:txBody>
      </p:sp>
      <p:sp>
        <p:nvSpPr>
          <p:cNvPr id="31" name="TextBox 30"/>
          <p:cNvSpPr txBox="1"/>
          <p:nvPr/>
        </p:nvSpPr>
        <p:spPr>
          <a:xfrm>
            <a:off x="7648740" y="5281898"/>
            <a:ext cx="1934052" cy="1173788"/>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235" dirty="0">
                <a:solidFill>
                  <a:schemeClr val="bg2"/>
                </a:solidFill>
              </a:rPr>
              <a:t>点击输入简要文字内容，文字内容需概括精炼，不用多余的文字修饰，言简意赅的说明分项内容</a:t>
            </a:r>
            <a:r>
              <a:rPr lang="en-US" altLang="zh-CN" sz="1235" dirty="0">
                <a:solidFill>
                  <a:schemeClr val="bg2"/>
                </a:solidFill>
              </a:rPr>
              <a:t>……</a:t>
            </a:r>
          </a:p>
        </p:txBody>
      </p:sp>
      <p:sp>
        <p:nvSpPr>
          <p:cNvPr id="32" name="TextBox 31"/>
          <p:cNvSpPr txBox="1"/>
          <p:nvPr/>
        </p:nvSpPr>
        <p:spPr>
          <a:xfrm>
            <a:off x="10342927" y="5281898"/>
            <a:ext cx="1934052" cy="1173788"/>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235" dirty="0">
                <a:solidFill>
                  <a:schemeClr val="bg2"/>
                </a:solidFill>
              </a:rPr>
              <a:t>点击输入简要文字内容，文字内容需概括精炼，不用多余的文字修饰，言简意赅的说明分项内容</a:t>
            </a:r>
            <a:r>
              <a:rPr lang="en-US" altLang="zh-CN" sz="1235" dirty="0">
                <a:solidFill>
                  <a:schemeClr val="bg2"/>
                </a:solidFill>
              </a:rPr>
              <a:t>……</a:t>
            </a:r>
          </a:p>
        </p:txBody>
      </p:sp>
      <p:sp>
        <p:nvSpPr>
          <p:cNvPr id="33" name="燕尾形箭头 32"/>
          <p:cNvSpPr/>
          <p:nvPr/>
        </p:nvSpPr>
        <p:spPr>
          <a:xfrm>
            <a:off x="1556332" y="3689330"/>
            <a:ext cx="11265070" cy="313821"/>
          </a:xfrm>
          <a:prstGeom prst="notched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5484" tIns="62742" rIns="125484" bIns="62742" anchor="ctr"/>
          <a:lstStyle/>
          <a:p>
            <a:pPr algn="ctr" defTabSz="1254920">
              <a:defRPr/>
            </a:pPr>
            <a:endParaRPr lang="zh-CN" altLang="en-US" sz="3397">
              <a:latin typeface="Arial" panose="020B0604020202020204" pitchFamily="34" charset="0"/>
              <a:ea typeface="微软雅黑" panose="020B0503020204020204" pitchFamily="34" charset="-122"/>
              <a:cs typeface="Arial" panose="020B0604020202020204" pitchFamily="34" charset="0"/>
            </a:endParaRPr>
          </a:p>
        </p:txBody>
      </p:sp>
      <p:grpSp>
        <p:nvGrpSpPr>
          <p:cNvPr id="34" name="组合 33"/>
          <p:cNvGrpSpPr/>
          <p:nvPr/>
        </p:nvGrpSpPr>
        <p:grpSpPr>
          <a:xfrm>
            <a:off x="1989336" y="2601957"/>
            <a:ext cx="2329317" cy="2330160"/>
            <a:chOff x="1278794" y="3334906"/>
            <a:chExt cx="914014" cy="914014"/>
          </a:xfrm>
        </p:grpSpPr>
        <p:grpSp>
          <p:nvGrpSpPr>
            <p:cNvPr id="35" name="组合 34"/>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solidFill>
                    <a:schemeClr val="tx1"/>
                  </a:solidFill>
                </a:endParaRPr>
              </a:p>
            </p:txBody>
          </p:sp>
          <p:sp>
            <p:nvSpPr>
              <p:cNvPr id="38" name="椭圆 3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p>
            </p:txBody>
          </p:sp>
        </p:grpSp>
        <p:sp>
          <p:nvSpPr>
            <p:cNvPr id="36" name="TextBox 35"/>
            <p:cNvSpPr txBox="1"/>
            <p:nvPr/>
          </p:nvSpPr>
          <p:spPr>
            <a:xfrm>
              <a:off x="1537279" y="3742514"/>
              <a:ext cx="395091" cy="165228"/>
            </a:xfrm>
            <a:prstGeom prst="rect">
              <a:avLst/>
            </a:prstGeom>
            <a:noFill/>
          </p:spPr>
          <p:txBody>
            <a:bodyPr wrap="none" rtlCol="0">
              <a:spAutoFit/>
            </a:bodyPr>
            <a:lstStyle/>
            <a:p>
              <a:pPr algn="ctr"/>
              <a:r>
                <a:rPr lang="zh-CN" altLang="en-US" sz="2059" b="1" dirty="0">
                  <a:latin typeface="微软雅黑" pitchFamily="34" charset="-122"/>
                  <a:ea typeface="微软雅黑" pitchFamily="34" charset="-122"/>
                </a:rPr>
                <a:t>方法一</a:t>
              </a:r>
            </a:p>
          </p:txBody>
        </p:sp>
      </p:grpSp>
      <p:grpSp>
        <p:nvGrpSpPr>
          <p:cNvPr id="39" name="组合 38"/>
          <p:cNvGrpSpPr/>
          <p:nvPr/>
        </p:nvGrpSpPr>
        <p:grpSpPr>
          <a:xfrm>
            <a:off x="4683236" y="2607050"/>
            <a:ext cx="2329317" cy="2330160"/>
            <a:chOff x="1278794" y="3334906"/>
            <a:chExt cx="914014" cy="914014"/>
          </a:xfrm>
        </p:grpSpPr>
        <p:grpSp>
          <p:nvGrpSpPr>
            <p:cNvPr id="40" name="组合 39"/>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solidFill>
                    <a:schemeClr val="tx1"/>
                  </a:solidFill>
                </a:endParaRPr>
              </a:p>
            </p:txBody>
          </p:sp>
          <p:sp>
            <p:nvSpPr>
              <p:cNvPr id="43" name="椭圆 4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p>
            </p:txBody>
          </p:sp>
        </p:grpSp>
        <p:sp>
          <p:nvSpPr>
            <p:cNvPr id="41" name="TextBox 40"/>
            <p:cNvSpPr txBox="1"/>
            <p:nvPr/>
          </p:nvSpPr>
          <p:spPr>
            <a:xfrm>
              <a:off x="1537279" y="3740516"/>
              <a:ext cx="395091" cy="165228"/>
            </a:xfrm>
            <a:prstGeom prst="rect">
              <a:avLst/>
            </a:prstGeom>
            <a:noFill/>
          </p:spPr>
          <p:txBody>
            <a:bodyPr wrap="none" rtlCol="0">
              <a:spAutoFit/>
            </a:bodyPr>
            <a:lstStyle/>
            <a:p>
              <a:pPr algn="ctr"/>
              <a:r>
                <a:rPr lang="zh-CN" altLang="en-US" sz="2059" b="1" dirty="0">
                  <a:latin typeface="微软雅黑" pitchFamily="34" charset="-122"/>
                  <a:ea typeface="微软雅黑" pitchFamily="34" charset="-122"/>
                </a:rPr>
                <a:t>方法二</a:t>
              </a:r>
            </a:p>
          </p:txBody>
        </p:sp>
      </p:grpSp>
      <p:grpSp>
        <p:nvGrpSpPr>
          <p:cNvPr id="44" name="组合 43"/>
          <p:cNvGrpSpPr/>
          <p:nvPr/>
        </p:nvGrpSpPr>
        <p:grpSpPr>
          <a:xfrm>
            <a:off x="7348763" y="2601957"/>
            <a:ext cx="2329317" cy="2330160"/>
            <a:chOff x="1278794" y="3334906"/>
            <a:chExt cx="914014" cy="914014"/>
          </a:xfrm>
        </p:grpSpPr>
        <p:grpSp>
          <p:nvGrpSpPr>
            <p:cNvPr id="45" name="组合 44"/>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solidFill>
                    <a:schemeClr val="tx1"/>
                  </a:solidFill>
                </a:endParaRPr>
              </a:p>
            </p:txBody>
          </p:sp>
          <p:sp>
            <p:nvSpPr>
              <p:cNvPr id="48" name="椭圆 4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p>
            </p:txBody>
          </p:sp>
        </p:grpSp>
        <p:sp>
          <p:nvSpPr>
            <p:cNvPr id="46" name="TextBox 45"/>
            <p:cNvSpPr txBox="1"/>
            <p:nvPr/>
          </p:nvSpPr>
          <p:spPr>
            <a:xfrm>
              <a:off x="1537279" y="3742514"/>
              <a:ext cx="395091" cy="165228"/>
            </a:xfrm>
            <a:prstGeom prst="rect">
              <a:avLst/>
            </a:prstGeom>
            <a:noFill/>
          </p:spPr>
          <p:txBody>
            <a:bodyPr wrap="none" rtlCol="0">
              <a:spAutoFit/>
            </a:bodyPr>
            <a:lstStyle/>
            <a:p>
              <a:pPr algn="ctr"/>
              <a:r>
                <a:rPr lang="zh-CN" altLang="en-US" sz="2059" b="1" dirty="0">
                  <a:latin typeface="微软雅黑" pitchFamily="34" charset="-122"/>
                  <a:ea typeface="微软雅黑" pitchFamily="34" charset="-122"/>
                </a:rPr>
                <a:t>方法三</a:t>
              </a:r>
            </a:p>
          </p:txBody>
        </p:sp>
      </p:grpSp>
      <p:grpSp>
        <p:nvGrpSpPr>
          <p:cNvPr id="49" name="组合 48"/>
          <p:cNvGrpSpPr/>
          <p:nvPr/>
        </p:nvGrpSpPr>
        <p:grpSpPr>
          <a:xfrm>
            <a:off x="9998004" y="2611395"/>
            <a:ext cx="2329317" cy="2330160"/>
            <a:chOff x="1278794" y="3334906"/>
            <a:chExt cx="914014" cy="914014"/>
          </a:xfrm>
        </p:grpSpPr>
        <p:grpSp>
          <p:nvGrpSpPr>
            <p:cNvPr id="50" name="组合 49"/>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solidFill>
                    <a:schemeClr val="tx1"/>
                  </a:solidFill>
                </a:endParaRPr>
              </a:p>
            </p:txBody>
          </p:sp>
          <p:sp>
            <p:nvSpPr>
              <p:cNvPr id="53" name="椭圆 5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p>
            </p:txBody>
          </p:sp>
        </p:grpSp>
        <p:sp>
          <p:nvSpPr>
            <p:cNvPr id="51" name="TextBox 50"/>
            <p:cNvSpPr txBox="1"/>
            <p:nvPr/>
          </p:nvSpPr>
          <p:spPr>
            <a:xfrm>
              <a:off x="1537279" y="3738812"/>
              <a:ext cx="395091" cy="165228"/>
            </a:xfrm>
            <a:prstGeom prst="rect">
              <a:avLst/>
            </a:prstGeom>
            <a:noFill/>
          </p:spPr>
          <p:txBody>
            <a:bodyPr wrap="none" rtlCol="0">
              <a:spAutoFit/>
            </a:bodyPr>
            <a:lstStyle/>
            <a:p>
              <a:pPr algn="ctr"/>
              <a:r>
                <a:rPr lang="zh-CN" altLang="en-US" sz="2059" b="1" dirty="0">
                  <a:latin typeface="微软雅黑" pitchFamily="34" charset="-122"/>
                  <a:ea typeface="微软雅黑" pitchFamily="34" charset="-122"/>
                </a:rPr>
                <a:t>方法四</a:t>
              </a:r>
            </a:p>
          </p:txBody>
        </p:sp>
      </p:grpSp>
      <p:sp>
        <p:nvSpPr>
          <p:cNvPr id="54" name="椭圆 53"/>
          <p:cNvSpPr/>
          <p:nvPr/>
        </p:nvSpPr>
        <p:spPr>
          <a:xfrm>
            <a:off x="2045876" y="2404252"/>
            <a:ext cx="885631" cy="885952"/>
          </a:xfrm>
          <a:prstGeom prst="ellipse">
            <a:avLst/>
          </a:pr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059" dirty="0"/>
          </a:p>
        </p:txBody>
      </p:sp>
      <p:sp>
        <p:nvSpPr>
          <p:cNvPr id="55" name="椭圆 54"/>
          <p:cNvSpPr/>
          <p:nvPr/>
        </p:nvSpPr>
        <p:spPr>
          <a:xfrm>
            <a:off x="4734074" y="2404252"/>
            <a:ext cx="885631" cy="885952"/>
          </a:xfrm>
          <a:prstGeom prst="ellipse">
            <a:avLst/>
          </a:pr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059" dirty="0"/>
          </a:p>
        </p:txBody>
      </p:sp>
      <p:sp>
        <p:nvSpPr>
          <p:cNvPr id="56" name="椭圆 55"/>
          <p:cNvSpPr/>
          <p:nvPr/>
        </p:nvSpPr>
        <p:spPr>
          <a:xfrm>
            <a:off x="7447578" y="2413237"/>
            <a:ext cx="885631" cy="885952"/>
          </a:xfrm>
          <a:prstGeom prst="ellipse">
            <a:avLst/>
          </a:pr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059" dirty="0"/>
          </a:p>
        </p:txBody>
      </p:sp>
      <p:sp>
        <p:nvSpPr>
          <p:cNvPr id="57" name="椭圆 56"/>
          <p:cNvSpPr/>
          <p:nvPr/>
        </p:nvSpPr>
        <p:spPr>
          <a:xfrm>
            <a:off x="10118830" y="2413237"/>
            <a:ext cx="885631" cy="885952"/>
          </a:xfrm>
          <a:prstGeom prst="ellipse">
            <a:avLst/>
          </a:prstGeom>
          <a:solidFill>
            <a:schemeClr val="accent4"/>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059" dirty="0"/>
          </a:p>
        </p:txBody>
      </p:sp>
      <p:sp>
        <p:nvSpPr>
          <p:cNvPr id="58" name="Freeform 34"/>
          <p:cNvSpPr>
            <a:spLocks noEditPoints="1"/>
          </p:cNvSpPr>
          <p:nvPr/>
        </p:nvSpPr>
        <p:spPr bwMode="auto">
          <a:xfrm>
            <a:off x="2288159" y="2611394"/>
            <a:ext cx="458700" cy="470942"/>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p:spPr>
        <p:txBody>
          <a:bodyPr vert="horz" wrap="square" lIns="125496" tIns="62748" rIns="125496" bIns="62748" numCol="1" anchor="t" anchorCtr="0" compatLnSpc="1">
            <a:prstTxWarp prst="textNoShape">
              <a:avLst/>
            </a:prstTxWarp>
          </a:bodyPr>
          <a:lstStyle/>
          <a:p>
            <a:endParaRPr lang="zh-CN" altLang="en-US" sz="2059"/>
          </a:p>
        </p:txBody>
      </p:sp>
      <p:sp>
        <p:nvSpPr>
          <p:cNvPr id="59" name="Freeform 26"/>
          <p:cNvSpPr>
            <a:spLocks noEditPoints="1"/>
          </p:cNvSpPr>
          <p:nvPr/>
        </p:nvSpPr>
        <p:spPr bwMode="auto">
          <a:xfrm>
            <a:off x="4967073" y="2639880"/>
            <a:ext cx="419632" cy="414696"/>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p:spPr>
        <p:txBody>
          <a:bodyPr vert="horz" wrap="square" lIns="125496" tIns="62748" rIns="125496" bIns="62748" numCol="1" anchor="t" anchorCtr="0" compatLnSpc="1">
            <a:prstTxWarp prst="textNoShape">
              <a:avLst/>
            </a:prstTxWarp>
          </a:bodyPr>
          <a:lstStyle/>
          <a:p>
            <a:endParaRPr lang="zh-CN" altLang="en-US" sz="2059"/>
          </a:p>
        </p:txBody>
      </p:sp>
      <p:sp>
        <p:nvSpPr>
          <p:cNvPr id="60" name="Freeform 35"/>
          <p:cNvSpPr>
            <a:spLocks noEditPoints="1"/>
          </p:cNvSpPr>
          <p:nvPr/>
        </p:nvSpPr>
        <p:spPr bwMode="auto">
          <a:xfrm>
            <a:off x="10377790" y="2662251"/>
            <a:ext cx="403545" cy="436602"/>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chemeClr val="bg1"/>
          </a:solidFill>
          <a:ln>
            <a:noFill/>
          </a:ln>
        </p:spPr>
        <p:txBody>
          <a:bodyPr vert="horz" wrap="square" lIns="125496" tIns="62748" rIns="125496" bIns="62748" numCol="1" anchor="t" anchorCtr="0" compatLnSpc="1">
            <a:prstTxWarp prst="textNoShape">
              <a:avLst/>
            </a:prstTxWarp>
          </a:bodyPr>
          <a:lstStyle/>
          <a:p>
            <a:endParaRPr lang="zh-CN" altLang="en-US" sz="2059"/>
          </a:p>
        </p:txBody>
      </p:sp>
      <p:sp>
        <p:nvSpPr>
          <p:cNvPr id="61" name="Freeform 20"/>
          <p:cNvSpPr>
            <a:spLocks noEditPoints="1"/>
          </p:cNvSpPr>
          <p:nvPr/>
        </p:nvSpPr>
        <p:spPr bwMode="auto">
          <a:xfrm>
            <a:off x="7707592" y="2601956"/>
            <a:ext cx="394761" cy="496896"/>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p:spPr>
        <p:txBody>
          <a:bodyPr vert="horz" wrap="square" lIns="125496" tIns="62748" rIns="125496" bIns="62748" numCol="1" anchor="t" anchorCtr="0" compatLnSpc="1">
            <a:prstTxWarp prst="textNoShape">
              <a:avLst/>
            </a:prstTxWarp>
          </a:bodyPr>
          <a:lstStyle/>
          <a:p>
            <a:endParaRPr lang="zh-CN" altLang="en-US" sz="2059"/>
          </a:p>
        </p:txBody>
      </p:sp>
      <p:sp>
        <p:nvSpPr>
          <p:cNvPr id="62" name="TextBox 61"/>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316691905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44000">
                                          <p:cBhvr additive="base">
                                            <p:cTn id="7" dur="500" fill="hold"/>
                                            <p:tgtEl>
                                              <p:spTgt spid="34"/>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100"/>
                                      </p:stCondLst>
                                      <p:childTnLst>
                                        <p:set>
                                          <p:cBhvr>
                                            <p:cTn id="10" dur="1" fill="hold">
                                              <p:stCondLst>
                                                <p:cond delay="0"/>
                                              </p:stCondLst>
                                            </p:cTn>
                                            <p:tgtEl>
                                              <p:spTgt spid="39"/>
                                            </p:tgtEl>
                                            <p:attrNameLst>
                                              <p:attrName>style.visibility</p:attrName>
                                            </p:attrNameLst>
                                          </p:cBhvr>
                                          <p:to>
                                            <p:strVal val="visible"/>
                                          </p:to>
                                        </p:set>
                                        <p:anim calcmode="lin" valueType="num" p14:bounceEnd="44000">
                                          <p:cBhvr additive="base">
                                            <p:cTn id="11" dur="500" fill="hold"/>
                                            <p:tgtEl>
                                              <p:spTgt spid="39"/>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4000">
                                      <p:stCondLst>
                                        <p:cond delay="200"/>
                                      </p:stCondLst>
                                      <p:childTnLst>
                                        <p:set>
                                          <p:cBhvr>
                                            <p:cTn id="14" dur="1" fill="hold">
                                              <p:stCondLst>
                                                <p:cond delay="0"/>
                                              </p:stCondLst>
                                            </p:cTn>
                                            <p:tgtEl>
                                              <p:spTgt spid="44"/>
                                            </p:tgtEl>
                                            <p:attrNameLst>
                                              <p:attrName>style.visibility</p:attrName>
                                            </p:attrNameLst>
                                          </p:cBhvr>
                                          <p:to>
                                            <p:strVal val="visible"/>
                                          </p:to>
                                        </p:set>
                                        <p:anim calcmode="lin" valueType="num" p14:bounceEnd="44000">
                                          <p:cBhvr additive="base">
                                            <p:cTn id="15" dur="500" fill="hold"/>
                                            <p:tgtEl>
                                              <p:spTgt spid="44"/>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4000">
                                      <p:stCondLst>
                                        <p:cond delay="300"/>
                                      </p:stCondLst>
                                      <p:childTnLst>
                                        <p:set>
                                          <p:cBhvr>
                                            <p:cTn id="18" dur="1" fill="hold">
                                              <p:stCondLst>
                                                <p:cond delay="0"/>
                                              </p:stCondLst>
                                            </p:cTn>
                                            <p:tgtEl>
                                              <p:spTgt spid="49"/>
                                            </p:tgtEl>
                                            <p:attrNameLst>
                                              <p:attrName>style.visibility</p:attrName>
                                            </p:attrNameLst>
                                          </p:cBhvr>
                                          <p:to>
                                            <p:strVal val="visible"/>
                                          </p:to>
                                        </p:set>
                                        <p:anim calcmode="lin" valueType="num" p14:bounceEnd="44000">
                                          <p:cBhvr additive="base">
                                            <p:cTn id="19" dur="500" fill="hold"/>
                                            <p:tgtEl>
                                              <p:spTgt spid="49"/>
                                            </p:tgtEl>
                                            <p:attrNameLst>
                                              <p:attrName>ppt_x</p:attrName>
                                            </p:attrNameLst>
                                          </p:cBhvr>
                                          <p:tavLst>
                                            <p:tav tm="0">
                                              <p:val>
                                                <p:strVal val="#ppt_x"/>
                                              </p:val>
                                            </p:tav>
                                            <p:tav tm="100000">
                                              <p:val>
                                                <p:strVal val="#ppt_x"/>
                                              </p:val>
                                            </p:tav>
                                          </p:tavLst>
                                        </p:anim>
                                        <p:anim calcmode="lin" valueType="num" p14:bounceEnd="44000">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par>
                              <p:cTn id="21" fill="hold">
                                <p:stCondLst>
                                  <p:cond delay="800"/>
                                </p:stCondLst>
                                <p:childTnLst>
                                  <p:par>
                                    <p:cTn id="22" presetID="2" presetClass="entr" presetSubtype="4" fill="hold" grpId="0" nodeType="afterEffect" p14:presetBounceEnd="44000">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14:bounceEnd="44000">
                                          <p:cBhvr additive="base">
                                            <p:cTn id="24" dur="500" fill="hold"/>
                                            <p:tgtEl>
                                              <p:spTgt spid="54"/>
                                            </p:tgtEl>
                                            <p:attrNameLst>
                                              <p:attrName>ppt_x</p:attrName>
                                            </p:attrNameLst>
                                          </p:cBhvr>
                                          <p:tavLst>
                                            <p:tav tm="0">
                                              <p:val>
                                                <p:strVal val="#ppt_x"/>
                                              </p:val>
                                            </p:tav>
                                            <p:tav tm="100000">
                                              <p:val>
                                                <p:strVal val="#ppt_x"/>
                                              </p:val>
                                            </p:tav>
                                          </p:tavLst>
                                        </p:anim>
                                        <p:anim calcmode="lin" valueType="num" p14:bounceEnd="44000">
                                          <p:cBhvr additive="base">
                                            <p:cTn id="25" dur="50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44000">
                                      <p:stCondLst>
                                        <p:cond delay="100"/>
                                      </p:stCondLst>
                                      <p:childTnLst>
                                        <p:set>
                                          <p:cBhvr>
                                            <p:cTn id="27" dur="1" fill="hold">
                                              <p:stCondLst>
                                                <p:cond delay="0"/>
                                              </p:stCondLst>
                                            </p:cTn>
                                            <p:tgtEl>
                                              <p:spTgt spid="55"/>
                                            </p:tgtEl>
                                            <p:attrNameLst>
                                              <p:attrName>style.visibility</p:attrName>
                                            </p:attrNameLst>
                                          </p:cBhvr>
                                          <p:to>
                                            <p:strVal val="visible"/>
                                          </p:to>
                                        </p:set>
                                        <p:anim calcmode="lin" valueType="num" p14:bounceEnd="44000">
                                          <p:cBhvr additive="base">
                                            <p:cTn id="28" dur="500" fill="hold"/>
                                            <p:tgtEl>
                                              <p:spTgt spid="55"/>
                                            </p:tgtEl>
                                            <p:attrNameLst>
                                              <p:attrName>ppt_x</p:attrName>
                                            </p:attrNameLst>
                                          </p:cBhvr>
                                          <p:tavLst>
                                            <p:tav tm="0">
                                              <p:val>
                                                <p:strVal val="#ppt_x"/>
                                              </p:val>
                                            </p:tav>
                                            <p:tav tm="100000">
                                              <p:val>
                                                <p:strVal val="#ppt_x"/>
                                              </p:val>
                                            </p:tav>
                                          </p:tavLst>
                                        </p:anim>
                                        <p:anim calcmode="lin" valueType="num" p14:bounceEnd="44000">
                                          <p:cBhvr additive="base">
                                            <p:cTn id="29" dur="500" fill="hold"/>
                                            <p:tgtEl>
                                              <p:spTgt spid="5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44000">
                                      <p:stCondLst>
                                        <p:cond delay="200"/>
                                      </p:stCondLst>
                                      <p:childTnLst>
                                        <p:set>
                                          <p:cBhvr>
                                            <p:cTn id="31" dur="1" fill="hold">
                                              <p:stCondLst>
                                                <p:cond delay="0"/>
                                              </p:stCondLst>
                                            </p:cTn>
                                            <p:tgtEl>
                                              <p:spTgt spid="56"/>
                                            </p:tgtEl>
                                            <p:attrNameLst>
                                              <p:attrName>style.visibility</p:attrName>
                                            </p:attrNameLst>
                                          </p:cBhvr>
                                          <p:to>
                                            <p:strVal val="visible"/>
                                          </p:to>
                                        </p:set>
                                        <p:anim calcmode="lin" valueType="num" p14:bounceEnd="44000">
                                          <p:cBhvr additive="base">
                                            <p:cTn id="32" dur="500" fill="hold"/>
                                            <p:tgtEl>
                                              <p:spTgt spid="56"/>
                                            </p:tgtEl>
                                            <p:attrNameLst>
                                              <p:attrName>ppt_x</p:attrName>
                                            </p:attrNameLst>
                                          </p:cBhvr>
                                          <p:tavLst>
                                            <p:tav tm="0">
                                              <p:val>
                                                <p:strVal val="#ppt_x"/>
                                              </p:val>
                                            </p:tav>
                                            <p:tav tm="100000">
                                              <p:val>
                                                <p:strVal val="#ppt_x"/>
                                              </p:val>
                                            </p:tav>
                                          </p:tavLst>
                                        </p:anim>
                                        <p:anim calcmode="lin" valueType="num" p14:bounceEnd="44000">
                                          <p:cBhvr additive="base">
                                            <p:cTn id="33" dur="500" fill="hold"/>
                                            <p:tgtEl>
                                              <p:spTgt spid="5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44000">
                                      <p:stCondLst>
                                        <p:cond delay="300"/>
                                      </p:stCondLst>
                                      <p:childTnLst>
                                        <p:set>
                                          <p:cBhvr>
                                            <p:cTn id="35" dur="1" fill="hold">
                                              <p:stCondLst>
                                                <p:cond delay="0"/>
                                              </p:stCondLst>
                                            </p:cTn>
                                            <p:tgtEl>
                                              <p:spTgt spid="57"/>
                                            </p:tgtEl>
                                            <p:attrNameLst>
                                              <p:attrName>style.visibility</p:attrName>
                                            </p:attrNameLst>
                                          </p:cBhvr>
                                          <p:to>
                                            <p:strVal val="visible"/>
                                          </p:to>
                                        </p:set>
                                        <p:anim calcmode="lin" valueType="num" p14:bounceEnd="44000">
                                          <p:cBhvr additive="base">
                                            <p:cTn id="36" dur="500" fill="hold"/>
                                            <p:tgtEl>
                                              <p:spTgt spid="57"/>
                                            </p:tgtEl>
                                            <p:attrNameLst>
                                              <p:attrName>ppt_x</p:attrName>
                                            </p:attrNameLst>
                                          </p:cBhvr>
                                          <p:tavLst>
                                            <p:tav tm="0">
                                              <p:val>
                                                <p:strVal val="#ppt_x"/>
                                              </p:val>
                                            </p:tav>
                                            <p:tav tm="100000">
                                              <p:val>
                                                <p:strVal val="#ppt_x"/>
                                              </p:val>
                                            </p:tav>
                                          </p:tavLst>
                                        </p:anim>
                                        <p:anim calcmode="lin" valueType="num" p14:bounceEnd="44000">
                                          <p:cBhvr additive="base">
                                            <p:cTn id="37" dur="500" fill="hold"/>
                                            <p:tgtEl>
                                              <p:spTgt spid="57"/>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 calcmode="lin" valueType="num">
                                          <p:cBhvr>
                                            <p:cTn id="42" dur="500" fill="hold"/>
                                            <p:tgtEl>
                                              <p:spTgt spid="58"/>
                                            </p:tgtEl>
                                            <p:attrNameLst>
                                              <p:attrName>style.rotation</p:attrName>
                                            </p:attrNameLst>
                                          </p:cBhvr>
                                          <p:tavLst>
                                            <p:tav tm="0">
                                              <p:val>
                                                <p:fltVal val="90"/>
                                              </p:val>
                                            </p:tav>
                                            <p:tav tm="100000">
                                              <p:val>
                                                <p:fltVal val="0"/>
                                              </p:val>
                                            </p:tav>
                                          </p:tavLst>
                                        </p:anim>
                                        <p:animEffect transition="in" filter="fade">
                                          <p:cBhvr>
                                            <p:cTn id="43" dur="500"/>
                                            <p:tgtEl>
                                              <p:spTgt spid="58"/>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fltVal val="0"/>
                                              </p:val>
                                            </p:tav>
                                            <p:tav tm="100000">
                                              <p:val>
                                                <p:strVal val="#ppt_h"/>
                                              </p:val>
                                            </p:tav>
                                          </p:tavLst>
                                        </p:anim>
                                        <p:anim calcmode="lin" valueType="num">
                                          <p:cBhvr>
                                            <p:cTn id="48" dur="500" fill="hold"/>
                                            <p:tgtEl>
                                              <p:spTgt spid="59"/>
                                            </p:tgtEl>
                                            <p:attrNameLst>
                                              <p:attrName>style.rotation</p:attrName>
                                            </p:attrNameLst>
                                          </p:cBhvr>
                                          <p:tavLst>
                                            <p:tav tm="0">
                                              <p:val>
                                                <p:fltVal val="90"/>
                                              </p:val>
                                            </p:tav>
                                            <p:tav tm="100000">
                                              <p:val>
                                                <p:fltVal val="0"/>
                                              </p:val>
                                            </p:tav>
                                          </p:tavLst>
                                        </p:anim>
                                        <p:animEffect transition="in" filter="fade">
                                          <p:cBhvr>
                                            <p:cTn id="49" dur="500"/>
                                            <p:tgtEl>
                                              <p:spTgt spid="59"/>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61"/>
                                            </p:tgtEl>
                                            <p:attrNameLst>
                                              <p:attrName>style.visibility</p:attrName>
                                            </p:attrNameLst>
                                          </p:cBhvr>
                                          <p:to>
                                            <p:strVal val="visible"/>
                                          </p:to>
                                        </p:set>
                                        <p:anim calcmode="lin" valueType="num">
                                          <p:cBhvr>
                                            <p:cTn id="52" dur="500" fill="hold"/>
                                            <p:tgtEl>
                                              <p:spTgt spid="61"/>
                                            </p:tgtEl>
                                            <p:attrNameLst>
                                              <p:attrName>ppt_w</p:attrName>
                                            </p:attrNameLst>
                                          </p:cBhvr>
                                          <p:tavLst>
                                            <p:tav tm="0">
                                              <p:val>
                                                <p:fltVal val="0"/>
                                              </p:val>
                                            </p:tav>
                                            <p:tav tm="100000">
                                              <p:val>
                                                <p:strVal val="#ppt_w"/>
                                              </p:val>
                                            </p:tav>
                                          </p:tavLst>
                                        </p:anim>
                                        <p:anim calcmode="lin" valueType="num">
                                          <p:cBhvr>
                                            <p:cTn id="53" dur="500" fill="hold"/>
                                            <p:tgtEl>
                                              <p:spTgt spid="61"/>
                                            </p:tgtEl>
                                            <p:attrNameLst>
                                              <p:attrName>ppt_h</p:attrName>
                                            </p:attrNameLst>
                                          </p:cBhvr>
                                          <p:tavLst>
                                            <p:tav tm="0">
                                              <p:val>
                                                <p:fltVal val="0"/>
                                              </p:val>
                                            </p:tav>
                                            <p:tav tm="100000">
                                              <p:val>
                                                <p:strVal val="#ppt_h"/>
                                              </p:val>
                                            </p:tav>
                                          </p:tavLst>
                                        </p:anim>
                                        <p:anim calcmode="lin" valueType="num">
                                          <p:cBhvr>
                                            <p:cTn id="54" dur="500" fill="hold"/>
                                            <p:tgtEl>
                                              <p:spTgt spid="61"/>
                                            </p:tgtEl>
                                            <p:attrNameLst>
                                              <p:attrName>style.rotation</p:attrName>
                                            </p:attrNameLst>
                                          </p:cBhvr>
                                          <p:tavLst>
                                            <p:tav tm="0">
                                              <p:val>
                                                <p:fltVal val="90"/>
                                              </p:val>
                                            </p:tav>
                                            <p:tav tm="100000">
                                              <p:val>
                                                <p:fltVal val="0"/>
                                              </p:val>
                                            </p:tav>
                                          </p:tavLst>
                                        </p:anim>
                                        <p:animEffect transition="in" filter="fade">
                                          <p:cBhvr>
                                            <p:cTn id="55" dur="500"/>
                                            <p:tgtEl>
                                              <p:spTgt spid="61"/>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60"/>
                                            </p:tgtEl>
                                            <p:attrNameLst>
                                              <p:attrName>style.visibility</p:attrName>
                                            </p:attrNameLst>
                                          </p:cBhvr>
                                          <p:to>
                                            <p:strVal val="visible"/>
                                          </p:to>
                                        </p:set>
                                        <p:anim calcmode="lin" valueType="num">
                                          <p:cBhvr>
                                            <p:cTn id="58" dur="500" fill="hold"/>
                                            <p:tgtEl>
                                              <p:spTgt spid="60"/>
                                            </p:tgtEl>
                                            <p:attrNameLst>
                                              <p:attrName>ppt_w</p:attrName>
                                            </p:attrNameLst>
                                          </p:cBhvr>
                                          <p:tavLst>
                                            <p:tav tm="0">
                                              <p:val>
                                                <p:fltVal val="0"/>
                                              </p:val>
                                            </p:tav>
                                            <p:tav tm="100000">
                                              <p:val>
                                                <p:strVal val="#ppt_w"/>
                                              </p:val>
                                            </p:tav>
                                          </p:tavLst>
                                        </p:anim>
                                        <p:anim calcmode="lin" valueType="num">
                                          <p:cBhvr>
                                            <p:cTn id="59" dur="500" fill="hold"/>
                                            <p:tgtEl>
                                              <p:spTgt spid="60"/>
                                            </p:tgtEl>
                                            <p:attrNameLst>
                                              <p:attrName>ppt_h</p:attrName>
                                            </p:attrNameLst>
                                          </p:cBhvr>
                                          <p:tavLst>
                                            <p:tav tm="0">
                                              <p:val>
                                                <p:fltVal val="0"/>
                                              </p:val>
                                            </p:tav>
                                            <p:tav tm="100000">
                                              <p:val>
                                                <p:strVal val="#ppt_h"/>
                                              </p:val>
                                            </p:tav>
                                          </p:tavLst>
                                        </p:anim>
                                        <p:anim calcmode="lin" valueType="num">
                                          <p:cBhvr>
                                            <p:cTn id="60" dur="500" fill="hold"/>
                                            <p:tgtEl>
                                              <p:spTgt spid="60"/>
                                            </p:tgtEl>
                                            <p:attrNameLst>
                                              <p:attrName>style.rotation</p:attrName>
                                            </p:attrNameLst>
                                          </p:cBhvr>
                                          <p:tavLst>
                                            <p:tav tm="0">
                                              <p:val>
                                                <p:fltVal val="90"/>
                                              </p:val>
                                            </p:tav>
                                            <p:tav tm="100000">
                                              <p:val>
                                                <p:fltVal val="0"/>
                                              </p:val>
                                            </p:tav>
                                          </p:tavLst>
                                        </p:anim>
                                        <p:animEffect transition="in" filter="fade">
                                          <p:cBhvr>
                                            <p:cTn id="61" dur="500"/>
                                            <p:tgtEl>
                                              <p:spTgt spid="60"/>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1000"/>
                                            <p:tgtEl>
                                              <p:spTgt spid="33"/>
                                            </p:tgtEl>
                                          </p:cBhvr>
                                        </p:animEffect>
                                      </p:childTnLst>
                                    </p:cTn>
                                  </p:par>
                                </p:childTnLst>
                              </p:cTn>
                            </p:par>
                            <p:par>
                              <p:cTn id="66" fill="hold">
                                <p:stCondLst>
                                  <p:cond delay="3000"/>
                                </p:stCondLst>
                                <p:childTnLst>
                                  <p:par>
                                    <p:cTn id="67" presetID="22" presetClass="entr" presetSubtype="2"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right)">
                                          <p:cBhvr>
                                            <p:cTn id="69" dur="500"/>
                                            <p:tgtEl>
                                              <p:spTgt spid="29"/>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30"/>
                                            </p:tgtEl>
                                            <p:attrNameLst>
                                              <p:attrName>style.visibility</p:attrName>
                                            </p:attrNameLst>
                                          </p:cBhvr>
                                          <p:to>
                                            <p:strVal val="visible"/>
                                          </p:to>
                                        </p:set>
                                        <p:animEffect transition="in" filter="wipe(right)">
                                          <p:cBhvr>
                                            <p:cTn id="72" dur="500"/>
                                            <p:tgtEl>
                                              <p:spTgt spid="30"/>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31"/>
                                            </p:tgtEl>
                                            <p:attrNameLst>
                                              <p:attrName>style.visibility</p:attrName>
                                            </p:attrNameLst>
                                          </p:cBhvr>
                                          <p:to>
                                            <p:strVal val="visible"/>
                                          </p:to>
                                        </p:set>
                                        <p:animEffect transition="in" filter="wipe(right)">
                                          <p:cBhvr>
                                            <p:cTn id="75" dur="500"/>
                                            <p:tgtEl>
                                              <p:spTgt spid="31"/>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2"/>
                                            </p:tgtEl>
                                            <p:attrNameLst>
                                              <p:attrName>style.visibility</p:attrName>
                                            </p:attrNameLst>
                                          </p:cBhvr>
                                          <p:to>
                                            <p:strVal val="visible"/>
                                          </p:to>
                                        </p:set>
                                        <p:animEffect transition="in" filter="wipe(right)">
                                          <p:cBhvr>
                                            <p:cTn id="78" dur="500"/>
                                            <p:tgtEl>
                                              <p:spTgt spid="32"/>
                                            </p:tgtEl>
                                          </p:cBhvr>
                                        </p:animEffect>
                                      </p:childTnLst>
                                    </p:cTn>
                                  </p:par>
                                </p:childTnLst>
                              </p:cTn>
                            </p:par>
                            <p:par>
                              <p:cTn id="79" fill="hold">
                                <p:stCondLst>
                                  <p:cond delay="4100"/>
                                </p:stCondLst>
                                <p:childTnLst>
                                  <p:par>
                                    <p:cTn id="80" presetID="10" presetClass="entr" presetSubtype="0" fill="hold" grpId="0" nodeType="after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fade">
                                          <p:cBhvr>
                                            <p:cTn id="8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animBg="1"/>
          <p:bldP spid="54" grpId="0" animBg="1"/>
          <p:bldP spid="55" grpId="0" animBg="1"/>
          <p:bldP spid="56" grpId="0" animBg="1"/>
          <p:bldP spid="57" grpId="0" animBg="1"/>
          <p:bldP spid="58" grpId="0" animBg="1"/>
          <p:bldP spid="59" grpId="0" animBg="1"/>
          <p:bldP spid="60" grpId="0" animBg="1"/>
          <p:bldP spid="61" grpId="0" animBg="1"/>
          <p:bldP spid="6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par>
                              <p:cTn id="21" fill="hold">
                                <p:stCondLst>
                                  <p:cond delay="800"/>
                                </p:stCondLst>
                                <p:childTnLst>
                                  <p:par>
                                    <p:cTn id="22" presetID="2" presetClass="entr" presetSubtype="4"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500" fill="hold"/>
                                            <p:tgtEl>
                                              <p:spTgt spid="54"/>
                                            </p:tgtEl>
                                            <p:attrNameLst>
                                              <p:attrName>ppt_x</p:attrName>
                                            </p:attrNameLst>
                                          </p:cBhvr>
                                          <p:tavLst>
                                            <p:tav tm="0">
                                              <p:val>
                                                <p:strVal val="#ppt_x"/>
                                              </p:val>
                                            </p:tav>
                                            <p:tav tm="100000">
                                              <p:val>
                                                <p:strVal val="#ppt_x"/>
                                              </p:val>
                                            </p:tav>
                                          </p:tavLst>
                                        </p:anim>
                                        <p:anim calcmode="lin" valueType="num">
                                          <p:cBhvr additive="base">
                                            <p:cTn id="25" dur="500" fill="hold"/>
                                            <p:tgtEl>
                                              <p:spTgt spid="5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100"/>
                                      </p:stCondLst>
                                      <p:childTnLst>
                                        <p:set>
                                          <p:cBhvr>
                                            <p:cTn id="27" dur="1" fill="hold">
                                              <p:stCondLst>
                                                <p:cond delay="0"/>
                                              </p:stCondLst>
                                            </p:cTn>
                                            <p:tgtEl>
                                              <p:spTgt spid="55"/>
                                            </p:tgtEl>
                                            <p:attrNameLst>
                                              <p:attrName>style.visibility</p:attrName>
                                            </p:attrNameLst>
                                          </p:cBhvr>
                                          <p:to>
                                            <p:strVal val="visible"/>
                                          </p:to>
                                        </p:set>
                                        <p:anim calcmode="lin" valueType="num">
                                          <p:cBhvr additive="base">
                                            <p:cTn id="28" dur="500" fill="hold"/>
                                            <p:tgtEl>
                                              <p:spTgt spid="55"/>
                                            </p:tgtEl>
                                            <p:attrNameLst>
                                              <p:attrName>ppt_x</p:attrName>
                                            </p:attrNameLst>
                                          </p:cBhvr>
                                          <p:tavLst>
                                            <p:tav tm="0">
                                              <p:val>
                                                <p:strVal val="#ppt_x"/>
                                              </p:val>
                                            </p:tav>
                                            <p:tav tm="100000">
                                              <p:val>
                                                <p:strVal val="#ppt_x"/>
                                              </p:val>
                                            </p:tav>
                                          </p:tavLst>
                                        </p:anim>
                                        <p:anim calcmode="lin" valueType="num">
                                          <p:cBhvr additive="base">
                                            <p:cTn id="29" dur="500" fill="hold"/>
                                            <p:tgtEl>
                                              <p:spTgt spid="5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00"/>
                                      </p:stCondLst>
                                      <p:childTnLst>
                                        <p:set>
                                          <p:cBhvr>
                                            <p:cTn id="31" dur="1" fill="hold">
                                              <p:stCondLst>
                                                <p:cond delay="0"/>
                                              </p:stCondLst>
                                            </p:cTn>
                                            <p:tgtEl>
                                              <p:spTgt spid="56"/>
                                            </p:tgtEl>
                                            <p:attrNameLst>
                                              <p:attrName>style.visibility</p:attrName>
                                            </p:attrNameLst>
                                          </p:cBhvr>
                                          <p:to>
                                            <p:strVal val="visible"/>
                                          </p:to>
                                        </p:set>
                                        <p:anim calcmode="lin" valueType="num">
                                          <p:cBhvr additive="base">
                                            <p:cTn id="32" dur="500" fill="hold"/>
                                            <p:tgtEl>
                                              <p:spTgt spid="56"/>
                                            </p:tgtEl>
                                            <p:attrNameLst>
                                              <p:attrName>ppt_x</p:attrName>
                                            </p:attrNameLst>
                                          </p:cBhvr>
                                          <p:tavLst>
                                            <p:tav tm="0">
                                              <p:val>
                                                <p:strVal val="#ppt_x"/>
                                              </p:val>
                                            </p:tav>
                                            <p:tav tm="100000">
                                              <p:val>
                                                <p:strVal val="#ppt_x"/>
                                              </p:val>
                                            </p:tav>
                                          </p:tavLst>
                                        </p:anim>
                                        <p:anim calcmode="lin" valueType="num">
                                          <p:cBhvr additive="base">
                                            <p:cTn id="33" dur="500" fill="hold"/>
                                            <p:tgtEl>
                                              <p:spTgt spid="5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300"/>
                                      </p:stCondLst>
                                      <p:childTnLst>
                                        <p:set>
                                          <p:cBhvr>
                                            <p:cTn id="35" dur="1" fill="hold">
                                              <p:stCondLst>
                                                <p:cond delay="0"/>
                                              </p:stCondLst>
                                            </p:cTn>
                                            <p:tgtEl>
                                              <p:spTgt spid="57"/>
                                            </p:tgtEl>
                                            <p:attrNameLst>
                                              <p:attrName>style.visibility</p:attrName>
                                            </p:attrNameLst>
                                          </p:cBhvr>
                                          <p:to>
                                            <p:strVal val="visible"/>
                                          </p:to>
                                        </p:set>
                                        <p:anim calcmode="lin" valueType="num">
                                          <p:cBhvr additive="base">
                                            <p:cTn id="36" dur="500" fill="hold"/>
                                            <p:tgtEl>
                                              <p:spTgt spid="57"/>
                                            </p:tgtEl>
                                            <p:attrNameLst>
                                              <p:attrName>ppt_x</p:attrName>
                                            </p:attrNameLst>
                                          </p:cBhvr>
                                          <p:tavLst>
                                            <p:tav tm="0">
                                              <p:val>
                                                <p:strVal val="#ppt_x"/>
                                              </p:val>
                                            </p:tav>
                                            <p:tav tm="100000">
                                              <p:val>
                                                <p:strVal val="#ppt_x"/>
                                              </p:val>
                                            </p:tav>
                                          </p:tavLst>
                                        </p:anim>
                                        <p:anim calcmode="lin" valueType="num">
                                          <p:cBhvr additive="base">
                                            <p:cTn id="37" dur="500" fill="hold"/>
                                            <p:tgtEl>
                                              <p:spTgt spid="57"/>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 calcmode="lin" valueType="num">
                                          <p:cBhvr>
                                            <p:cTn id="42" dur="500" fill="hold"/>
                                            <p:tgtEl>
                                              <p:spTgt spid="58"/>
                                            </p:tgtEl>
                                            <p:attrNameLst>
                                              <p:attrName>style.rotation</p:attrName>
                                            </p:attrNameLst>
                                          </p:cBhvr>
                                          <p:tavLst>
                                            <p:tav tm="0">
                                              <p:val>
                                                <p:fltVal val="90"/>
                                              </p:val>
                                            </p:tav>
                                            <p:tav tm="100000">
                                              <p:val>
                                                <p:fltVal val="0"/>
                                              </p:val>
                                            </p:tav>
                                          </p:tavLst>
                                        </p:anim>
                                        <p:animEffect transition="in" filter="fade">
                                          <p:cBhvr>
                                            <p:cTn id="43" dur="500"/>
                                            <p:tgtEl>
                                              <p:spTgt spid="58"/>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fltVal val="0"/>
                                              </p:val>
                                            </p:tav>
                                            <p:tav tm="100000">
                                              <p:val>
                                                <p:strVal val="#ppt_h"/>
                                              </p:val>
                                            </p:tav>
                                          </p:tavLst>
                                        </p:anim>
                                        <p:anim calcmode="lin" valueType="num">
                                          <p:cBhvr>
                                            <p:cTn id="48" dur="500" fill="hold"/>
                                            <p:tgtEl>
                                              <p:spTgt spid="59"/>
                                            </p:tgtEl>
                                            <p:attrNameLst>
                                              <p:attrName>style.rotation</p:attrName>
                                            </p:attrNameLst>
                                          </p:cBhvr>
                                          <p:tavLst>
                                            <p:tav tm="0">
                                              <p:val>
                                                <p:fltVal val="90"/>
                                              </p:val>
                                            </p:tav>
                                            <p:tav tm="100000">
                                              <p:val>
                                                <p:fltVal val="0"/>
                                              </p:val>
                                            </p:tav>
                                          </p:tavLst>
                                        </p:anim>
                                        <p:animEffect transition="in" filter="fade">
                                          <p:cBhvr>
                                            <p:cTn id="49" dur="500"/>
                                            <p:tgtEl>
                                              <p:spTgt spid="59"/>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61"/>
                                            </p:tgtEl>
                                            <p:attrNameLst>
                                              <p:attrName>style.visibility</p:attrName>
                                            </p:attrNameLst>
                                          </p:cBhvr>
                                          <p:to>
                                            <p:strVal val="visible"/>
                                          </p:to>
                                        </p:set>
                                        <p:anim calcmode="lin" valueType="num">
                                          <p:cBhvr>
                                            <p:cTn id="52" dur="500" fill="hold"/>
                                            <p:tgtEl>
                                              <p:spTgt spid="61"/>
                                            </p:tgtEl>
                                            <p:attrNameLst>
                                              <p:attrName>ppt_w</p:attrName>
                                            </p:attrNameLst>
                                          </p:cBhvr>
                                          <p:tavLst>
                                            <p:tav tm="0">
                                              <p:val>
                                                <p:fltVal val="0"/>
                                              </p:val>
                                            </p:tav>
                                            <p:tav tm="100000">
                                              <p:val>
                                                <p:strVal val="#ppt_w"/>
                                              </p:val>
                                            </p:tav>
                                          </p:tavLst>
                                        </p:anim>
                                        <p:anim calcmode="lin" valueType="num">
                                          <p:cBhvr>
                                            <p:cTn id="53" dur="500" fill="hold"/>
                                            <p:tgtEl>
                                              <p:spTgt spid="61"/>
                                            </p:tgtEl>
                                            <p:attrNameLst>
                                              <p:attrName>ppt_h</p:attrName>
                                            </p:attrNameLst>
                                          </p:cBhvr>
                                          <p:tavLst>
                                            <p:tav tm="0">
                                              <p:val>
                                                <p:fltVal val="0"/>
                                              </p:val>
                                            </p:tav>
                                            <p:tav tm="100000">
                                              <p:val>
                                                <p:strVal val="#ppt_h"/>
                                              </p:val>
                                            </p:tav>
                                          </p:tavLst>
                                        </p:anim>
                                        <p:anim calcmode="lin" valueType="num">
                                          <p:cBhvr>
                                            <p:cTn id="54" dur="500" fill="hold"/>
                                            <p:tgtEl>
                                              <p:spTgt spid="61"/>
                                            </p:tgtEl>
                                            <p:attrNameLst>
                                              <p:attrName>style.rotation</p:attrName>
                                            </p:attrNameLst>
                                          </p:cBhvr>
                                          <p:tavLst>
                                            <p:tav tm="0">
                                              <p:val>
                                                <p:fltVal val="90"/>
                                              </p:val>
                                            </p:tav>
                                            <p:tav tm="100000">
                                              <p:val>
                                                <p:fltVal val="0"/>
                                              </p:val>
                                            </p:tav>
                                          </p:tavLst>
                                        </p:anim>
                                        <p:animEffect transition="in" filter="fade">
                                          <p:cBhvr>
                                            <p:cTn id="55" dur="500"/>
                                            <p:tgtEl>
                                              <p:spTgt spid="61"/>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60"/>
                                            </p:tgtEl>
                                            <p:attrNameLst>
                                              <p:attrName>style.visibility</p:attrName>
                                            </p:attrNameLst>
                                          </p:cBhvr>
                                          <p:to>
                                            <p:strVal val="visible"/>
                                          </p:to>
                                        </p:set>
                                        <p:anim calcmode="lin" valueType="num">
                                          <p:cBhvr>
                                            <p:cTn id="58" dur="500" fill="hold"/>
                                            <p:tgtEl>
                                              <p:spTgt spid="60"/>
                                            </p:tgtEl>
                                            <p:attrNameLst>
                                              <p:attrName>ppt_w</p:attrName>
                                            </p:attrNameLst>
                                          </p:cBhvr>
                                          <p:tavLst>
                                            <p:tav tm="0">
                                              <p:val>
                                                <p:fltVal val="0"/>
                                              </p:val>
                                            </p:tav>
                                            <p:tav tm="100000">
                                              <p:val>
                                                <p:strVal val="#ppt_w"/>
                                              </p:val>
                                            </p:tav>
                                          </p:tavLst>
                                        </p:anim>
                                        <p:anim calcmode="lin" valueType="num">
                                          <p:cBhvr>
                                            <p:cTn id="59" dur="500" fill="hold"/>
                                            <p:tgtEl>
                                              <p:spTgt spid="60"/>
                                            </p:tgtEl>
                                            <p:attrNameLst>
                                              <p:attrName>ppt_h</p:attrName>
                                            </p:attrNameLst>
                                          </p:cBhvr>
                                          <p:tavLst>
                                            <p:tav tm="0">
                                              <p:val>
                                                <p:fltVal val="0"/>
                                              </p:val>
                                            </p:tav>
                                            <p:tav tm="100000">
                                              <p:val>
                                                <p:strVal val="#ppt_h"/>
                                              </p:val>
                                            </p:tav>
                                          </p:tavLst>
                                        </p:anim>
                                        <p:anim calcmode="lin" valueType="num">
                                          <p:cBhvr>
                                            <p:cTn id="60" dur="500" fill="hold"/>
                                            <p:tgtEl>
                                              <p:spTgt spid="60"/>
                                            </p:tgtEl>
                                            <p:attrNameLst>
                                              <p:attrName>style.rotation</p:attrName>
                                            </p:attrNameLst>
                                          </p:cBhvr>
                                          <p:tavLst>
                                            <p:tav tm="0">
                                              <p:val>
                                                <p:fltVal val="90"/>
                                              </p:val>
                                            </p:tav>
                                            <p:tav tm="100000">
                                              <p:val>
                                                <p:fltVal val="0"/>
                                              </p:val>
                                            </p:tav>
                                          </p:tavLst>
                                        </p:anim>
                                        <p:animEffect transition="in" filter="fade">
                                          <p:cBhvr>
                                            <p:cTn id="61" dur="500"/>
                                            <p:tgtEl>
                                              <p:spTgt spid="60"/>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1000"/>
                                            <p:tgtEl>
                                              <p:spTgt spid="33"/>
                                            </p:tgtEl>
                                          </p:cBhvr>
                                        </p:animEffect>
                                      </p:childTnLst>
                                    </p:cTn>
                                  </p:par>
                                </p:childTnLst>
                              </p:cTn>
                            </p:par>
                            <p:par>
                              <p:cTn id="66" fill="hold">
                                <p:stCondLst>
                                  <p:cond delay="3000"/>
                                </p:stCondLst>
                                <p:childTnLst>
                                  <p:par>
                                    <p:cTn id="67" presetID="22" presetClass="entr" presetSubtype="2"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right)">
                                          <p:cBhvr>
                                            <p:cTn id="69" dur="500"/>
                                            <p:tgtEl>
                                              <p:spTgt spid="29"/>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30"/>
                                            </p:tgtEl>
                                            <p:attrNameLst>
                                              <p:attrName>style.visibility</p:attrName>
                                            </p:attrNameLst>
                                          </p:cBhvr>
                                          <p:to>
                                            <p:strVal val="visible"/>
                                          </p:to>
                                        </p:set>
                                        <p:animEffect transition="in" filter="wipe(right)">
                                          <p:cBhvr>
                                            <p:cTn id="72" dur="500"/>
                                            <p:tgtEl>
                                              <p:spTgt spid="30"/>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31"/>
                                            </p:tgtEl>
                                            <p:attrNameLst>
                                              <p:attrName>style.visibility</p:attrName>
                                            </p:attrNameLst>
                                          </p:cBhvr>
                                          <p:to>
                                            <p:strVal val="visible"/>
                                          </p:to>
                                        </p:set>
                                        <p:animEffect transition="in" filter="wipe(right)">
                                          <p:cBhvr>
                                            <p:cTn id="75" dur="500"/>
                                            <p:tgtEl>
                                              <p:spTgt spid="31"/>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2"/>
                                            </p:tgtEl>
                                            <p:attrNameLst>
                                              <p:attrName>style.visibility</p:attrName>
                                            </p:attrNameLst>
                                          </p:cBhvr>
                                          <p:to>
                                            <p:strVal val="visible"/>
                                          </p:to>
                                        </p:set>
                                        <p:animEffect transition="in" filter="wipe(right)">
                                          <p:cBhvr>
                                            <p:cTn id="78" dur="500"/>
                                            <p:tgtEl>
                                              <p:spTgt spid="32"/>
                                            </p:tgtEl>
                                          </p:cBhvr>
                                        </p:animEffect>
                                      </p:childTnLst>
                                    </p:cTn>
                                  </p:par>
                                </p:childTnLst>
                              </p:cTn>
                            </p:par>
                            <p:par>
                              <p:cTn id="79" fill="hold">
                                <p:stCondLst>
                                  <p:cond delay="4100"/>
                                </p:stCondLst>
                                <p:childTnLst>
                                  <p:par>
                                    <p:cTn id="80" presetID="10" presetClass="entr" presetSubtype="0" fill="hold" grpId="0" nodeType="after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fade">
                                          <p:cBhvr>
                                            <p:cTn id="8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animBg="1"/>
          <p:bldP spid="54" grpId="0" animBg="1"/>
          <p:bldP spid="55" grpId="0" animBg="1"/>
          <p:bldP spid="56" grpId="0" animBg="1"/>
          <p:bldP spid="57" grpId="0" animBg="1"/>
          <p:bldP spid="58" grpId="0" animBg="1"/>
          <p:bldP spid="59" grpId="0" animBg="1"/>
          <p:bldP spid="60" grpId="0" animBg="1"/>
          <p:bldP spid="61" grpId="0" animBg="1"/>
          <p:bldP spid="62"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努力方向</a:t>
            </a:r>
          </a:p>
        </p:txBody>
      </p:sp>
      <p:sp>
        <p:nvSpPr>
          <p:cNvPr id="62" name="TextBox 61"/>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grpSp>
        <p:nvGrpSpPr>
          <p:cNvPr id="63" name="组合 62"/>
          <p:cNvGrpSpPr>
            <a:grpSpLocks noChangeAspect="1"/>
          </p:cNvGrpSpPr>
          <p:nvPr/>
        </p:nvGrpSpPr>
        <p:grpSpPr>
          <a:xfrm>
            <a:off x="3359376" y="2282750"/>
            <a:ext cx="2107182" cy="2104790"/>
            <a:chOff x="5305424" y="2638424"/>
            <a:chExt cx="1579563" cy="1577975"/>
          </a:xfrm>
          <a:solidFill>
            <a:srgbClr val="000000">
              <a:alpha val="60000"/>
            </a:srgbClr>
          </a:solidFill>
        </p:grpSpPr>
        <p:sp>
          <p:nvSpPr>
            <p:cNvPr id="64" name="Freeform 6"/>
            <p:cNvSpPr>
              <a:spLocks noEditPoints="1"/>
            </p:cNvSpPr>
            <p:nvPr/>
          </p:nvSpPr>
          <p:spPr bwMode="auto">
            <a:xfrm>
              <a:off x="5305424"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2"/>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4124" tIns="47062" rIns="94124" bIns="47062" numCol="1" anchor="t" anchorCtr="0" compatLnSpc="1">
              <a:prstTxWarp prst="textNoShape">
                <a:avLst/>
              </a:prstTxWarp>
            </a:bodyPr>
            <a:lstStyle/>
            <a:p>
              <a:endParaRPr lang="zh-CN" altLang="en-US" sz="2471"/>
            </a:p>
          </p:txBody>
        </p:sp>
        <p:sp>
          <p:nvSpPr>
            <p:cNvPr id="65"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124" tIns="47062" rIns="94124" bIns="47062" numCol="1" anchor="t" anchorCtr="0" compatLnSpc="1">
              <a:prstTxWarp prst="textNoShape">
                <a:avLst/>
              </a:prstTxWarp>
            </a:bodyPr>
            <a:lstStyle/>
            <a:p>
              <a:endParaRPr lang="zh-CN" altLang="en-US" sz="2471"/>
            </a:p>
          </p:txBody>
        </p:sp>
      </p:grpSp>
      <p:grpSp>
        <p:nvGrpSpPr>
          <p:cNvPr id="66" name="组合 65"/>
          <p:cNvGrpSpPr>
            <a:grpSpLocks noChangeAspect="1"/>
          </p:cNvGrpSpPr>
          <p:nvPr/>
        </p:nvGrpSpPr>
        <p:grpSpPr>
          <a:xfrm>
            <a:off x="4654495" y="3564197"/>
            <a:ext cx="2645095" cy="2640516"/>
            <a:chOff x="5102225" y="2441575"/>
            <a:chExt cx="1982788" cy="1979613"/>
          </a:xfrm>
          <a:solidFill>
            <a:srgbClr val="000000">
              <a:alpha val="60000"/>
            </a:srgbClr>
          </a:solidFill>
          <a:effectLst/>
        </p:grpSpPr>
        <p:sp>
          <p:nvSpPr>
            <p:cNvPr id="67"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solidFill>
              <a:schemeClr val="accent3"/>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4124" tIns="47062" rIns="94124" bIns="47062" numCol="1" anchor="t" anchorCtr="0" compatLnSpc="1">
              <a:prstTxWarp prst="textNoShape">
                <a:avLst/>
              </a:prstTxWarp>
            </a:bodyPr>
            <a:lstStyle/>
            <a:p>
              <a:endParaRPr lang="zh-CN" altLang="en-US" sz="2471"/>
            </a:p>
          </p:txBody>
        </p:sp>
        <p:sp>
          <p:nvSpPr>
            <p:cNvPr id="68"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124" tIns="47062" rIns="94124" bIns="47062" numCol="1" anchor="t" anchorCtr="0" compatLnSpc="1">
              <a:prstTxWarp prst="textNoShape">
                <a:avLst/>
              </a:prstTxWarp>
            </a:bodyPr>
            <a:lstStyle/>
            <a:p>
              <a:endParaRPr lang="zh-CN" altLang="en-US" sz="2471"/>
            </a:p>
          </p:txBody>
        </p:sp>
      </p:grpSp>
      <p:grpSp>
        <p:nvGrpSpPr>
          <p:cNvPr id="69" name="组合 68"/>
          <p:cNvGrpSpPr>
            <a:grpSpLocks noChangeAspect="1"/>
          </p:cNvGrpSpPr>
          <p:nvPr/>
        </p:nvGrpSpPr>
        <p:grpSpPr>
          <a:xfrm>
            <a:off x="7114643" y="3495164"/>
            <a:ext cx="1734454" cy="1759638"/>
            <a:chOff x="5803900" y="2852738"/>
            <a:chExt cx="1300163" cy="1319212"/>
          </a:xfrm>
          <a:solidFill>
            <a:srgbClr val="000000">
              <a:alpha val="60000"/>
            </a:srgbClr>
          </a:solidFill>
          <a:effectLst/>
        </p:grpSpPr>
        <p:sp>
          <p:nvSpPr>
            <p:cNvPr id="70"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solidFill>
              <a:schemeClr val="accent4"/>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4124" tIns="47062" rIns="94124" bIns="47062" numCol="1" anchor="t" anchorCtr="0" compatLnSpc="1">
              <a:prstTxWarp prst="textNoShape">
                <a:avLst/>
              </a:prstTxWarp>
            </a:bodyPr>
            <a:lstStyle/>
            <a:p>
              <a:endParaRPr lang="zh-CN" altLang="en-US" sz="2471"/>
            </a:p>
          </p:txBody>
        </p:sp>
        <p:sp>
          <p:nvSpPr>
            <p:cNvPr id="71"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124" tIns="47062" rIns="94124" bIns="47062" numCol="1" anchor="t" anchorCtr="0" compatLnSpc="1">
              <a:prstTxWarp prst="textNoShape">
                <a:avLst/>
              </a:prstTxWarp>
            </a:bodyPr>
            <a:lstStyle/>
            <a:p>
              <a:endParaRPr lang="zh-CN" altLang="en-US" sz="2471"/>
            </a:p>
          </p:txBody>
        </p:sp>
      </p:grpSp>
      <p:grpSp>
        <p:nvGrpSpPr>
          <p:cNvPr id="72" name="组合 71"/>
          <p:cNvGrpSpPr>
            <a:grpSpLocks noChangeAspect="1"/>
          </p:cNvGrpSpPr>
          <p:nvPr/>
        </p:nvGrpSpPr>
        <p:grpSpPr>
          <a:xfrm>
            <a:off x="8449673" y="4302046"/>
            <a:ext cx="2107182" cy="2104790"/>
            <a:chOff x="5305425" y="2638425"/>
            <a:chExt cx="1579563" cy="1577975"/>
          </a:xfrm>
          <a:solidFill>
            <a:srgbClr val="000000">
              <a:alpha val="60000"/>
            </a:srgbClr>
          </a:solidFill>
          <a:effectLst/>
        </p:grpSpPr>
        <p:sp>
          <p:nvSpPr>
            <p:cNvPr id="73"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5"/>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4124" tIns="47062" rIns="94124" bIns="47062" numCol="1" anchor="t" anchorCtr="0" compatLnSpc="1">
              <a:prstTxWarp prst="textNoShape">
                <a:avLst/>
              </a:prstTxWarp>
            </a:bodyPr>
            <a:lstStyle/>
            <a:p>
              <a:endParaRPr lang="zh-CN" altLang="en-US" sz="2471"/>
            </a:p>
          </p:txBody>
        </p:sp>
        <p:sp>
          <p:nvSpPr>
            <p:cNvPr id="74"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124" tIns="47062" rIns="94124" bIns="47062" numCol="1" anchor="t" anchorCtr="0" compatLnSpc="1">
              <a:prstTxWarp prst="textNoShape">
                <a:avLst/>
              </a:prstTxWarp>
            </a:bodyPr>
            <a:lstStyle/>
            <a:p>
              <a:endParaRPr lang="zh-CN" altLang="en-US" sz="2471"/>
            </a:p>
          </p:txBody>
        </p:sp>
      </p:grpSp>
      <p:sp>
        <p:nvSpPr>
          <p:cNvPr id="75" name="TextBox 15"/>
          <p:cNvSpPr txBox="1">
            <a:spLocks noChangeAspect="1"/>
          </p:cNvSpPr>
          <p:nvPr/>
        </p:nvSpPr>
        <p:spPr>
          <a:xfrm>
            <a:off x="1036710" y="2909113"/>
            <a:ext cx="1737581" cy="1049703"/>
          </a:xfrm>
          <a:prstGeom prst="rect">
            <a:avLst/>
          </a:prstGeom>
          <a:noFill/>
        </p:spPr>
        <p:txBody>
          <a:bodyPr wrap="square" lIns="70593" tIns="35297" rIns="70593" bIns="35297" rtlCol="0" anchor="ctr">
            <a:spAutoFit/>
          </a:bodyPr>
          <a:lstStyle/>
          <a:p>
            <a:pPr lvl="0"/>
            <a:endParaRPr lang="en-US" altLang="zh-CN" sz="1544" dirty="0">
              <a:solidFill>
                <a:schemeClr val="tx1">
                  <a:lumMod val="50000"/>
                  <a:lumOff val="50000"/>
                </a:schemeClr>
              </a:solidFill>
              <a:latin typeface="微软雅黑" pitchFamily="34" charset="-122"/>
              <a:ea typeface="微软雅黑" pitchFamily="34" charset="-122"/>
              <a:cs typeface="华文黑体" pitchFamily="2" charset="-122"/>
            </a:endParaRPr>
          </a:p>
          <a:p>
            <a:pPr lvl="0"/>
            <a:r>
              <a:rPr lang="zh-CN" altLang="en-US" sz="1544" dirty="0">
                <a:solidFill>
                  <a:schemeClr val="tx1">
                    <a:lumMod val="50000"/>
                    <a:lumOff val="50000"/>
                  </a:schemeClr>
                </a:solidFill>
                <a:latin typeface="微软雅黑" pitchFamily="34" charset="-122"/>
                <a:ea typeface="微软雅黑" pitchFamily="34" charset="-122"/>
                <a:cs typeface="华文黑体" pitchFamily="2" charset="-122"/>
              </a:rPr>
              <a:t>单击添加文本单击添加文本单击添加文本</a:t>
            </a:r>
          </a:p>
        </p:txBody>
      </p:sp>
      <p:sp>
        <p:nvSpPr>
          <p:cNvPr id="76" name="矩形 75"/>
          <p:cNvSpPr>
            <a:spLocks noChangeAspect="1"/>
          </p:cNvSpPr>
          <p:nvPr/>
        </p:nvSpPr>
        <p:spPr>
          <a:xfrm>
            <a:off x="3178545" y="1829179"/>
            <a:ext cx="2468841" cy="462678"/>
          </a:xfrm>
          <a:prstGeom prst="rect">
            <a:avLst/>
          </a:prstGeom>
        </p:spPr>
        <p:txBody>
          <a:bodyPr wrap="square" lIns="70593" tIns="35297" rIns="70593" bIns="35297">
            <a:spAutoFit/>
          </a:bodyPr>
          <a:lstStyle/>
          <a:p>
            <a:pPr algn="ctr"/>
            <a:r>
              <a:rPr lang="zh-CN" altLang="en-US" sz="2471" b="1" dirty="0">
                <a:solidFill>
                  <a:schemeClr val="accent2"/>
                </a:solidFill>
                <a:latin typeface="微软雅黑" pitchFamily="34" charset="-122"/>
                <a:ea typeface="微软雅黑" pitchFamily="34" charset="-122"/>
                <a:cs typeface="华文黑体" pitchFamily="2" charset="-122"/>
              </a:rPr>
              <a:t>添加标题</a:t>
            </a:r>
            <a:endParaRPr lang="en-US" altLang="zh-CN" sz="2471" b="1" dirty="0">
              <a:solidFill>
                <a:schemeClr val="accent2"/>
              </a:solidFill>
              <a:latin typeface="微软雅黑" pitchFamily="34" charset="-122"/>
              <a:ea typeface="微软雅黑" pitchFamily="34" charset="-122"/>
              <a:cs typeface="华文黑体" pitchFamily="2" charset="-122"/>
            </a:endParaRPr>
          </a:p>
        </p:txBody>
      </p:sp>
      <p:sp>
        <p:nvSpPr>
          <p:cNvPr id="77" name="TextBox 17"/>
          <p:cNvSpPr txBox="1">
            <a:spLocks noChangeAspect="1"/>
          </p:cNvSpPr>
          <p:nvPr/>
        </p:nvSpPr>
        <p:spPr>
          <a:xfrm>
            <a:off x="1556332" y="5032731"/>
            <a:ext cx="2678621" cy="805098"/>
          </a:xfrm>
          <a:prstGeom prst="rect">
            <a:avLst/>
          </a:prstGeom>
          <a:noFill/>
        </p:spPr>
        <p:txBody>
          <a:bodyPr wrap="square" lIns="70593" tIns="35297" rIns="70593" bIns="35297" rtlCol="0" anchor="ctr">
            <a:spAutoFit/>
          </a:bodyPr>
          <a:lstStyle/>
          <a:p>
            <a:pPr lvl="0"/>
            <a:endParaRPr lang="en-US" altLang="zh-CN" sz="1544" dirty="0">
              <a:solidFill>
                <a:schemeClr val="tx1">
                  <a:lumMod val="50000"/>
                  <a:lumOff val="50000"/>
                </a:schemeClr>
              </a:solidFill>
              <a:latin typeface="微软雅黑" pitchFamily="34" charset="-122"/>
              <a:ea typeface="微软雅黑" pitchFamily="34" charset="-122"/>
              <a:cs typeface="华文黑体" pitchFamily="2" charset="-122"/>
            </a:endParaRPr>
          </a:p>
          <a:p>
            <a:r>
              <a:rPr lang="zh-CN" altLang="en-US" sz="1544" dirty="0">
                <a:solidFill>
                  <a:schemeClr val="tx1">
                    <a:lumMod val="50000"/>
                    <a:lumOff val="50000"/>
                  </a:schemeClr>
                </a:solidFill>
                <a:latin typeface="微软雅黑" pitchFamily="34" charset="-122"/>
                <a:ea typeface="微软雅黑" pitchFamily="34" charset="-122"/>
                <a:cs typeface="华文黑体" pitchFamily="2" charset="-122"/>
              </a:rPr>
              <a:t>单击添加文本单击添加文本单击添加文本单击添加文本</a:t>
            </a:r>
          </a:p>
        </p:txBody>
      </p:sp>
      <p:sp>
        <p:nvSpPr>
          <p:cNvPr id="78" name="矩形 77"/>
          <p:cNvSpPr>
            <a:spLocks noChangeAspect="1"/>
          </p:cNvSpPr>
          <p:nvPr/>
        </p:nvSpPr>
        <p:spPr>
          <a:xfrm>
            <a:off x="4830749" y="6286370"/>
            <a:ext cx="2468841" cy="462678"/>
          </a:xfrm>
          <a:prstGeom prst="rect">
            <a:avLst/>
          </a:prstGeom>
        </p:spPr>
        <p:txBody>
          <a:bodyPr wrap="square" lIns="70593" tIns="35297" rIns="70593" bIns="35297">
            <a:spAutoFit/>
          </a:bodyPr>
          <a:lstStyle/>
          <a:p>
            <a:pPr algn="ctr"/>
            <a:r>
              <a:rPr lang="zh-CN" altLang="en-US" sz="2471" b="1" dirty="0">
                <a:solidFill>
                  <a:schemeClr val="accent3"/>
                </a:solidFill>
                <a:latin typeface="微软雅黑" pitchFamily="34" charset="-122"/>
                <a:ea typeface="微软雅黑" pitchFamily="34" charset="-122"/>
                <a:cs typeface="华文黑体" pitchFamily="2" charset="-122"/>
              </a:rPr>
              <a:t>添加标题</a:t>
            </a:r>
            <a:endParaRPr lang="en-US" altLang="zh-CN" sz="2471" b="1" dirty="0">
              <a:solidFill>
                <a:schemeClr val="accent3"/>
              </a:solidFill>
              <a:latin typeface="微软雅黑" pitchFamily="34" charset="-122"/>
              <a:ea typeface="微软雅黑" pitchFamily="34" charset="-122"/>
              <a:cs typeface="华文黑体" pitchFamily="2" charset="-122"/>
            </a:endParaRPr>
          </a:p>
        </p:txBody>
      </p:sp>
      <p:sp>
        <p:nvSpPr>
          <p:cNvPr id="79" name="TextBox 19"/>
          <p:cNvSpPr txBox="1">
            <a:spLocks noChangeAspect="1"/>
          </p:cNvSpPr>
          <p:nvPr/>
        </p:nvSpPr>
        <p:spPr>
          <a:xfrm>
            <a:off x="9563221" y="2863157"/>
            <a:ext cx="2666671" cy="805098"/>
          </a:xfrm>
          <a:prstGeom prst="rect">
            <a:avLst/>
          </a:prstGeom>
          <a:noFill/>
        </p:spPr>
        <p:txBody>
          <a:bodyPr wrap="square" lIns="70593" tIns="35297" rIns="70593" bIns="35297" rtlCol="0" anchor="ctr">
            <a:spAutoFit/>
          </a:bodyPr>
          <a:lstStyle/>
          <a:p>
            <a:pPr lvl="0"/>
            <a:endParaRPr lang="en-US" altLang="zh-CN" sz="1544" dirty="0">
              <a:solidFill>
                <a:schemeClr val="tx1">
                  <a:lumMod val="50000"/>
                  <a:lumOff val="50000"/>
                </a:schemeClr>
              </a:solidFill>
              <a:latin typeface="微软雅黑" pitchFamily="34" charset="-122"/>
              <a:ea typeface="微软雅黑" pitchFamily="34" charset="-122"/>
              <a:cs typeface="华文黑体" pitchFamily="2" charset="-122"/>
            </a:endParaRPr>
          </a:p>
          <a:p>
            <a:pPr lvl="0"/>
            <a:r>
              <a:rPr lang="zh-CN" altLang="en-US" sz="1544" dirty="0">
                <a:solidFill>
                  <a:schemeClr val="tx1">
                    <a:lumMod val="50000"/>
                    <a:lumOff val="50000"/>
                  </a:schemeClr>
                </a:solidFill>
                <a:latin typeface="微软雅黑" pitchFamily="34" charset="-122"/>
                <a:ea typeface="微软雅黑" pitchFamily="34" charset="-122"/>
                <a:cs typeface="华文黑体" pitchFamily="2" charset="-122"/>
              </a:rPr>
              <a:t>单击添加文本单击添加文本单击添加文本</a:t>
            </a:r>
          </a:p>
        </p:txBody>
      </p:sp>
      <p:sp>
        <p:nvSpPr>
          <p:cNvPr id="80" name="矩形 79"/>
          <p:cNvSpPr>
            <a:spLocks noChangeAspect="1"/>
          </p:cNvSpPr>
          <p:nvPr/>
        </p:nvSpPr>
        <p:spPr>
          <a:xfrm>
            <a:off x="6901867" y="3011368"/>
            <a:ext cx="2468841" cy="462678"/>
          </a:xfrm>
          <a:prstGeom prst="rect">
            <a:avLst/>
          </a:prstGeom>
        </p:spPr>
        <p:txBody>
          <a:bodyPr wrap="square" lIns="70593" tIns="35297" rIns="70593" bIns="35297">
            <a:spAutoFit/>
          </a:bodyPr>
          <a:lstStyle/>
          <a:p>
            <a:pPr algn="ctr"/>
            <a:r>
              <a:rPr lang="zh-CN" altLang="en-US" sz="2471" b="1" dirty="0">
                <a:solidFill>
                  <a:schemeClr val="accent4"/>
                </a:solidFill>
                <a:latin typeface="微软雅黑" pitchFamily="34" charset="-122"/>
                <a:ea typeface="微软雅黑" pitchFamily="34" charset="-122"/>
                <a:cs typeface="华文黑体" pitchFamily="2" charset="-122"/>
              </a:rPr>
              <a:t>添加标题</a:t>
            </a:r>
            <a:endParaRPr lang="en-US" altLang="zh-CN" sz="2471" b="1" dirty="0">
              <a:solidFill>
                <a:schemeClr val="accent4"/>
              </a:solidFill>
              <a:latin typeface="微软雅黑" pitchFamily="34" charset="-122"/>
              <a:ea typeface="微软雅黑" pitchFamily="34" charset="-122"/>
              <a:cs typeface="华文黑体" pitchFamily="2" charset="-122"/>
            </a:endParaRPr>
          </a:p>
        </p:txBody>
      </p:sp>
      <p:sp>
        <p:nvSpPr>
          <p:cNvPr id="81" name="TextBox 21"/>
          <p:cNvSpPr txBox="1">
            <a:spLocks noChangeAspect="1"/>
          </p:cNvSpPr>
          <p:nvPr/>
        </p:nvSpPr>
        <p:spPr>
          <a:xfrm>
            <a:off x="10952878" y="5324292"/>
            <a:ext cx="2117303" cy="1049703"/>
          </a:xfrm>
          <a:prstGeom prst="rect">
            <a:avLst/>
          </a:prstGeom>
          <a:noFill/>
        </p:spPr>
        <p:txBody>
          <a:bodyPr wrap="square" lIns="70593" tIns="35297" rIns="70593" bIns="35297" rtlCol="0" anchor="ctr">
            <a:spAutoFit/>
          </a:bodyPr>
          <a:lstStyle/>
          <a:p>
            <a:pPr lvl="0"/>
            <a:endParaRPr lang="en-US" altLang="zh-CN" sz="1544" dirty="0">
              <a:solidFill>
                <a:schemeClr val="tx1">
                  <a:lumMod val="50000"/>
                  <a:lumOff val="50000"/>
                </a:schemeClr>
              </a:solidFill>
              <a:latin typeface="微软雅黑" pitchFamily="34" charset="-122"/>
              <a:ea typeface="微软雅黑" pitchFamily="34" charset="-122"/>
              <a:cs typeface="华文黑体" pitchFamily="2" charset="-122"/>
            </a:endParaRPr>
          </a:p>
          <a:p>
            <a:pPr lvl="0"/>
            <a:r>
              <a:rPr lang="zh-CN" altLang="en-US" sz="1544" dirty="0">
                <a:solidFill>
                  <a:schemeClr val="tx1">
                    <a:lumMod val="50000"/>
                    <a:lumOff val="50000"/>
                  </a:schemeClr>
                </a:solidFill>
                <a:latin typeface="微软雅黑" pitchFamily="34" charset="-122"/>
                <a:ea typeface="微软雅黑" pitchFamily="34" charset="-122"/>
                <a:cs typeface="华文黑体" pitchFamily="2" charset="-122"/>
              </a:rPr>
              <a:t>单击添加文本单击添加文本单击添加文本单击添加文本</a:t>
            </a:r>
          </a:p>
        </p:txBody>
      </p:sp>
      <p:sp>
        <p:nvSpPr>
          <p:cNvPr id="82" name="矩形 81"/>
          <p:cNvSpPr>
            <a:spLocks noChangeAspect="1"/>
          </p:cNvSpPr>
          <p:nvPr/>
        </p:nvSpPr>
        <p:spPr>
          <a:xfrm>
            <a:off x="8268843" y="6463189"/>
            <a:ext cx="2468841" cy="462678"/>
          </a:xfrm>
          <a:prstGeom prst="rect">
            <a:avLst/>
          </a:prstGeom>
        </p:spPr>
        <p:txBody>
          <a:bodyPr wrap="square" lIns="70593" tIns="35297" rIns="70593" bIns="35297">
            <a:spAutoFit/>
          </a:bodyPr>
          <a:lstStyle/>
          <a:p>
            <a:pPr algn="ctr"/>
            <a:r>
              <a:rPr lang="zh-CN" altLang="en-US" sz="2471" b="1" dirty="0">
                <a:solidFill>
                  <a:schemeClr val="accent5"/>
                </a:solidFill>
                <a:latin typeface="微软雅黑" pitchFamily="34" charset="-122"/>
                <a:ea typeface="微软雅黑" pitchFamily="34" charset="-122"/>
                <a:cs typeface="华文黑体" pitchFamily="2" charset="-122"/>
              </a:rPr>
              <a:t>添加标题</a:t>
            </a:r>
            <a:endParaRPr lang="en-US" altLang="zh-CN" sz="2471" b="1" dirty="0">
              <a:solidFill>
                <a:schemeClr val="accent5"/>
              </a:solidFill>
              <a:latin typeface="微软雅黑" pitchFamily="34" charset="-122"/>
              <a:ea typeface="微软雅黑" pitchFamily="34" charset="-122"/>
              <a:cs typeface="华文黑体" pitchFamily="2" charset="-122"/>
            </a:endParaRPr>
          </a:p>
        </p:txBody>
      </p:sp>
      <p:cxnSp>
        <p:nvCxnSpPr>
          <p:cNvPr id="83" name="肘形连接符 82"/>
          <p:cNvCxnSpPr>
            <a:cxnSpLocks noChangeAspect="1"/>
          </p:cNvCxnSpPr>
          <p:nvPr/>
        </p:nvCxnSpPr>
        <p:spPr>
          <a:xfrm rot="10800000" flipV="1">
            <a:off x="1032962" y="3065820"/>
            <a:ext cx="2598785" cy="887110"/>
          </a:xfrm>
          <a:prstGeom prst="bentConnector3">
            <a:avLst>
              <a:gd name="adj1" fmla="val 31488"/>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4" name="肘形连接符 83"/>
          <p:cNvCxnSpPr>
            <a:cxnSpLocks noChangeAspect="1"/>
          </p:cNvCxnSpPr>
          <p:nvPr/>
        </p:nvCxnSpPr>
        <p:spPr>
          <a:xfrm>
            <a:off x="1556332" y="5124883"/>
            <a:ext cx="3848925" cy="845103"/>
          </a:xfrm>
          <a:prstGeom prst="bentConnector3">
            <a:avLst>
              <a:gd name="adj1" fmla="val 67390"/>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5" name="肘形连接符 84"/>
          <p:cNvCxnSpPr>
            <a:cxnSpLocks noChangeAspect="1"/>
          </p:cNvCxnSpPr>
          <p:nvPr/>
        </p:nvCxnSpPr>
        <p:spPr>
          <a:xfrm rot="10800000" flipV="1">
            <a:off x="10092199" y="5457087"/>
            <a:ext cx="2893185" cy="587055"/>
          </a:xfrm>
          <a:prstGeom prst="bentConnector3">
            <a:avLst>
              <a:gd name="adj1" fmla="val 74581"/>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肘形连接符 85"/>
          <p:cNvCxnSpPr>
            <a:cxnSpLocks noChangeAspect="1"/>
          </p:cNvCxnSpPr>
          <p:nvPr/>
        </p:nvCxnSpPr>
        <p:spPr>
          <a:xfrm rot="10800000" flipV="1">
            <a:off x="8558852" y="2904554"/>
            <a:ext cx="3452678" cy="833371"/>
          </a:xfrm>
          <a:prstGeom prst="bentConnector3">
            <a:avLst>
              <a:gd name="adj1" fmla="val 76655"/>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1592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ppt_x"/>
                                          </p:val>
                                        </p:tav>
                                        <p:tav tm="100000">
                                          <p:val>
                                            <p:strVal val="#ppt_x"/>
                                          </p:val>
                                        </p:tav>
                                      </p:tavLst>
                                    </p:anim>
                                    <p:anim calcmode="lin" valueType="num">
                                      <p:cBhvr additive="base">
                                        <p:cTn id="12" dur="500" fill="hold"/>
                                        <p:tgtEl>
                                          <p:spTgt spid="63"/>
                                        </p:tgtEl>
                                        <p:attrNameLst>
                                          <p:attrName>ppt_y</p:attrName>
                                        </p:attrNameLst>
                                      </p:cBhvr>
                                      <p:tavLst>
                                        <p:tav tm="0">
                                          <p:val>
                                            <p:strVal val="0-#ppt_h/2"/>
                                          </p:val>
                                        </p:tav>
                                        <p:tav tm="100000">
                                          <p:val>
                                            <p:strVal val="#ppt_y"/>
                                          </p:val>
                                        </p:tav>
                                      </p:tavLst>
                                    </p:anim>
                                  </p:childTnLst>
                                </p:cTn>
                              </p:par>
                              <p:par>
                                <p:cTn id="13" presetID="8" presetClass="emph" presetSubtype="0" repeatCount="indefinite" fill="hold" nodeType="withEffect">
                                  <p:stCondLst>
                                    <p:cond delay="0"/>
                                  </p:stCondLst>
                                  <p:childTnLst>
                                    <p:animRot by="-43200000">
                                      <p:cBhvr>
                                        <p:cTn id="14" dur="4000" fill="hold"/>
                                        <p:tgtEl>
                                          <p:spTgt spid="63"/>
                                        </p:tgtEl>
                                        <p:attrNameLst>
                                          <p:attrName>r</p:attrName>
                                        </p:attrNameLst>
                                      </p:cBhvr>
                                    </p:animRot>
                                  </p:childTnLst>
                                </p:cTn>
                              </p:par>
                              <p:par>
                                <p:cTn id="15" presetID="22" presetClass="entr" presetSubtype="2" fill="hold" nodeType="withEffect">
                                  <p:stCondLst>
                                    <p:cond delay="500"/>
                                  </p:stCondLst>
                                  <p:childTnLst>
                                    <p:set>
                                      <p:cBhvr>
                                        <p:cTn id="16" dur="1" fill="hold">
                                          <p:stCondLst>
                                            <p:cond delay="0"/>
                                          </p:stCondLst>
                                        </p:cTn>
                                        <p:tgtEl>
                                          <p:spTgt spid="83"/>
                                        </p:tgtEl>
                                        <p:attrNameLst>
                                          <p:attrName>style.visibility</p:attrName>
                                        </p:attrNameLst>
                                      </p:cBhvr>
                                      <p:to>
                                        <p:strVal val="visible"/>
                                      </p:to>
                                    </p:set>
                                    <p:animEffect transition="in" filter="wipe(right)">
                                      <p:cBhvr>
                                        <p:cTn id="17" dur="500"/>
                                        <p:tgtEl>
                                          <p:spTgt spid="83"/>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75"/>
                                        </p:tgtEl>
                                        <p:attrNameLst>
                                          <p:attrName>style.visibility</p:attrName>
                                        </p:attrNameLst>
                                      </p:cBhvr>
                                      <p:to>
                                        <p:strVal val="visible"/>
                                      </p:to>
                                    </p:set>
                                    <p:anim calcmode="lin" valueType="num">
                                      <p:cBhvr>
                                        <p:cTn id="20" dur="500" fill="hold"/>
                                        <p:tgtEl>
                                          <p:spTgt spid="75"/>
                                        </p:tgtEl>
                                        <p:attrNameLst>
                                          <p:attrName>ppt_w</p:attrName>
                                        </p:attrNameLst>
                                      </p:cBhvr>
                                      <p:tavLst>
                                        <p:tav tm="0">
                                          <p:val>
                                            <p:fltVal val="0"/>
                                          </p:val>
                                        </p:tav>
                                        <p:tav tm="100000">
                                          <p:val>
                                            <p:strVal val="#ppt_w"/>
                                          </p:val>
                                        </p:tav>
                                      </p:tavLst>
                                    </p:anim>
                                    <p:anim calcmode="lin" valueType="num">
                                      <p:cBhvr>
                                        <p:cTn id="21" dur="500" fill="hold"/>
                                        <p:tgtEl>
                                          <p:spTgt spid="75"/>
                                        </p:tgtEl>
                                        <p:attrNameLst>
                                          <p:attrName>ppt_h</p:attrName>
                                        </p:attrNameLst>
                                      </p:cBhvr>
                                      <p:tavLst>
                                        <p:tav tm="0">
                                          <p:val>
                                            <p:fltVal val="0"/>
                                          </p:val>
                                        </p:tav>
                                        <p:tav tm="100000">
                                          <p:val>
                                            <p:strVal val="#ppt_h"/>
                                          </p:val>
                                        </p:tav>
                                      </p:tavLst>
                                    </p:anim>
                                    <p:animEffect transition="in" filter="fade">
                                      <p:cBhvr>
                                        <p:cTn id="22" dur="500"/>
                                        <p:tgtEl>
                                          <p:spTgt spid="75"/>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par>
                                <p:cTn id="26" presetID="2" presetClass="entr" presetSubtype="1" decel="100000" fill="hold" nodeType="withEffect">
                                  <p:stCondLst>
                                    <p:cond delay="500"/>
                                  </p:stCondLst>
                                  <p:childTnLst>
                                    <p:set>
                                      <p:cBhvr>
                                        <p:cTn id="27" dur="1" fill="hold">
                                          <p:stCondLst>
                                            <p:cond delay="0"/>
                                          </p:stCondLst>
                                        </p:cTn>
                                        <p:tgtEl>
                                          <p:spTgt spid="66"/>
                                        </p:tgtEl>
                                        <p:attrNameLst>
                                          <p:attrName>style.visibility</p:attrName>
                                        </p:attrNameLst>
                                      </p:cBhvr>
                                      <p:to>
                                        <p:strVal val="visible"/>
                                      </p:to>
                                    </p:set>
                                    <p:anim calcmode="lin" valueType="num">
                                      <p:cBhvr additive="base">
                                        <p:cTn id="28" dur="500" fill="hold"/>
                                        <p:tgtEl>
                                          <p:spTgt spid="66"/>
                                        </p:tgtEl>
                                        <p:attrNameLst>
                                          <p:attrName>ppt_x</p:attrName>
                                        </p:attrNameLst>
                                      </p:cBhvr>
                                      <p:tavLst>
                                        <p:tav tm="0">
                                          <p:val>
                                            <p:strVal val="#ppt_x"/>
                                          </p:val>
                                        </p:tav>
                                        <p:tav tm="100000">
                                          <p:val>
                                            <p:strVal val="#ppt_x"/>
                                          </p:val>
                                        </p:tav>
                                      </p:tavLst>
                                    </p:anim>
                                    <p:anim calcmode="lin" valueType="num">
                                      <p:cBhvr additive="base">
                                        <p:cTn id="29" dur="500" fill="hold"/>
                                        <p:tgtEl>
                                          <p:spTgt spid="66"/>
                                        </p:tgtEl>
                                        <p:attrNameLst>
                                          <p:attrName>ppt_y</p:attrName>
                                        </p:attrNameLst>
                                      </p:cBhvr>
                                      <p:tavLst>
                                        <p:tav tm="0">
                                          <p:val>
                                            <p:strVal val="0-#ppt_h/2"/>
                                          </p:val>
                                        </p:tav>
                                        <p:tav tm="100000">
                                          <p:val>
                                            <p:strVal val="#ppt_y"/>
                                          </p:val>
                                        </p:tav>
                                      </p:tavLst>
                                    </p:anim>
                                  </p:childTnLst>
                                </p:cTn>
                              </p:par>
                              <p:par>
                                <p:cTn id="30" presetID="8" presetClass="emph" presetSubtype="0" repeatCount="indefinite" fill="hold" nodeType="withEffect">
                                  <p:stCondLst>
                                    <p:cond delay="500"/>
                                  </p:stCondLst>
                                  <p:childTnLst>
                                    <p:animRot by="43200000">
                                      <p:cBhvr>
                                        <p:cTn id="31" dur="3500" fill="hold"/>
                                        <p:tgtEl>
                                          <p:spTgt spid="66"/>
                                        </p:tgtEl>
                                        <p:attrNameLst>
                                          <p:attrName>r</p:attrName>
                                        </p:attrNameLst>
                                      </p:cBhvr>
                                    </p:animRot>
                                  </p:childTnLst>
                                </p:cTn>
                              </p:par>
                              <p:par>
                                <p:cTn id="32" presetID="22" presetClass="entr" presetSubtype="2" fill="hold" nodeType="withEffect">
                                  <p:stCondLst>
                                    <p:cond delay="1000"/>
                                  </p:stCondLst>
                                  <p:childTnLst>
                                    <p:set>
                                      <p:cBhvr>
                                        <p:cTn id="33" dur="1" fill="hold">
                                          <p:stCondLst>
                                            <p:cond delay="0"/>
                                          </p:stCondLst>
                                        </p:cTn>
                                        <p:tgtEl>
                                          <p:spTgt spid="84"/>
                                        </p:tgtEl>
                                        <p:attrNameLst>
                                          <p:attrName>style.visibility</p:attrName>
                                        </p:attrNameLst>
                                      </p:cBhvr>
                                      <p:to>
                                        <p:strVal val="visible"/>
                                      </p:to>
                                    </p:set>
                                    <p:animEffect transition="in" filter="wipe(right)">
                                      <p:cBhvr>
                                        <p:cTn id="34" dur="500"/>
                                        <p:tgtEl>
                                          <p:spTgt spid="84"/>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77"/>
                                        </p:tgtEl>
                                        <p:attrNameLst>
                                          <p:attrName>style.visibility</p:attrName>
                                        </p:attrNameLst>
                                      </p:cBhvr>
                                      <p:to>
                                        <p:strVal val="visible"/>
                                      </p:to>
                                    </p:set>
                                    <p:anim calcmode="lin" valueType="num">
                                      <p:cBhvr>
                                        <p:cTn id="37" dur="500" fill="hold"/>
                                        <p:tgtEl>
                                          <p:spTgt spid="77"/>
                                        </p:tgtEl>
                                        <p:attrNameLst>
                                          <p:attrName>ppt_w</p:attrName>
                                        </p:attrNameLst>
                                      </p:cBhvr>
                                      <p:tavLst>
                                        <p:tav tm="0">
                                          <p:val>
                                            <p:fltVal val="0"/>
                                          </p:val>
                                        </p:tav>
                                        <p:tav tm="100000">
                                          <p:val>
                                            <p:strVal val="#ppt_w"/>
                                          </p:val>
                                        </p:tav>
                                      </p:tavLst>
                                    </p:anim>
                                    <p:anim calcmode="lin" valueType="num">
                                      <p:cBhvr>
                                        <p:cTn id="38" dur="500" fill="hold"/>
                                        <p:tgtEl>
                                          <p:spTgt spid="77"/>
                                        </p:tgtEl>
                                        <p:attrNameLst>
                                          <p:attrName>ppt_h</p:attrName>
                                        </p:attrNameLst>
                                      </p:cBhvr>
                                      <p:tavLst>
                                        <p:tav tm="0">
                                          <p:val>
                                            <p:fltVal val="0"/>
                                          </p:val>
                                        </p:tav>
                                        <p:tav tm="100000">
                                          <p:val>
                                            <p:strVal val="#ppt_h"/>
                                          </p:val>
                                        </p:tav>
                                      </p:tavLst>
                                    </p:anim>
                                    <p:animEffect transition="in" filter="fade">
                                      <p:cBhvr>
                                        <p:cTn id="39" dur="500"/>
                                        <p:tgtEl>
                                          <p:spTgt spid="77"/>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500"/>
                                        <p:tgtEl>
                                          <p:spTgt spid="78"/>
                                        </p:tgtEl>
                                      </p:cBhvr>
                                    </p:animEffect>
                                  </p:childTnLst>
                                </p:cTn>
                              </p:par>
                              <p:par>
                                <p:cTn id="43" presetID="2" presetClass="entr" presetSubtype="1" decel="100000" fill="hold" nodeType="withEffect">
                                  <p:stCondLst>
                                    <p:cond delay="1000"/>
                                  </p:stCondLst>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ppt_x"/>
                                          </p:val>
                                        </p:tav>
                                        <p:tav tm="100000">
                                          <p:val>
                                            <p:strVal val="#ppt_x"/>
                                          </p:val>
                                        </p:tav>
                                      </p:tavLst>
                                    </p:anim>
                                    <p:anim calcmode="lin" valueType="num">
                                      <p:cBhvr additive="base">
                                        <p:cTn id="46" dur="500" fill="hold"/>
                                        <p:tgtEl>
                                          <p:spTgt spid="69"/>
                                        </p:tgtEl>
                                        <p:attrNameLst>
                                          <p:attrName>ppt_y</p:attrName>
                                        </p:attrNameLst>
                                      </p:cBhvr>
                                      <p:tavLst>
                                        <p:tav tm="0">
                                          <p:val>
                                            <p:strVal val="0-#ppt_h/2"/>
                                          </p:val>
                                        </p:tav>
                                        <p:tav tm="100000">
                                          <p:val>
                                            <p:strVal val="#ppt_y"/>
                                          </p:val>
                                        </p:tav>
                                      </p:tavLst>
                                    </p:anim>
                                  </p:childTnLst>
                                </p:cTn>
                              </p:par>
                              <p:par>
                                <p:cTn id="47" presetID="8" presetClass="emph" presetSubtype="0" repeatCount="indefinite" fill="hold" nodeType="withEffect">
                                  <p:stCondLst>
                                    <p:cond delay="1000"/>
                                  </p:stCondLst>
                                  <p:childTnLst>
                                    <p:animRot by="-43200000">
                                      <p:cBhvr>
                                        <p:cTn id="48" dur="3500" fill="hold"/>
                                        <p:tgtEl>
                                          <p:spTgt spid="69"/>
                                        </p:tgtEl>
                                        <p:attrNameLst>
                                          <p:attrName>r</p:attrName>
                                        </p:attrNameLst>
                                      </p:cBhvr>
                                    </p:animRot>
                                  </p:childTnLst>
                                </p:cTn>
                              </p:par>
                              <p:par>
                                <p:cTn id="49" presetID="22" presetClass="entr" presetSubtype="8" fill="hold" nodeType="withEffect">
                                  <p:stCondLst>
                                    <p:cond delay="1500"/>
                                  </p:stCondLst>
                                  <p:childTnLst>
                                    <p:set>
                                      <p:cBhvr>
                                        <p:cTn id="50" dur="1" fill="hold">
                                          <p:stCondLst>
                                            <p:cond delay="0"/>
                                          </p:stCondLst>
                                        </p:cTn>
                                        <p:tgtEl>
                                          <p:spTgt spid="86"/>
                                        </p:tgtEl>
                                        <p:attrNameLst>
                                          <p:attrName>style.visibility</p:attrName>
                                        </p:attrNameLst>
                                      </p:cBhvr>
                                      <p:to>
                                        <p:strVal val="visible"/>
                                      </p:to>
                                    </p:set>
                                    <p:animEffect transition="in" filter="wipe(left)">
                                      <p:cBhvr>
                                        <p:cTn id="51" dur="500"/>
                                        <p:tgtEl>
                                          <p:spTgt spid="86"/>
                                        </p:tgtEl>
                                      </p:cBhvr>
                                    </p:animEffect>
                                  </p:childTnLst>
                                </p:cTn>
                              </p:par>
                              <p:par>
                                <p:cTn id="52" presetID="53" presetClass="entr" presetSubtype="16" fill="hold" grpId="0" nodeType="withEffect">
                                  <p:stCondLst>
                                    <p:cond delay="1500"/>
                                  </p:stCondLst>
                                  <p:childTnLst>
                                    <p:set>
                                      <p:cBhvr>
                                        <p:cTn id="53" dur="1" fill="hold">
                                          <p:stCondLst>
                                            <p:cond delay="0"/>
                                          </p:stCondLst>
                                        </p:cTn>
                                        <p:tgtEl>
                                          <p:spTgt spid="79"/>
                                        </p:tgtEl>
                                        <p:attrNameLst>
                                          <p:attrName>style.visibility</p:attrName>
                                        </p:attrNameLst>
                                      </p:cBhvr>
                                      <p:to>
                                        <p:strVal val="visible"/>
                                      </p:to>
                                    </p:set>
                                    <p:anim calcmode="lin" valueType="num">
                                      <p:cBhvr>
                                        <p:cTn id="54" dur="500" fill="hold"/>
                                        <p:tgtEl>
                                          <p:spTgt spid="79"/>
                                        </p:tgtEl>
                                        <p:attrNameLst>
                                          <p:attrName>ppt_w</p:attrName>
                                        </p:attrNameLst>
                                      </p:cBhvr>
                                      <p:tavLst>
                                        <p:tav tm="0">
                                          <p:val>
                                            <p:fltVal val="0"/>
                                          </p:val>
                                        </p:tav>
                                        <p:tav tm="100000">
                                          <p:val>
                                            <p:strVal val="#ppt_w"/>
                                          </p:val>
                                        </p:tav>
                                      </p:tavLst>
                                    </p:anim>
                                    <p:anim calcmode="lin" valueType="num">
                                      <p:cBhvr>
                                        <p:cTn id="55" dur="500" fill="hold"/>
                                        <p:tgtEl>
                                          <p:spTgt spid="79"/>
                                        </p:tgtEl>
                                        <p:attrNameLst>
                                          <p:attrName>ppt_h</p:attrName>
                                        </p:attrNameLst>
                                      </p:cBhvr>
                                      <p:tavLst>
                                        <p:tav tm="0">
                                          <p:val>
                                            <p:fltVal val="0"/>
                                          </p:val>
                                        </p:tav>
                                        <p:tav tm="100000">
                                          <p:val>
                                            <p:strVal val="#ppt_h"/>
                                          </p:val>
                                        </p:tav>
                                      </p:tavLst>
                                    </p:anim>
                                    <p:animEffect transition="in" filter="fade">
                                      <p:cBhvr>
                                        <p:cTn id="56" dur="500"/>
                                        <p:tgtEl>
                                          <p:spTgt spid="79"/>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80"/>
                                        </p:tgtEl>
                                        <p:attrNameLst>
                                          <p:attrName>style.visibility</p:attrName>
                                        </p:attrNameLst>
                                      </p:cBhvr>
                                      <p:to>
                                        <p:strVal val="visible"/>
                                      </p:to>
                                    </p:set>
                                    <p:animEffect transition="in" filter="fade">
                                      <p:cBhvr>
                                        <p:cTn id="59" dur="500"/>
                                        <p:tgtEl>
                                          <p:spTgt spid="80"/>
                                        </p:tgtEl>
                                      </p:cBhvr>
                                    </p:animEffect>
                                  </p:childTnLst>
                                </p:cTn>
                              </p:par>
                              <p:par>
                                <p:cTn id="60" presetID="2" presetClass="entr" presetSubtype="1" decel="100000" fill="hold" nodeType="withEffect">
                                  <p:stCondLst>
                                    <p:cond delay="1500"/>
                                  </p:stCondLst>
                                  <p:childTnLst>
                                    <p:set>
                                      <p:cBhvr>
                                        <p:cTn id="61" dur="1" fill="hold">
                                          <p:stCondLst>
                                            <p:cond delay="0"/>
                                          </p:stCondLst>
                                        </p:cTn>
                                        <p:tgtEl>
                                          <p:spTgt spid="72"/>
                                        </p:tgtEl>
                                        <p:attrNameLst>
                                          <p:attrName>style.visibility</p:attrName>
                                        </p:attrNameLst>
                                      </p:cBhvr>
                                      <p:to>
                                        <p:strVal val="visible"/>
                                      </p:to>
                                    </p:set>
                                    <p:anim calcmode="lin" valueType="num">
                                      <p:cBhvr additive="base">
                                        <p:cTn id="62" dur="500" fill="hold"/>
                                        <p:tgtEl>
                                          <p:spTgt spid="72"/>
                                        </p:tgtEl>
                                        <p:attrNameLst>
                                          <p:attrName>ppt_x</p:attrName>
                                        </p:attrNameLst>
                                      </p:cBhvr>
                                      <p:tavLst>
                                        <p:tav tm="0">
                                          <p:val>
                                            <p:strVal val="#ppt_x"/>
                                          </p:val>
                                        </p:tav>
                                        <p:tav tm="100000">
                                          <p:val>
                                            <p:strVal val="#ppt_x"/>
                                          </p:val>
                                        </p:tav>
                                      </p:tavLst>
                                    </p:anim>
                                    <p:anim calcmode="lin" valueType="num">
                                      <p:cBhvr additive="base">
                                        <p:cTn id="63" dur="500" fill="hold"/>
                                        <p:tgtEl>
                                          <p:spTgt spid="72"/>
                                        </p:tgtEl>
                                        <p:attrNameLst>
                                          <p:attrName>ppt_y</p:attrName>
                                        </p:attrNameLst>
                                      </p:cBhvr>
                                      <p:tavLst>
                                        <p:tav tm="0">
                                          <p:val>
                                            <p:strVal val="0-#ppt_h/2"/>
                                          </p:val>
                                        </p:tav>
                                        <p:tav tm="100000">
                                          <p:val>
                                            <p:strVal val="#ppt_y"/>
                                          </p:val>
                                        </p:tav>
                                      </p:tavLst>
                                    </p:anim>
                                  </p:childTnLst>
                                </p:cTn>
                              </p:par>
                              <p:par>
                                <p:cTn id="64" presetID="8" presetClass="emph" presetSubtype="0" repeatCount="indefinite" fill="hold" nodeType="withEffect">
                                  <p:stCondLst>
                                    <p:cond delay="1500"/>
                                  </p:stCondLst>
                                  <p:childTnLst>
                                    <p:animRot by="43200000">
                                      <p:cBhvr>
                                        <p:cTn id="65" dur="3000" fill="hold"/>
                                        <p:tgtEl>
                                          <p:spTgt spid="72"/>
                                        </p:tgtEl>
                                        <p:attrNameLst>
                                          <p:attrName>r</p:attrName>
                                        </p:attrNameLst>
                                      </p:cBhvr>
                                    </p:animRot>
                                  </p:childTnLst>
                                </p:cTn>
                              </p:par>
                              <p:par>
                                <p:cTn id="66" presetID="22" presetClass="entr" presetSubtype="8" fill="hold" nodeType="withEffect">
                                  <p:stCondLst>
                                    <p:cond delay="2000"/>
                                  </p:stCondLst>
                                  <p:childTnLst>
                                    <p:set>
                                      <p:cBhvr>
                                        <p:cTn id="67" dur="1" fill="hold">
                                          <p:stCondLst>
                                            <p:cond delay="0"/>
                                          </p:stCondLst>
                                        </p:cTn>
                                        <p:tgtEl>
                                          <p:spTgt spid="85"/>
                                        </p:tgtEl>
                                        <p:attrNameLst>
                                          <p:attrName>style.visibility</p:attrName>
                                        </p:attrNameLst>
                                      </p:cBhvr>
                                      <p:to>
                                        <p:strVal val="visible"/>
                                      </p:to>
                                    </p:set>
                                    <p:animEffect transition="in" filter="wipe(left)">
                                      <p:cBhvr>
                                        <p:cTn id="68" dur="500"/>
                                        <p:tgtEl>
                                          <p:spTgt spid="85"/>
                                        </p:tgtEl>
                                      </p:cBhvr>
                                    </p:animEffect>
                                  </p:childTnLst>
                                </p:cTn>
                              </p:par>
                              <p:par>
                                <p:cTn id="69" presetID="53" presetClass="entr" presetSubtype="16" fill="hold" grpId="0" nodeType="withEffect">
                                  <p:stCondLst>
                                    <p:cond delay="2000"/>
                                  </p:stCondLst>
                                  <p:childTnLst>
                                    <p:set>
                                      <p:cBhvr>
                                        <p:cTn id="70" dur="1" fill="hold">
                                          <p:stCondLst>
                                            <p:cond delay="0"/>
                                          </p:stCondLst>
                                        </p:cTn>
                                        <p:tgtEl>
                                          <p:spTgt spid="81"/>
                                        </p:tgtEl>
                                        <p:attrNameLst>
                                          <p:attrName>style.visibility</p:attrName>
                                        </p:attrNameLst>
                                      </p:cBhvr>
                                      <p:to>
                                        <p:strVal val="visible"/>
                                      </p:to>
                                    </p:set>
                                    <p:anim calcmode="lin" valueType="num">
                                      <p:cBhvr>
                                        <p:cTn id="71" dur="500" fill="hold"/>
                                        <p:tgtEl>
                                          <p:spTgt spid="81"/>
                                        </p:tgtEl>
                                        <p:attrNameLst>
                                          <p:attrName>ppt_w</p:attrName>
                                        </p:attrNameLst>
                                      </p:cBhvr>
                                      <p:tavLst>
                                        <p:tav tm="0">
                                          <p:val>
                                            <p:fltVal val="0"/>
                                          </p:val>
                                        </p:tav>
                                        <p:tav tm="100000">
                                          <p:val>
                                            <p:strVal val="#ppt_w"/>
                                          </p:val>
                                        </p:tav>
                                      </p:tavLst>
                                    </p:anim>
                                    <p:anim calcmode="lin" valueType="num">
                                      <p:cBhvr>
                                        <p:cTn id="72" dur="500" fill="hold"/>
                                        <p:tgtEl>
                                          <p:spTgt spid="81"/>
                                        </p:tgtEl>
                                        <p:attrNameLst>
                                          <p:attrName>ppt_h</p:attrName>
                                        </p:attrNameLst>
                                      </p:cBhvr>
                                      <p:tavLst>
                                        <p:tav tm="0">
                                          <p:val>
                                            <p:fltVal val="0"/>
                                          </p:val>
                                        </p:tav>
                                        <p:tav tm="100000">
                                          <p:val>
                                            <p:strVal val="#ppt_h"/>
                                          </p:val>
                                        </p:tav>
                                      </p:tavLst>
                                    </p:anim>
                                    <p:animEffect transition="in" filter="fade">
                                      <p:cBhvr>
                                        <p:cTn id="73" dur="500"/>
                                        <p:tgtEl>
                                          <p:spTgt spid="81"/>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82"/>
                                        </p:tgtEl>
                                        <p:attrNameLst>
                                          <p:attrName>style.visibility</p:attrName>
                                        </p:attrNameLst>
                                      </p:cBhvr>
                                      <p:to>
                                        <p:strVal val="visible"/>
                                      </p:to>
                                    </p:set>
                                    <p:animEffect transition="in" filter="fade">
                                      <p:cBhvr>
                                        <p:cTn id="7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5" grpId="0"/>
      <p:bldP spid="76" grpId="0"/>
      <p:bldP spid="77" grpId="0"/>
      <p:bldP spid="78" grpId="0"/>
      <p:bldP spid="79" grpId="0"/>
      <p:bldP spid="80" grpId="0"/>
      <p:bldP spid="81" grpId="0"/>
      <p:bldP spid="8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25"/>
          <p:cNvSpPr>
            <a:spLocks noGrp="1"/>
          </p:cNvSpPr>
          <p:nvPr>
            <p:ph type="title"/>
          </p:nvPr>
        </p:nvSpPr>
        <p:spPr/>
        <p:txBody>
          <a:bodyPr/>
          <a:lstStyle/>
          <a:p>
            <a:pPr algn="l"/>
            <a:r>
              <a:rPr lang="zh-CN" altLang="en-US" dirty="0"/>
              <a:t>工作效率</a:t>
            </a:r>
          </a:p>
        </p:txBody>
      </p:sp>
      <p:sp>
        <p:nvSpPr>
          <p:cNvPr id="39" name="燕尾形 38"/>
          <p:cNvSpPr/>
          <p:nvPr/>
        </p:nvSpPr>
        <p:spPr>
          <a:xfrm>
            <a:off x="2766824" y="3790546"/>
            <a:ext cx="1121164" cy="1218661"/>
          </a:xfrm>
          <a:prstGeom prst="chevron">
            <a:avLst>
              <a:gd name="adj" fmla="val 544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5484" tIns="62742" rIns="125484" bIns="62742" anchor="ctr"/>
          <a:lstStyle/>
          <a:p>
            <a:pPr algn="ctr" defTabSz="1254920">
              <a:defRPr/>
            </a:pPr>
            <a:endParaRPr lang="zh-CN" altLang="en-US" sz="3397"/>
          </a:p>
        </p:txBody>
      </p:sp>
      <p:sp>
        <p:nvSpPr>
          <p:cNvPr id="42" name="燕尾形 41"/>
          <p:cNvSpPr/>
          <p:nvPr/>
        </p:nvSpPr>
        <p:spPr>
          <a:xfrm>
            <a:off x="3754987" y="3790546"/>
            <a:ext cx="1122837" cy="1218661"/>
          </a:xfrm>
          <a:prstGeom prst="chevron">
            <a:avLst>
              <a:gd name="adj" fmla="val 544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5484" tIns="62742" rIns="125484" bIns="62742" anchor="ctr"/>
          <a:lstStyle/>
          <a:p>
            <a:pPr algn="ctr" defTabSz="1254920">
              <a:defRPr/>
            </a:pPr>
            <a:endParaRPr lang="zh-CN" altLang="en-US" sz="3397"/>
          </a:p>
        </p:txBody>
      </p:sp>
      <p:sp>
        <p:nvSpPr>
          <p:cNvPr id="43" name="燕尾形 42"/>
          <p:cNvSpPr/>
          <p:nvPr/>
        </p:nvSpPr>
        <p:spPr>
          <a:xfrm>
            <a:off x="4743152" y="3790546"/>
            <a:ext cx="1122837" cy="1218661"/>
          </a:xfrm>
          <a:prstGeom prst="chevron">
            <a:avLst>
              <a:gd name="adj" fmla="val 544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5484" tIns="62742" rIns="125484" bIns="62742" anchor="ctr"/>
          <a:lstStyle/>
          <a:p>
            <a:pPr algn="ctr" defTabSz="1254920">
              <a:defRPr/>
            </a:pPr>
            <a:endParaRPr lang="zh-CN" altLang="en-US" sz="3397"/>
          </a:p>
        </p:txBody>
      </p:sp>
      <p:sp>
        <p:nvSpPr>
          <p:cNvPr id="52" name="燕尾形 51"/>
          <p:cNvSpPr/>
          <p:nvPr/>
        </p:nvSpPr>
        <p:spPr>
          <a:xfrm>
            <a:off x="5695458" y="3790546"/>
            <a:ext cx="1122837" cy="1218661"/>
          </a:xfrm>
          <a:prstGeom prst="chevron">
            <a:avLst>
              <a:gd name="adj" fmla="val 544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5484" tIns="62742" rIns="125484" bIns="62742" anchor="ctr"/>
          <a:lstStyle/>
          <a:p>
            <a:pPr algn="ctr" defTabSz="1254920">
              <a:defRPr/>
            </a:pPr>
            <a:endParaRPr lang="zh-CN" altLang="en-US" sz="3397"/>
          </a:p>
        </p:txBody>
      </p:sp>
      <p:cxnSp>
        <p:nvCxnSpPr>
          <p:cNvPr id="53" name="直接连接符 52"/>
          <p:cNvCxnSpPr/>
          <p:nvPr/>
        </p:nvCxnSpPr>
        <p:spPr>
          <a:xfrm rot="5400000">
            <a:off x="6768054" y="4528626"/>
            <a:ext cx="5831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5039600" y="3210168"/>
            <a:ext cx="0" cy="567301"/>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3063271" y="2531884"/>
            <a:ext cx="0" cy="1249944"/>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H="1" flipV="1">
            <a:off x="6027764" y="4989510"/>
            <a:ext cx="39890" cy="129875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3952620" y="4989506"/>
            <a:ext cx="0" cy="507942"/>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sp>
        <p:nvSpPr>
          <p:cNvPr id="58" name="五边形 57"/>
          <p:cNvSpPr/>
          <p:nvPr/>
        </p:nvSpPr>
        <p:spPr>
          <a:xfrm>
            <a:off x="1482210" y="3780365"/>
            <a:ext cx="8102944" cy="1225537"/>
          </a:xfrm>
          <a:prstGeom prst="homePlate">
            <a:avLst>
              <a:gd name="adj" fmla="val 4796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125484" tIns="62742" rIns="125484" bIns="62742" anchor="ctr"/>
          <a:lstStyle/>
          <a:p>
            <a:pPr algn="ctr" defTabSz="1254920">
              <a:defRPr/>
            </a:pPr>
            <a:endParaRPr lang="zh-CN" altLang="en-US" sz="3397"/>
          </a:p>
        </p:txBody>
      </p:sp>
      <p:sp>
        <p:nvSpPr>
          <p:cNvPr id="59" name="TextBox 58"/>
          <p:cNvSpPr txBox="1"/>
          <p:nvPr/>
        </p:nvSpPr>
        <p:spPr>
          <a:xfrm>
            <a:off x="10079237" y="2235327"/>
            <a:ext cx="2964492" cy="3892626"/>
          </a:xfrm>
          <a:prstGeom prst="rect">
            <a:avLst/>
          </a:prstGeom>
          <a:noFill/>
        </p:spPr>
        <p:txBody>
          <a:bodyPr wrap="square" lIns="125496" tIns="62748" rIns="125496" bIns="62748" rtlCol="0">
            <a:spAutoFit/>
          </a:bodyPr>
          <a:lstStyle/>
          <a:p>
            <a:pPr>
              <a:lnSpc>
                <a:spcPct val="150000"/>
              </a:lnSpc>
            </a:pPr>
            <a:r>
              <a:rPr lang="zh-CN" altLang="en-US" sz="1441" dirty="0">
                <a:solidFill>
                  <a:schemeClr val="bg2"/>
                </a:solidFill>
                <a:latin typeface="微软雅黑" pitchFamily="34" charset="-122"/>
                <a:ea typeface="微软雅黑" pitchFamily="34" charset="-122"/>
                <a:sym typeface="Calibri" pitchFamily="34" charset="0"/>
              </a:rPr>
              <a:t>      点击输入简要文字内容，文字内容需概括精炼，不用多余的文字修饰，言简意赅的说明该项内容。点击输入简要文字内容，文字内容需概括精炼，不用多余的文字修饰，言简意赅的说明该项内容。</a:t>
            </a:r>
            <a:endParaRPr lang="en-US" altLang="zh-CN" sz="1441" dirty="0">
              <a:solidFill>
                <a:schemeClr val="bg2"/>
              </a:solidFill>
              <a:latin typeface="微软雅黑" pitchFamily="34" charset="-122"/>
              <a:ea typeface="微软雅黑" pitchFamily="34" charset="-122"/>
              <a:sym typeface="Calibri" pitchFamily="34" charset="0"/>
            </a:endParaRPr>
          </a:p>
          <a:p>
            <a:pPr>
              <a:lnSpc>
                <a:spcPct val="150000"/>
              </a:lnSpc>
            </a:pPr>
            <a:r>
              <a:rPr lang="zh-CN" altLang="en-US" sz="1441" dirty="0">
                <a:solidFill>
                  <a:schemeClr val="bg2"/>
                </a:solidFill>
                <a:latin typeface="微软雅黑" pitchFamily="34" charset="-122"/>
                <a:ea typeface="微软雅黑" pitchFamily="34" charset="-122"/>
                <a:sym typeface="Calibri" pitchFamily="34" charset="0"/>
              </a:rPr>
              <a:t>       点击输入简要文字内容，文字内容需概括精炼，不用多余的文字修饰，言简意赅的说明该项内容。</a:t>
            </a:r>
            <a:endParaRPr lang="en-US" altLang="zh-CN" sz="1441" dirty="0">
              <a:solidFill>
                <a:schemeClr val="bg2"/>
              </a:solidFill>
              <a:latin typeface="微软雅黑" pitchFamily="34" charset="-122"/>
              <a:ea typeface="微软雅黑" pitchFamily="34" charset="-122"/>
              <a:sym typeface="Calibri" pitchFamily="34" charset="0"/>
            </a:endParaRPr>
          </a:p>
        </p:txBody>
      </p:sp>
      <p:grpSp>
        <p:nvGrpSpPr>
          <p:cNvPr id="60" name="组合 59"/>
          <p:cNvGrpSpPr/>
          <p:nvPr/>
        </p:nvGrpSpPr>
        <p:grpSpPr>
          <a:xfrm>
            <a:off x="2766823" y="1922107"/>
            <a:ext cx="3194560" cy="609777"/>
            <a:chOff x="814328" y="3219334"/>
            <a:chExt cx="2266827" cy="432536"/>
          </a:xfrm>
        </p:grpSpPr>
        <p:grpSp>
          <p:nvGrpSpPr>
            <p:cNvPr id="61" name="组合 60"/>
            <p:cNvGrpSpPr/>
            <p:nvPr/>
          </p:nvGrpSpPr>
          <p:grpSpPr>
            <a:xfrm>
              <a:off x="814328" y="3219334"/>
              <a:ext cx="2266827" cy="432536"/>
              <a:chOff x="2173927" y="3285519"/>
              <a:chExt cx="2876394" cy="548848"/>
            </a:xfrm>
          </p:grpSpPr>
          <p:grpSp>
            <p:nvGrpSpPr>
              <p:cNvPr id="63" name="组合 62"/>
              <p:cNvGrpSpPr/>
              <p:nvPr/>
            </p:nvGrpSpPr>
            <p:grpSpPr>
              <a:xfrm>
                <a:off x="2173927" y="3285519"/>
                <a:ext cx="2876394" cy="548848"/>
                <a:chOff x="4304043" y="1286668"/>
                <a:chExt cx="6414044" cy="2757793"/>
              </a:xfrm>
              <a:effectLst>
                <a:outerShdw blurRad="381000" dist="254000" dir="8100000" algn="tr" rotWithShape="0">
                  <a:prstClr val="black">
                    <a:alpha val="40000"/>
                  </a:prstClr>
                </a:outerShdw>
              </a:effectLst>
            </p:grpSpPr>
            <p:sp>
              <p:nvSpPr>
                <p:cNvPr id="65" name="圆角矩形 64"/>
                <p:cNvSpPr/>
                <p:nvPr/>
              </p:nvSpPr>
              <p:spPr>
                <a:xfrm>
                  <a:off x="4304043" y="1286668"/>
                  <a:ext cx="64140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6" name="圆角矩形 65"/>
                <p:cNvSpPr/>
                <p:nvPr/>
              </p:nvSpPr>
              <p:spPr>
                <a:xfrm>
                  <a:off x="4351923" y="1373339"/>
                  <a:ext cx="6323887"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64" name="椭圆 63"/>
              <p:cNvSpPr/>
              <p:nvPr/>
            </p:nvSpPr>
            <p:spPr>
              <a:xfrm>
                <a:off x="2270357" y="3351544"/>
                <a:ext cx="394740" cy="394741"/>
              </a:xfrm>
              <a:prstGeom prst="ellipse">
                <a:avLst/>
              </a:prstGeom>
              <a:solidFill>
                <a:schemeClr val="accent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71" dirty="0">
                    <a:solidFill>
                      <a:schemeClr val="bg1"/>
                    </a:solidFill>
                  </a:rPr>
                  <a:t>1</a:t>
                </a:r>
                <a:endParaRPr lang="zh-CN" altLang="en-US" sz="2471" dirty="0">
                  <a:solidFill>
                    <a:schemeClr val="bg1"/>
                  </a:solidFill>
                </a:endParaRPr>
              </a:p>
            </p:txBody>
          </p:sp>
        </p:grpSp>
        <p:sp>
          <p:nvSpPr>
            <p:cNvPr id="62" name="TextBox 61"/>
            <p:cNvSpPr txBox="1"/>
            <p:nvPr/>
          </p:nvSpPr>
          <p:spPr>
            <a:xfrm>
              <a:off x="1139540" y="3319207"/>
              <a:ext cx="192667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50" dirty="0">
                  <a:solidFill>
                    <a:schemeClr val="accent1"/>
                  </a:solidFill>
                  <a:latin typeface="+mn-ea"/>
                </a:rPr>
                <a:t>添加文字内容</a:t>
              </a:r>
            </a:p>
          </p:txBody>
        </p:sp>
      </p:grpSp>
      <p:grpSp>
        <p:nvGrpSpPr>
          <p:cNvPr id="67" name="组合 66"/>
          <p:cNvGrpSpPr/>
          <p:nvPr/>
        </p:nvGrpSpPr>
        <p:grpSpPr>
          <a:xfrm>
            <a:off x="3656171" y="5497449"/>
            <a:ext cx="3194560" cy="609777"/>
            <a:chOff x="814325" y="3219334"/>
            <a:chExt cx="2266826" cy="432536"/>
          </a:xfrm>
        </p:grpSpPr>
        <p:grpSp>
          <p:nvGrpSpPr>
            <p:cNvPr id="68" name="组合 67"/>
            <p:cNvGrpSpPr/>
            <p:nvPr/>
          </p:nvGrpSpPr>
          <p:grpSpPr>
            <a:xfrm>
              <a:off x="814325" y="3219334"/>
              <a:ext cx="2266826" cy="432536"/>
              <a:chOff x="2173923" y="3285519"/>
              <a:chExt cx="2876392" cy="548848"/>
            </a:xfrm>
          </p:grpSpPr>
          <p:grpSp>
            <p:nvGrpSpPr>
              <p:cNvPr id="70" name="组合 69"/>
              <p:cNvGrpSpPr/>
              <p:nvPr/>
            </p:nvGrpSpPr>
            <p:grpSpPr>
              <a:xfrm>
                <a:off x="2173923" y="3285519"/>
                <a:ext cx="2876392" cy="548848"/>
                <a:chOff x="4304035" y="1286668"/>
                <a:chExt cx="6414035" cy="2757793"/>
              </a:xfrm>
              <a:effectLst>
                <a:outerShdw blurRad="381000" dist="254000" dir="8100000" algn="tr" rotWithShape="0">
                  <a:prstClr val="black">
                    <a:alpha val="40000"/>
                  </a:prstClr>
                </a:outerShdw>
              </a:effectLst>
            </p:grpSpPr>
            <p:sp>
              <p:nvSpPr>
                <p:cNvPr id="72" name="圆角矩形 71"/>
                <p:cNvSpPr/>
                <p:nvPr/>
              </p:nvSpPr>
              <p:spPr>
                <a:xfrm>
                  <a:off x="4304035" y="1286668"/>
                  <a:ext cx="641403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3" name="圆角矩形 72"/>
                <p:cNvSpPr/>
                <p:nvPr/>
              </p:nvSpPr>
              <p:spPr>
                <a:xfrm>
                  <a:off x="4351922" y="1373339"/>
                  <a:ext cx="632387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71" name="椭圆 70"/>
              <p:cNvSpPr/>
              <p:nvPr/>
            </p:nvSpPr>
            <p:spPr>
              <a:xfrm>
                <a:off x="2288027" y="3372244"/>
                <a:ext cx="392760" cy="392761"/>
              </a:xfrm>
              <a:prstGeom prst="ellipse">
                <a:avLst/>
              </a:prstGeom>
              <a:solidFill>
                <a:schemeClr val="accent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71" dirty="0">
                    <a:solidFill>
                      <a:schemeClr val="bg1"/>
                    </a:solidFill>
                  </a:rPr>
                  <a:t>2</a:t>
                </a:r>
                <a:endParaRPr lang="zh-CN" altLang="en-US" sz="2471" dirty="0">
                  <a:solidFill>
                    <a:schemeClr val="bg1"/>
                  </a:solidFill>
                </a:endParaRPr>
              </a:p>
            </p:txBody>
          </p:sp>
        </p:grpSp>
        <p:sp>
          <p:nvSpPr>
            <p:cNvPr id="69" name="TextBox 68"/>
            <p:cNvSpPr txBox="1"/>
            <p:nvPr/>
          </p:nvSpPr>
          <p:spPr>
            <a:xfrm>
              <a:off x="1249617" y="3331792"/>
              <a:ext cx="1808518"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50" dirty="0">
                  <a:solidFill>
                    <a:schemeClr val="accent2"/>
                  </a:solidFill>
                  <a:latin typeface="+mn-ea"/>
                </a:rPr>
                <a:t>添加文字内容</a:t>
              </a:r>
            </a:p>
          </p:txBody>
        </p:sp>
      </p:grpSp>
      <p:grpSp>
        <p:nvGrpSpPr>
          <p:cNvPr id="74" name="组合 73"/>
          <p:cNvGrpSpPr/>
          <p:nvPr/>
        </p:nvGrpSpPr>
        <p:grpSpPr>
          <a:xfrm>
            <a:off x="4682073" y="2614072"/>
            <a:ext cx="3194560" cy="609777"/>
            <a:chOff x="814328" y="3219334"/>
            <a:chExt cx="2266829" cy="432536"/>
          </a:xfrm>
        </p:grpSpPr>
        <p:grpSp>
          <p:nvGrpSpPr>
            <p:cNvPr id="75" name="组合 74"/>
            <p:cNvGrpSpPr/>
            <p:nvPr/>
          </p:nvGrpSpPr>
          <p:grpSpPr>
            <a:xfrm>
              <a:off x="814328" y="3219334"/>
              <a:ext cx="2266829" cy="432536"/>
              <a:chOff x="2173927" y="3285519"/>
              <a:chExt cx="2876396" cy="548848"/>
            </a:xfrm>
          </p:grpSpPr>
          <p:grpSp>
            <p:nvGrpSpPr>
              <p:cNvPr id="77" name="组合 76"/>
              <p:cNvGrpSpPr/>
              <p:nvPr/>
            </p:nvGrpSpPr>
            <p:grpSpPr>
              <a:xfrm>
                <a:off x="2173927" y="3285519"/>
                <a:ext cx="2876396" cy="548848"/>
                <a:chOff x="4304043" y="1286668"/>
                <a:chExt cx="6414045" cy="2757793"/>
              </a:xfrm>
              <a:effectLst>
                <a:outerShdw blurRad="381000" dist="254000" dir="8100000" algn="tr" rotWithShape="0">
                  <a:prstClr val="black">
                    <a:alpha val="40000"/>
                  </a:prstClr>
                </a:outerShdw>
              </a:effectLst>
            </p:grpSpPr>
            <p:sp>
              <p:nvSpPr>
                <p:cNvPr id="79" name="圆角矩形 78"/>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0" name="圆角矩形 79"/>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78" name="椭圆 77"/>
              <p:cNvSpPr>
                <a:spLocks/>
              </p:cNvSpPr>
              <p:nvPr/>
            </p:nvSpPr>
            <p:spPr>
              <a:xfrm>
                <a:off x="2307129" y="3376773"/>
                <a:ext cx="392761" cy="392761"/>
              </a:xfrm>
              <a:prstGeom prst="ellipse">
                <a:avLst/>
              </a:prstGeom>
              <a:solidFill>
                <a:schemeClr val="accent3"/>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71" dirty="0">
                    <a:solidFill>
                      <a:schemeClr val="bg1"/>
                    </a:solidFill>
                  </a:rPr>
                  <a:t>3</a:t>
                </a:r>
                <a:endParaRPr lang="zh-CN" altLang="en-US" sz="2471" dirty="0">
                  <a:solidFill>
                    <a:schemeClr val="bg1"/>
                  </a:solidFill>
                </a:endParaRPr>
              </a:p>
            </p:txBody>
          </p:sp>
        </p:grpSp>
        <p:sp>
          <p:nvSpPr>
            <p:cNvPr id="76" name="TextBox 75"/>
            <p:cNvSpPr txBox="1"/>
            <p:nvPr/>
          </p:nvSpPr>
          <p:spPr>
            <a:xfrm>
              <a:off x="1183671" y="3331792"/>
              <a:ext cx="184769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50" dirty="0">
                  <a:solidFill>
                    <a:schemeClr val="accent3"/>
                  </a:solidFill>
                  <a:latin typeface="+mn-ea"/>
                </a:rPr>
                <a:t>添加文字内容</a:t>
              </a:r>
            </a:p>
          </p:txBody>
        </p:sp>
      </p:grpSp>
      <p:grpSp>
        <p:nvGrpSpPr>
          <p:cNvPr id="81" name="组合 80"/>
          <p:cNvGrpSpPr/>
          <p:nvPr/>
        </p:nvGrpSpPr>
        <p:grpSpPr>
          <a:xfrm>
            <a:off x="5731315" y="6288266"/>
            <a:ext cx="3194560" cy="609777"/>
            <a:chOff x="814328" y="3219334"/>
            <a:chExt cx="2266828" cy="432536"/>
          </a:xfrm>
        </p:grpSpPr>
        <p:grpSp>
          <p:nvGrpSpPr>
            <p:cNvPr id="82" name="组合 81"/>
            <p:cNvGrpSpPr/>
            <p:nvPr/>
          </p:nvGrpSpPr>
          <p:grpSpPr>
            <a:xfrm>
              <a:off x="814328" y="3219334"/>
              <a:ext cx="2266828" cy="432536"/>
              <a:chOff x="2173927" y="3285519"/>
              <a:chExt cx="2876395" cy="548848"/>
            </a:xfrm>
          </p:grpSpPr>
          <p:grpSp>
            <p:nvGrpSpPr>
              <p:cNvPr id="84" name="组合 83"/>
              <p:cNvGrpSpPr/>
              <p:nvPr/>
            </p:nvGrpSpPr>
            <p:grpSpPr>
              <a:xfrm>
                <a:off x="2173927" y="3285519"/>
                <a:ext cx="2876395" cy="548848"/>
                <a:chOff x="4304043" y="1286668"/>
                <a:chExt cx="6414045" cy="2757793"/>
              </a:xfrm>
              <a:effectLst>
                <a:outerShdw blurRad="381000" dist="254000" dir="8100000" algn="tr" rotWithShape="0">
                  <a:prstClr val="black">
                    <a:alpha val="40000"/>
                  </a:prstClr>
                </a:outerShdw>
              </a:effectLst>
            </p:grpSpPr>
            <p:sp>
              <p:nvSpPr>
                <p:cNvPr id="86" name="圆角矩形 85"/>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7" name="圆角矩形 86"/>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85" name="椭圆 84"/>
              <p:cNvSpPr/>
              <p:nvPr/>
            </p:nvSpPr>
            <p:spPr>
              <a:xfrm>
                <a:off x="2280388" y="3389371"/>
                <a:ext cx="392761" cy="392761"/>
              </a:xfrm>
              <a:prstGeom prst="ellipse">
                <a:avLst/>
              </a:prstGeom>
              <a:solidFill>
                <a:schemeClr val="accent4"/>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71" dirty="0">
                    <a:solidFill>
                      <a:schemeClr val="bg1"/>
                    </a:solidFill>
                  </a:rPr>
                  <a:t>4</a:t>
                </a:r>
                <a:endParaRPr lang="zh-CN" altLang="en-US" sz="2471" dirty="0">
                  <a:solidFill>
                    <a:schemeClr val="bg1"/>
                  </a:solidFill>
                </a:endParaRPr>
              </a:p>
            </p:txBody>
          </p:sp>
        </p:grpSp>
        <p:sp>
          <p:nvSpPr>
            <p:cNvPr id="83" name="TextBox 82"/>
            <p:cNvSpPr txBox="1"/>
            <p:nvPr/>
          </p:nvSpPr>
          <p:spPr>
            <a:xfrm>
              <a:off x="1085352" y="3345963"/>
              <a:ext cx="1926671"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750" dirty="0">
                  <a:solidFill>
                    <a:schemeClr val="accent4"/>
                  </a:solidFill>
                  <a:latin typeface="+mn-ea"/>
                </a:rPr>
                <a:t>添加文字内容</a:t>
              </a:r>
            </a:p>
          </p:txBody>
        </p:sp>
      </p:grpSp>
      <p:grpSp>
        <p:nvGrpSpPr>
          <p:cNvPr id="88" name="组合 87"/>
          <p:cNvGrpSpPr>
            <a:grpSpLocks noChangeAspect="1"/>
          </p:cNvGrpSpPr>
          <p:nvPr/>
        </p:nvGrpSpPr>
        <p:grpSpPr>
          <a:xfrm>
            <a:off x="6719480" y="3210169"/>
            <a:ext cx="2331397" cy="2225034"/>
            <a:chOff x="3197225" y="3458369"/>
            <a:chExt cx="533400" cy="487363"/>
          </a:xfrm>
          <a:solidFill>
            <a:schemeClr val="accent1"/>
          </a:solidFill>
        </p:grpSpPr>
        <p:sp>
          <p:nvSpPr>
            <p:cNvPr id="89" name="Oval 312"/>
            <p:cNvSpPr>
              <a:spLocks noChangeArrowheads="1"/>
            </p:cNvSpPr>
            <p:nvPr/>
          </p:nvSpPr>
          <p:spPr bwMode="auto">
            <a:xfrm>
              <a:off x="3568700" y="3458369"/>
              <a:ext cx="93663" cy="88900"/>
            </a:xfrm>
            <a:prstGeom prst="ellipse">
              <a:avLst/>
            </a:prstGeom>
            <a:solidFill>
              <a:schemeClr val="accent1"/>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90" name="Freeform 313"/>
            <p:cNvSpPr>
              <a:spLocks/>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solidFill>
              <a:schemeClr val="accent1"/>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92" name="TextBox 91"/>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2107466409"/>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400" fill="hold"/>
                                        <p:tgtEl>
                                          <p:spTgt spid="58"/>
                                        </p:tgtEl>
                                        <p:attrNameLst>
                                          <p:attrName>ppt_x</p:attrName>
                                        </p:attrNameLst>
                                      </p:cBhvr>
                                      <p:tavLst>
                                        <p:tav tm="0">
                                          <p:val>
                                            <p:strVal val="0-#ppt_w/2"/>
                                          </p:val>
                                        </p:tav>
                                        <p:tav tm="100000">
                                          <p:val>
                                            <p:strVal val="#ppt_x"/>
                                          </p:val>
                                        </p:tav>
                                      </p:tavLst>
                                    </p:anim>
                                    <p:anim calcmode="lin" valueType="num">
                                      <p:cBhvr additive="base">
                                        <p:cTn id="8" dur="400" fill="hold"/>
                                        <p:tgtEl>
                                          <p:spTgt spid="58"/>
                                        </p:tgtEl>
                                        <p:attrNameLst>
                                          <p:attrName>ppt_y</p:attrName>
                                        </p:attrNameLst>
                                      </p:cBhvr>
                                      <p:tavLst>
                                        <p:tav tm="0">
                                          <p:val>
                                            <p:strVal val="#ppt_y"/>
                                          </p:val>
                                        </p:tav>
                                        <p:tav tm="100000">
                                          <p:val>
                                            <p:strVal val="#ppt_y"/>
                                          </p:val>
                                        </p:tav>
                                      </p:tavLst>
                                    </p:anim>
                                  </p:childTnLst>
                                </p:cTn>
                              </p:par>
                            </p:childTnLst>
                          </p:cTn>
                        </p:par>
                        <p:par>
                          <p:cTn id="9" fill="hold">
                            <p:stCondLst>
                              <p:cond delay="400"/>
                            </p:stCondLst>
                            <p:childTnLst>
                              <p:par>
                                <p:cTn id="10" presetID="2" presetClass="entr" presetSubtype="8" fill="hold" nodeType="after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additive="base">
                                        <p:cTn id="12" dur="400" fill="hold"/>
                                        <p:tgtEl>
                                          <p:spTgt spid="88"/>
                                        </p:tgtEl>
                                        <p:attrNameLst>
                                          <p:attrName>ppt_x</p:attrName>
                                        </p:attrNameLst>
                                      </p:cBhvr>
                                      <p:tavLst>
                                        <p:tav tm="0">
                                          <p:val>
                                            <p:strVal val="0-#ppt_w/2"/>
                                          </p:val>
                                        </p:tav>
                                        <p:tav tm="100000">
                                          <p:val>
                                            <p:strVal val="#ppt_x"/>
                                          </p:val>
                                        </p:tav>
                                      </p:tavLst>
                                    </p:anim>
                                    <p:anim calcmode="lin" valueType="num">
                                      <p:cBhvr additive="base">
                                        <p:cTn id="13" dur="400" fill="hold"/>
                                        <p:tgtEl>
                                          <p:spTgt spid="88"/>
                                        </p:tgtEl>
                                        <p:attrNameLst>
                                          <p:attrName>ppt_y</p:attrName>
                                        </p:attrNameLst>
                                      </p:cBhvr>
                                      <p:tavLst>
                                        <p:tav tm="0">
                                          <p:val>
                                            <p:strVal val="#ppt_y"/>
                                          </p:val>
                                        </p:tav>
                                        <p:tav tm="100000">
                                          <p:val>
                                            <p:strVal val="#ppt_y"/>
                                          </p:val>
                                        </p:tav>
                                      </p:tavLst>
                                    </p:anim>
                                  </p:childTnLst>
                                </p:cTn>
                              </p:par>
                            </p:childTnLst>
                          </p:cTn>
                        </p:par>
                        <p:par>
                          <p:cTn id="14" fill="hold">
                            <p:stCondLst>
                              <p:cond delay="800"/>
                            </p:stCondLst>
                            <p:childTnLst>
                              <p:par>
                                <p:cTn id="15" presetID="12" presetClass="entr" presetSubtype="8"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400"/>
                                        <p:tgtEl>
                                          <p:spTgt spid="39"/>
                                        </p:tgtEl>
                                        <p:attrNameLst>
                                          <p:attrName>ppt_x</p:attrName>
                                        </p:attrNameLst>
                                      </p:cBhvr>
                                      <p:tavLst>
                                        <p:tav tm="0">
                                          <p:val>
                                            <p:strVal val="#ppt_x-#ppt_w*1.125000"/>
                                          </p:val>
                                        </p:tav>
                                        <p:tav tm="100000">
                                          <p:val>
                                            <p:strVal val="#ppt_x"/>
                                          </p:val>
                                        </p:tav>
                                      </p:tavLst>
                                    </p:anim>
                                    <p:animEffect transition="in" filter="wipe(right)">
                                      <p:cBhvr>
                                        <p:cTn id="18" dur="400"/>
                                        <p:tgtEl>
                                          <p:spTgt spid="39"/>
                                        </p:tgtEl>
                                      </p:cBhvr>
                                    </p:animEffect>
                                  </p:childTnLst>
                                </p:cTn>
                              </p:par>
                            </p:childTnLst>
                          </p:cTn>
                        </p:par>
                        <p:par>
                          <p:cTn id="19" fill="hold">
                            <p:stCondLst>
                              <p:cond delay="1200"/>
                            </p:stCondLst>
                            <p:childTnLst>
                              <p:par>
                                <p:cTn id="20" presetID="12" presetClass="entr" presetSubtype="4"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400"/>
                                        <p:tgtEl>
                                          <p:spTgt spid="55"/>
                                        </p:tgtEl>
                                        <p:attrNameLst>
                                          <p:attrName>ppt_y</p:attrName>
                                        </p:attrNameLst>
                                      </p:cBhvr>
                                      <p:tavLst>
                                        <p:tav tm="0">
                                          <p:val>
                                            <p:strVal val="#ppt_y+#ppt_h*1.125000"/>
                                          </p:val>
                                        </p:tav>
                                        <p:tav tm="100000">
                                          <p:val>
                                            <p:strVal val="#ppt_y"/>
                                          </p:val>
                                        </p:tav>
                                      </p:tavLst>
                                    </p:anim>
                                    <p:animEffect transition="in" filter="wipe(up)">
                                      <p:cBhvr>
                                        <p:cTn id="23" dur="400"/>
                                        <p:tgtEl>
                                          <p:spTgt spid="55"/>
                                        </p:tgtEl>
                                      </p:cBhvr>
                                    </p:animEffect>
                                  </p:childTnLst>
                                </p:cTn>
                              </p:par>
                            </p:childTnLst>
                          </p:cTn>
                        </p:par>
                        <p:par>
                          <p:cTn id="24" fill="hold">
                            <p:stCondLst>
                              <p:cond delay="1600"/>
                            </p:stCondLst>
                            <p:childTnLst>
                              <p:par>
                                <p:cTn id="25" presetID="53" presetClass="entr" presetSubtype="16"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p:cTn id="27" dur="500" fill="hold"/>
                                        <p:tgtEl>
                                          <p:spTgt spid="60"/>
                                        </p:tgtEl>
                                        <p:attrNameLst>
                                          <p:attrName>ppt_w</p:attrName>
                                        </p:attrNameLst>
                                      </p:cBhvr>
                                      <p:tavLst>
                                        <p:tav tm="0">
                                          <p:val>
                                            <p:fltVal val="0"/>
                                          </p:val>
                                        </p:tav>
                                        <p:tav tm="100000">
                                          <p:val>
                                            <p:strVal val="#ppt_w"/>
                                          </p:val>
                                        </p:tav>
                                      </p:tavLst>
                                    </p:anim>
                                    <p:anim calcmode="lin" valueType="num">
                                      <p:cBhvr>
                                        <p:cTn id="28" dur="500" fill="hold"/>
                                        <p:tgtEl>
                                          <p:spTgt spid="60"/>
                                        </p:tgtEl>
                                        <p:attrNameLst>
                                          <p:attrName>ppt_h</p:attrName>
                                        </p:attrNameLst>
                                      </p:cBhvr>
                                      <p:tavLst>
                                        <p:tav tm="0">
                                          <p:val>
                                            <p:fltVal val="0"/>
                                          </p:val>
                                        </p:tav>
                                        <p:tav tm="100000">
                                          <p:val>
                                            <p:strVal val="#ppt_h"/>
                                          </p:val>
                                        </p:tav>
                                      </p:tavLst>
                                    </p:anim>
                                    <p:animEffect transition="in" filter="fade">
                                      <p:cBhvr>
                                        <p:cTn id="29" dur="500"/>
                                        <p:tgtEl>
                                          <p:spTgt spid="60"/>
                                        </p:tgtEl>
                                      </p:cBhvr>
                                    </p:animEffect>
                                  </p:childTnLst>
                                </p:cTn>
                              </p:par>
                            </p:childTnLst>
                          </p:cTn>
                        </p:par>
                        <p:par>
                          <p:cTn id="30" fill="hold">
                            <p:stCondLst>
                              <p:cond delay="2100"/>
                            </p:stCondLst>
                            <p:childTnLst>
                              <p:par>
                                <p:cTn id="31" presetID="1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400"/>
                                        <p:tgtEl>
                                          <p:spTgt spid="42"/>
                                        </p:tgtEl>
                                        <p:attrNameLst>
                                          <p:attrName>ppt_x</p:attrName>
                                        </p:attrNameLst>
                                      </p:cBhvr>
                                      <p:tavLst>
                                        <p:tav tm="0">
                                          <p:val>
                                            <p:strVal val="#ppt_x-#ppt_w*1.125000"/>
                                          </p:val>
                                        </p:tav>
                                        <p:tav tm="100000">
                                          <p:val>
                                            <p:strVal val="#ppt_x"/>
                                          </p:val>
                                        </p:tav>
                                      </p:tavLst>
                                    </p:anim>
                                    <p:animEffect transition="in" filter="wipe(right)">
                                      <p:cBhvr>
                                        <p:cTn id="34" dur="400"/>
                                        <p:tgtEl>
                                          <p:spTgt spid="42"/>
                                        </p:tgtEl>
                                      </p:cBhvr>
                                    </p:animEffect>
                                  </p:childTnLst>
                                </p:cTn>
                              </p:par>
                            </p:childTnLst>
                          </p:cTn>
                        </p:par>
                        <p:par>
                          <p:cTn id="35" fill="hold">
                            <p:stCondLst>
                              <p:cond delay="2500"/>
                            </p:stCondLst>
                            <p:childTnLst>
                              <p:par>
                                <p:cTn id="36" presetID="12" presetClass="entr" presetSubtype="1"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additive="base">
                                        <p:cTn id="38" dur="400"/>
                                        <p:tgtEl>
                                          <p:spTgt spid="57"/>
                                        </p:tgtEl>
                                        <p:attrNameLst>
                                          <p:attrName>ppt_y</p:attrName>
                                        </p:attrNameLst>
                                      </p:cBhvr>
                                      <p:tavLst>
                                        <p:tav tm="0">
                                          <p:val>
                                            <p:strVal val="#ppt_y-#ppt_h*1.125000"/>
                                          </p:val>
                                        </p:tav>
                                        <p:tav tm="100000">
                                          <p:val>
                                            <p:strVal val="#ppt_y"/>
                                          </p:val>
                                        </p:tav>
                                      </p:tavLst>
                                    </p:anim>
                                    <p:animEffect transition="in" filter="wipe(down)">
                                      <p:cBhvr>
                                        <p:cTn id="39" dur="400"/>
                                        <p:tgtEl>
                                          <p:spTgt spid="57"/>
                                        </p:tgtEl>
                                      </p:cBhvr>
                                    </p:animEffect>
                                  </p:childTnLst>
                                </p:cTn>
                              </p:par>
                            </p:childTnLst>
                          </p:cTn>
                        </p:par>
                        <p:par>
                          <p:cTn id="40" fill="hold">
                            <p:stCondLst>
                              <p:cond delay="2900"/>
                            </p:stCondLst>
                            <p:childTnLst>
                              <p:par>
                                <p:cTn id="41" presetID="53" presetClass="entr" presetSubtype="16" fill="hold" nodeType="after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p:cTn id="43" dur="500" fill="hold"/>
                                        <p:tgtEl>
                                          <p:spTgt spid="67"/>
                                        </p:tgtEl>
                                        <p:attrNameLst>
                                          <p:attrName>ppt_w</p:attrName>
                                        </p:attrNameLst>
                                      </p:cBhvr>
                                      <p:tavLst>
                                        <p:tav tm="0">
                                          <p:val>
                                            <p:fltVal val="0"/>
                                          </p:val>
                                        </p:tav>
                                        <p:tav tm="100000">
                                          <p:val>
                                            <p:strVal val="#ppt_w"/>
                                          </p:val>
                                        </p:tav>
                                      </p:tavLst>
                                    </p:anim>
                                    <p:anim calcmode="lin" valueType="num">
                                      <p:cBhvr>
                                        <p:cTn id="44" dur="500" fill="hold"/>
                                        <p:tgtEl>
                                          <p:spTgt spid="67"/>
                                        </p:tgtEl>
                                        <p:attrNameLst>
                                          <p:attrName>ppt_h</p:attrName>
                                        </p:attrNameLst>
                                      </p:cBhvr>
                                      <p:tavLst>
                                        <p:tav tm="0">
                                          <p:val>
                                            <p:fltVal val="0"/>
                                          </p:val>
                                        </p:tav>
                                        <p:tav tm="100000">
                                          <p:val>
                                            <p:strVal val="#ppt_h"/>
                                          </p:val>
                                        </p:tav>
                                      </p:tavLst>
                                    </p:anim>
                                    <p:animEffect transition="in" filter="fade">
                                      <p:cBhvr>
                                        <p:cTn id="45" dur="500"/>
                                        <p:tgtEl>
                                          <p:spTgt spid="67"/>
                                        </p:tgtEl>
                                      </p:cBhvr>
                                    </p:animEffect>
                                  </p:childTnLst>
                                </p:cTn>
                              </p:par>
                            </p:childTnLst>
                          </p:cTn>
                        </p:par>
                        <p:par>
                          <p:cTn id="46" fill="hold">
                            <p:stCondLst>
                              <p:cond delay="3400"/>
                            </p:stCondLst>
                            <p:childTnLst>
                              <p:par>
                                <p:cTn id="47" presetID="12" presetClass="entr" presetSubtype="8"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400"/>
                                        <p:tgtEl>
                                          <p:spTgt spid="43"/>
                                        </p:tgtEl>
                                        <p:attrNameLst>
                                          <p:attrName>ppt_x</p:attrName>
                                        </p:attrNameLst>
                                      </p:cBhvr>
                                      <p:tavLst>
                                        <p:tav tm="0">
                                          <p:val>
                                            <p:strVal val="#ppt_x-#ppt_w*1.125000"/>
                                          </p:val>
                                        </p:tav>
                                        <p:tav tm="100000">
                                          <p:val>
                                            <p:strVal val="#ppt_x"/>
                                          </p:val>
                                        </p:tav>
                                      </p:tavLst>
                                    </p:anim>
                                    <p:animEffect transition="in" filter="wipe(right)">
                                      <p:cBhvr>
                                        <p:cTn id="50" dur="400"/>
                                        <p:tgtEl>
                                          <p:spTgt spid="43"/>
                                        </p:tgtEl>
                                      </p:cBhvr>
                                    </p:animEffect>
                                  </p:childTnLst>
                                </p:cTn>
                              </p:par>
                            </p:childTnLst>
                          </p:cTn>
                        </p:par>
                        <p:par>
                          <p:cTn id="51" fill="hold">
                            <p:stCondLst>
                              <p:cond delay="3800"/>
                            </p:stCondLst>
                            <p:childTnLst>
                              <p:par>
                                <p:cTn id="52" presetID="12" presetClass="entr" presetSubtype="4" fill="hold" nodeType="after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additive="base">
                                        <p:cTn id="54" dur="400"/>
                                        <p:tgtEl>
                                          <p:spTgt spid="54"/>
                                        </p:tgtEl>
                                        <p:attrNameLst>
                                          <p:attrName>ppt_y</p:attrName>
                                        </p:attrNameLst>
                                      </p:cBhvr>
                                      <p:tavLst>
                                        <p:tav tm="0">
                                          <p:val>
                                            <p:strVal val="#ppt_y+#ppt_h*1.125000"/>
                                          </p:val>
                                        </p:tav>
                                        <p:tav tm="100000">
                                          <p:val>
                                            <p:strVal val="#ppt_y"/>
                                          </p:val>
                                        </p:tav>
                                      </p:tavLst>
                                    </p:anim>
                                    <p:animEffect transition="in" filter="wipe(up)">
                                      <p:cBhvr>
                                        <p:cTn id="55" dur="400"/>
                                        <p:tgtEl>
                                          <p:spTgt spid="54"/>
                                        </p:tgtEl>
                                      </p:cBhvr>
                                    </p:animEffect>
                                  </p:childTnLst>
                                </p:cTn>
                              </p:par>
                            </p:childTnLst>
                          </p:cTn>
                        </p:par>
                        <p:par>
                          <p:cTn id="56" fill="hold">
                            <p:stCondLst>
                              <p:cond delay="4200"/>
                            </p:stCondLst>
                            <p:childTnLst>
                              <p:par>
                                <p:cTn id="57" presetID="53" presetClass="entr" presetSubtype="16" fill="hold" nodeType="afterEffect">
                                  <p:stCondLst>
                                    <p:cond delay="0"/>
                                  </p:stCondLst>
                                  <p:childTnLst>
                                    <p:set>
                                      <p:cBhvr>
                                        <p:cTn id="58" dur="1" fill="hold">
                                          <p:stCondLst>
                                            <p:cond delay="0"/>
                                          </p:stCondLst>
                                        </p:cTn>
                                        <p:tgtEl>
                                          <p:spTgt spid="74"/>
                                        </p:tgtEl>
                                        <p:attrNameLst>
                                          <p:attrName>style.visibility</p:attrName>
                                        </p:attrNameLst>
                                      </p:cBhvr>
                                      <p:to>
                                        <p:strVal val="visible"/>
                                      </p:to>
                                    </p:set>
                                    <p:anim calcmode="lin" valueType="num">
                                      <p:cBhvr>
                                        <p:cTn id="59" dur="500" fill="hold"/>
                                        <p:tgtEl>
                                          <p:spTgt spid="74"/>
                                        </p:tgtEl>
                                        <p:attrNameLst>
                                          <p:attrName>ppt_w</p:attrName>
                                        </p:attrNameLst>
                                      </p:cBhvr>
                                      <p:tavLst>
                                        <p:tav tm="0">
                                          <p:val>
                                            <p:fltVal val="0"/>
                                          </p:val>
                                        </p:tav>
                                        <p:tav tm="100000">
                                          <p:val>
                                            <p:strVal val="#ppt_w"/>
                                          </p:val>
                                        </p:tav>
                                      </p:tavLst>
                                    </p:anim>
                                    <p:anim calcmode="lin" valueType="num">
                                      <p:cBhvr>
                                        <p:cTn id="60" dur="500" fill="hold"/>
                                        <p:tgtEl>
                                          <p:spTgt spid="74"/>
                                        </p:tgtEl>
                                        <p:attrNameLst>
                                          <p:attrName>ppt_h</p:attrName>
                                        </p:attrNameLst>
                                      </p:cBhvr>
                                      <p:tavLst>
                                        <p:tav tm="0">
                                          <p:val>
                                            <p:fltVal val="0"/>
                                          </p:val>
                                        </p:tav>
                                        <p:tav tm="100000">
                                          <p:val>
                                            <p:strVal val="#ppt_h"/>
                                          </p:val>
                                        </p:tav>
                                      </p:tavLst>
                                    </p:anim>
                                    <p:animEffect transition="in" filter="fade">
                                      <p:cBhvr>
                                        <p:cTn id="61" dur="500"/>
                                        <p:tgtEl>
                                          <p:spTgt spid="74"/>
                                        </p:tgtEl>
                                      </p:cBhvr>
                                    </p:animEffect>
                                  </p:childTnLst>
                                </p:cTn>
                              </p:par>
                            </p:childTnLst>
                          </p:cTn>
                        </p:par>
                        <p:par>
                          <p:cTn id="62" fill="hold">
                            <p:stCondLst>
                              <p:cond delay="4700"/>
                            </p:stCondLst>
                            <p:childTnLst>
                              <p:par>
                                <p:cTn id="63" presetID="12" presetClass="entr" presetSubtype="8"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400"/>
                                        <p:tgtEl>
                                          <p:spTgt spid="52"/>
                                        </p:tgtEl>
                                        <p:attrNameLst>
                                          <p:attrName>ppt_x</p:attrName>
                                        </p:attrNameLst>
                                      </p:cBhvr>
                                      <p:tavLst>
                                        <p:tav tm="0">
                                          <p:val>
                                            <p:strVal val="#ppt_x-#ppt_w*1.125000"/>
                                          </p:val>
                                        </p:tav>
                                        <p:tav tm="100000">
                                          <p:val>
                                            <p:strVal val="#ppt_x"/>
                                          </p:val>
                                        </p:tav>
                                      </p:tavLst>
                                    </p:anim>
                                    <p:animEffect transition="in" filter="wipe(right)">
                                      <p:cBhvr>
                                        <p:cTn id="66" dur="400"/>
                                        <p:tgtEl>
                                          <p:spTgt spid="52"/>
                                        </p:tgtEl>
                                      </p:cBhvr>
                                    </p:animEffect>
                                  </p:childTnLst>
                                </p:cTn>
                              </p:par>
                            </p:childTnLst>
                          </p:cTn>
                        </p:par>
                        <p:par>
                          <p:cTn id="67" fill="hold">
                            <p:stCondLst>
                              <p:cond delay="5100"/>
                            </p:stCondLst>
                            <p:childTnLst>
                              <p:par>
                                <p:cTn id="68" presetID="12" presetClass="entr" presetSubtype="1" fill="hold" nodeType="afterEffect">
                                  <p:stCondLst>
                                    <p:cond delay="0"/>
                                  </p:stCondLst>
                                  <p:childTnLst>
                                    <p:set>
                                      <p:cBhvr>
                                        <p:cTn id="69" dur="1" fill="hold">
                                          <p:stCondLst>
                                            <p:cond delay="0"/>
                                          </p:stCondLst>
                                        </p:cTn>
                                        <p:tgtEl>
                                          <p:spTgt spid="56"/>
                                        </p:tgtEl>
                                        <p:attrNameLst>
                                          <p:attrName>style.visibility</p:attrName>
                                        </p:attrNameLst>
                                      </p:cBhvr>
                                      <p:to>
                                        <p:strVal val="visible"/>
                                      </p:to>
                                    </p:set>
                                    <p:anim calcmode="lin" valueType="num">
                                      <p:cBhvr additive="base">
                                        <p:cTn id="70" dur="400"/>
                                        <p:tgtEl>
                                          <p:spTgt spid="56"/>
                                        </p:tgtEl>
                                        <p:attrNameLst>
                                          <p:attrName>ppt_y</p:attrName>
                                        </p:attrNameLst>
                                      </p:cBhvr>
                                      <p:tavLst>
                                        <p:tav tm="0">
                                          <p:val>
                                            <p:strVal val="#ppt_y-#ppt_h*1.125000"/>
                                          </p:val>
                                        </p:tav>
                                        <p:tav tm="100000">
                                          <p:val>
                                            <p:strVal val="#ppt_y"/>
                                          </p:val>
                                        </p:tav>
                                      </p:tavLst>
                                    </p:anim>
                                    <p:animEffect transition="in" filter="wipe(down)">
                                      <p:cBhvr>
                                        <p:cTn id="71" dur="400"/>
                                        <p:tgtEl>
                                          <p:spTgt spid="56"/>
                                        </p:tgtEl>
                                      </p:cBhvr>
                                    </p:animEffect>
                                  </p:childTnLst>
                                </p:cTn>
                              </p:par>
                            </p:childTnLst>
                          </p:cTn>
                        </p:par>
                        <p:par>
                          <p:cTn id="72" fill="hold">
                            <p:stCondLst>
                              <p:cond delay="5500"/>
                            </p:stCondLst>
                            <p:childTnLst>
                              <p:par>
                                <p:cTn id="73" presetID="53" presetClass="entr" presetSubtype="16" fill="hold" nodeType="afterEffect">
                                  <p:stCondLst>
                                    <p:cond delay="0"/>
                                  </p:stCondLst>
                                  <p:childTnLst>
                                    <p:set>
                                      <p:cBhvr>
                                        <p:cTn id="74" dur="1" fill="hold">
                                          <p:stCondLst>
                                            <p:cond delay="0"/>
                                          </p:stCondLst>
                                        </p:cTn>
                                        <p:tgtEl>
                                          <p:spTgt spid="81"/>
                                        </p:tgtEl>
                                        <p:attrNameLst>
                                          <p:attrName>style.visibility</p:attrName>
                                        </p:attrNameLst>
                                      </p:cBhvr>
                                      <p:to>
                                        <p:strVal val="visible"/>
                                      </p:to>
                                    </p:set>
                                    <p:anim calcmode="lin" valueType="num">
                                      <p:cBhvr>
                                        <p:cTn id="75" dur="500" fill="hold"/>
                                        <p:tgtEl>
                                          <p:spTgt spid="81"/>
                                        </p:tgtEl>
                                        <p:attrNameLst>
                                          <p:attrName>ppt_w</p:attrName>
                                        </p:attrNameLst>
                                      </p:cBhvr>
                                      <p:tavLst>
                                        <p:tav tm="0">
                                          <p:val>
                                            <p:fltVal val="0"/>
                                          </p:val>
                                        </p:tav>
                                        <p:tav tm="100000">
                                          <p:val>
                                            <p:strVal val="#ppt_w"/>
                                          </p:val>
                                        </p:tav>
                                      </p:tavLst>
                                    </p:anim>
                                    <p:anim calcmode="lin" valueType="num">
                                      <p:cBhvr>
                                        <p:cTn id="76" dur="500" fill="hold"/>
                                        <p:tgtEl>
                                          <p:spTgt spid="81"/>
                                        </p:tgtEl>
                                        <p:attrNameLst>
                                          <p:attrName>ppt_h</p:attrName>
                                        </p:attrNameLst>
                                      </p:cBhvr>
                                      <p:tavLst>
                                        <p:tav tm="0">
                                          <p:val>
                                            <p:fltVal val="0"/>
                                          </p:val>
                                        </p:tav>
                                        <p:tav tm="100000">
                                          <p:val>
                                            <p:strVal val="#ppt_h"/>
                                          </p:val>
                                        </p:tav>
                                      </p:tavLst>
                                    </p:anim>
                                    <p:animEffect transition="in" filter="fade">
                                      <p:cBhvr>
                                        <p:cTn id="77" dur="500"/>
                                        <p:tgtEl>
                                          <p:spTgt spid="81"/>
                                        </p:tgtEl>
                                      </p:cBhvr>
                                    </p:animEffect>
                                  </p:childTnLst>
                                </p:cTn>
                              </p:par>
                            </p:childTnLst>
                          </p:cTn>
                        </p:par>
                        <p:par>
                          <p:cTn id="78" fill="hold">
                            <p:stCondLst>
                              <p:cond delay="6000"/>
                            </p:stCondLst>
                            <p:childTnLst>
                              <p:par>
                                <p:cTn id="79" presetID="16" presetClass="entr" presetSubtype="42" fill="hold" nodeType="after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barn(outHorizontal)">
                                      <p:cBhvr>
                                        <p:cTn id="81" dur="400"/>
                                        <p:tgtEl>
                                          <p:spTgt spid="53"/>
                                        </p:tgtEl>
                                      </p:cBhvr>
                                    </p:animEffect>
                                  </p:childTnLst>
                                </p:cTn>
                              </p:par>
                            </p:childTnLst>
                          </p:cTn>
                        </p:par>
                        <p:par>
                          <p:cTn id="82" fill="hold">
                            <p:stCondLst>
                              <p:cond delay="6400"/>
                            </p:stCondLst>
                            <p:childTnLst>
                              <p:par>
                                <p:cTn id="83" presetID="22" presetClass="entr" presetSubtype="8" fill="hold" grpId="0" nodeType="afterEffect">
                                  <p:stCondLst>
                                    <p:cond delay="0"/>
                                  </p:stCondLst>
                                  <p:iterate type="lt">
                                    <p:tmPct val="30000"/>
                                  </p:iterate>
                                  <p:childTnLst>
                                    <p:set>
                                      <p:cBhvr>
                                        <p:cTn id="84" dur="1" fill="hold">
                                          <p:stCondLst>
                                            <p:cond delay="0"/>
                                          </p:stCondLst>
                                        </p:cTn>
                                        <p:tgtEl>
                                          <p:spTgt spid="59"/>
                                        </p:tgtEl>
                                        <p:attrNameLst>
                                          <p:attrName>style.visibility</p:attrName>
                                        </p:attrNameLst>
                                      </p:cBhvr>
                                      <p:to>
                                        <p:strVal val="visible"/>
                                      </p:to>
                                    </p:set>
                                    <p:animEffect transition="in" filter="wipe(left)">
                                      <p:cBhvr>
                                        <p:cTn id="85" dur="50"/>
                                        <p:tgtEl>
                                          <p:spTgt spid="59"/>
                                        </p:tgtEl>
                                      </p:cBhvr>
                                    </p:animEffect>
                                  </p:childTnLst>
                                </p:cTn>
                              </p:par>
                              <p:par>
                                <p:cTn id="86" presetID="36" presetClass="emph" presetSubtype="0" fill="hold" grpId="1" nodeType="withEffect">
                                  <p:stCondLst>
                                    <p:cond delay="0"/>
                                  </p:stCondLst>
                                  <p:iterate type="lt">
                                    <p:tmPct val="30000"/>
                                  </p:iterate>
                                  <p:childTnLst>
                                    <p:animScale>
                                      <p:cBhvr>
                                        <p:cTn id="87" dur="25" autoRev="1" fill="hold">
                                          <p:stCondLst>
                                            <p:cond delay="0"/>
                                          </p:stCondLst>
                                        </p:cTn>
                                        <p:tgtEl>
                                          <p:spTgt spid="59"/>
                                        </p:tgtEl>
                                      </p:cBhvr>
                                      <p:to x="80000" y="100000"/>
                                    </p:animScale>
                                    <p:anim by="(#ppt_w*0.10)" calcmode="lin" valueType="num">
                                      <p:cBhvr>
                                        <p:cTn id="88" dur="25" autoRev="1" fill="hold">
                                          <p:stCondLst>
                                            <p:cond delay="0"/>
                                          </p:stCondLst>
                                        </p:cTn>
                                        <p:tgtEl>
                                          <p:spTgt spid="59"/>
                                        </p:tgtEl>
                                        <p:attrNameLst>
                                          <p:attrName>ppt_x</p:attrName>
                                        </p:attrNameLst>
                                      </p:cBhvr>
                                    </p:anim>
                                    <p:anim by="(-#ppt_w*0.10)" calcmode="lin" valueType="num">
                                      <p:cBhvr>
                                        <p:cTn id="89" dur="25" autoRev="1" fill="hold">
                                          <p:stCondLst>
                                            <p:cond delay="0"/>
                                          </p:stCondLst>
                                        </p:cTn>
                                        <p:tgtEl>
                                          <p:spTgt spid="59"/>
                                        </p:tgtEl>
                                        <p:attrNameLst>
                                          <p:attrName>ppt_y</p:attrName>
                                        </p:attrNameLst>
                                      </p:cBhvr>
                                    </p:anim>
                                    <p:animRot by="-480000">
                                      <p:cBhvr>
                                        <p:cTn id="90" dur="25" autoRev="1" fill="hold">
                                          <p:stCondLst>
                                            <p:cond delay="0"/>
                                          </p:stCondLst>
                                        </p:cTn>
                                        <p:tgtEl>
                                          <p:spTgt spid="59"/>
                                        </p:tgtEl>
                                        <p:attrNameLst>
                                          <p:attrName>r</p:attrName>
                                        </p:attrNameLst>
                                      </p:cBhvr>
                                    </p:animRot>
                                  </p:childTnLst>
                                </p:cTn>
                              </p:par>
                            </p:childTnLst>
                          </p:cTn>
                        </p:par>
                        <p:par>
                          <p:cTn id="91" fill="hold">
                            <p:stCondLst>
                              <p:cond delay="8370"/>
                            </p:stCondLst>
                            <p:childTnLst>
                              <p:par>
                                <p:cTn id="92" presetID="10" presetClass="entr" presetSubtype="0"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52" grpId="0" animBg="1"/>
      <p:bldP spid="58" grpId="0" animBg="1"/>
      <p:bldP spid="59" grpId="0"/>
      <p:bldP spid="59" grpId="1"/>
      <p:bldP spid="9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团队努力</a:t>
            </a:r>
          </a:p>
        </p:txBody>
      </p:sp>
      <p:grpSp>
        <p:nvGrpSpPr>
          <p:cNvPr id="82" name="组合 81"/>
          <p:cNvGrpSpPr/>
          <p:nvPr/>
        </p:nvGrpSpPr>
        <p:grpSpPr>
          <a:xfrm>
            <a:off x="2600030" y="1811276"/>
            <a:ext cx="1795141" cy="3459063"/>
            <a:chOff x="1349702" y="1746119"/>
            <a:chExt cx="1645146" cy="1936519"/>
          </a:xfrm>
        </p:grpSpPr>
        <p:sp>
          <p:nvSpPr>
            <p:cNvPr id="83" name="圆角矩形 82"/>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4" name="圆角矩形 83"/>
            <p:cNvSpPr/>
            <p:nvPr/>
          </p:nvSpPr>
          <p:spPr>
            <a:xfrm>
              <a:off x="1373075" y="1762331"/>
              <a:ext cx="1598400" cy="1899758"/>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85" name="组合 84"/>
          <p:cNvGrpSpPr/>
          <p:nvPr/>
        </p:nvGrpSpPr>
        <p:grpSpPr>
          <a:xfrm>
            <a:off x="5046679" y="1811276"/>
            <a:ext cx="1795141" cy="3459063"/>
            <a:chOff x="1349702" y="1746119"/>
            <a:chExt cx="1645146" cy="1936519"/>
          </a:xfrm>
        </p:grpSpPr>
        <p:sp>
          <p:nvSpPr>
            <p:cNvPr id="86" name="圆角矩形 85"/>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7" name="圆角矩形 86"/>
            <p:cNvSpPr/>
            <p:nvPr/>
          </p:nvSpPr>
          <p:spPr>
            <a:xfrm>
              <a:off x="1373075" y="1762331"/>
              <a:ext cx="1598400" cy="1899758"/>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88" name="组合 87"/>
          <p:cNvGrpSpPr/>
          <p:nvPr/>
        </p:nvGrpSpPr>
        <p:grpSpPr>
          <a:xfrm>
            <a:off x="7424119" y="1811276"/>
            <a:ext cx="1795141" cy="3459063"/>
            <a:chOff x="1349702" y="1746119"/>
            <a:chExt cx="1645146" cy="1936519"/>
          </a:xfrm>
        </p:grpSpPr>
        <p:sp>
          <p:nvSpPr>
            <p:cNvPr id="89" name="圆角矩形 88"/>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90" name="圆角矩形 89"/>
            <p:cNvSpPr/>
            <p:nvPr/>
          </p:nvSpPr>
          <p:spPr>
            <a:xfrm>
              <a:off x="1373075" y="1762331"/>
              <a:ext cx="1598400" cy="1899758"/>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91" name="组合 90"/>
          <p:cNvGrpSpPr/>
          <p:nvPr/>
        </p:nvGrpSpPr>
        <p:grpSpPr>
          <a:xfrm>
            <a:off x="9931823" y="1811276"/>
            <a:ext cx="1795141" cy="3459063"/>
            <a:chOff x="1349702" y="1746119"/>
            <a:chExt cx="1645146" cy="1936519"/>
          </a:xfrm>
        </p:grpSpPr>
        <p:sp>
          <p:nvSpPr>
            <p:cNvPr id="92" name="圆角矩形 91"/>
            <p:cNvSpPr/>
            <p:nvPr/>
          </p:nvSpPr>
          <p:spPr>
            <a:xfrm>
              <a:off x="1349702" y="1746119"/>
              <a:ext cx="1645146" cy="1936519"/>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a:effectLst>
              <a:outerShdw blurRad="127000" dir="3600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93" name="圆角矩形 92"/>
            <p:cNvSpPr/>
            <p:nvPr/>
          </p:nvSpPr>
          <p:spPr>
            <a:xfrm>
              <a:off x="1373075" y="1762331"/>
              <a:ext cx="1598400" cy="1899758"/>
            </a:xfrm>
            <a:prstGeom prst="roundRect">
              <a:avLst/>
            </a:prstGeom>
            <a:gradFill>
              <a:gsLst>
                <a:gs pos="65000">
                  <a:srgbClr val="F0F0F0"/>
                </a:gs>
                <a:gs pos="27000">
                  <a:srgbClr val="FBFBFB"/>
                </a:gs>
                <a:gs pos="3000">
                  <a:schemeClr val="bg1"/>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94" name="组合 93"/>
          <p:cNvGrpSpPr/>
          <p:nvPr/>
        </p:nvGrpSpPr>
        <p:grpSpPr>
          <a:xfrm>
            <a:off x="5203743" y="2060230"/>
            <a:ext cx="1543798" cy="1589133"/>
            <a:chOff x="1463339" y="1072758"/>
            <a:chExt cx="1546058" cy="1546058"/>
          </a:xfrm>
          <a:effectLst>
            <a:outerShdw blurRad="330200" dist="215900" dir="6900000" sx="91000" sy="91000" algn="t" rotWithShape="0">
              <a:prstClr val="black">
                <a:alpha val="49000"/>
              </a:prstClr>
            </a:outerShdw>
          </a:effectLst>
        </p:grpSpPr>
        <p:sp>
          <p:nvSpPr>
            <p:cNvPr id="95" name="同心圆 9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96" name="椭圆 95"/>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97" name="组合 96"/>
          <p:cNvGrpSpPr/>
          <p:nvPr/>
        </p:nvGrpSpPr>
        <p:grpSpPr>
          <a:xfrm>
            <a:off x="5391442" y="2253438"/>
            <a:ext cx="1168407" cy="1202721"/>
            <a:chOff x="3470715" y="2005618"/>
            <a:chExt cx="758655" cy="758653"/>
          </a:xfrm>
        </p:grpSpPr>
        <p:sp>
          <p:nvSpPr>
            <p:cNvPr id="98" name="椭圆 97"/>
            <p:cNvSpPr/>
            <p:nvPr/>
          </p:nvSpPr>
          <p:spPr>
            <a:xfrm>
              <a:off x="3470715" y="2005618"/>
              <a:ext cx="758655" cy="75865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99" name="TextBox 98"/>
            <p:cNvSpPr txBox="1"/>
            <p:nvPr/>
          </p:nvSpPr>
          <p:spPr>
            <a:xfrm>
              <a:off x="3567916" y="2154067"/>
              <a:ext cx="609399" cy="512587"/>
            </a:xfrm>
            <a:prstGeom prst="rect">
              <a:avLst/>
            </a:prstGeom>
            <a:noFill/>
          </p:spPr>
          <p:txBody>
            <a:bodyPr wrap="square" rtlCol="0">
              <a:spAutoFit/>
            </a:bodyPr>
            <a:lstStyle/>
            <a:p>
              <a:r>
                <a:rPr lang="zh-CN" altLang="en-US" sz="2265" dirty="0">
                  <a:solidFill>
                    <a:schemeClr val="bg1"/>
                  </a:solidFill>
                  <a:latin typeface="微软雅黑" panose="020B0503020204020204" pitchFamily="34" charset="-122"/>
                  <a:ea typeface="微软雅黑" panose="020B0503020204020204" pitchFamily="34" charset="-122"/>
                </a:rPr>
                <a:t>添加</a:t>
              </a:r>
              <a:endParaRPr lang="en-US" altLang="zh-CN" sz="2265" dirty="0">
                <a:solidFill>
                  <a:schemeClr val="bg1"/>
                </a:solidFill>
                <a:latin typeface="微软雅黑" panose="020B0503020204020204" pitchFamily="34" charset="-122"/>
                <a:ea typeface="微软雅黑" panose="020B0503020204020204" pitchFamily="34" charset="-122"/>
              </a:endParaRPr>
            </a:p>
            <a:p>
              <a:r>
                <a:rPr lang="zh-CN" altLang="en-US" sz="2265" dirty="0">
                  <a:solidFill>
                    <a:schemeClr val="bg1"/>
                  </a:solidFill>
                  <a:latin typeface="微软雅黑" panose="020B0503020204020204" pitchFamily="34" charset="-122"/>
                  <a:ea typeface="微软雅黑" panose="020B0503020204020204" pitchFamily="34" charset="-122"/>
                </a:rPr>
                <a:t>内容</a:t>
              </a:r>
              <a:endParaRPr lang="zh-CN" altLang="en-US" sz="2265" dirty="0">
                <a:solidFill>
                  <a:prstClr val="white"/>
                </a:solidFill>
                <a:latin typeface="思源黑体 CN Regular" pitchFamily="34" charset="-122"/>
                <a:ea typeface="思源黑体 CN Regular" pitchFamily="34" charset="-122"/>
              </a:endParaRPr>
            </a:p>
          </p:txBody>
        </p:sp>
      </p:grpSp>
      <p:grpSp>
        <p:nvGrpSpPr>
          <p:cNvPr id="100" name="组合 99"/>
          <p:cNvGrpSpPr/>
          <p:nvPr/>
        </p:nvGrpSpPr>
        <p:grpSpPr>
          <a:xfrm>
            <a:off x="2732333" y="3461236"/>
            <a:ext cx="1543798" cy="1589133"/>
            <a:chOff x="1463339" y="1072758"/>
            <a:chExt cx="1546058" cy="1546058"/>
          </a:xfrm>
          <a:effectLst>
            <a:outerShdw blurRad="330200" dist="215900" dir="6900000" sx="91000" sy="91000" algn="t" rotWithShape="0">
              <a:prstClr val="black">
                <a:alpha val="49000"/>
              </a:prstClr>
            </a:outerShdw>
          </a:effectLst>
        </p:grpSpPr>
        <p:sp>
          <p:nvSpPr>
            <p:cNvPr id="101" name="同心圆 10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02" name="椭圆 101"/>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03" name="组合 102"/>
          <p:cNvGrpSpPr/>
          <p:nvPr/>
        </p:nvGrpSpPr>
        <p:grpSpPr>
          <a:xfrm>
            <a:off x="2920021" y="3654448"/>
            <a:ext cx="1168406" cy="1202721"/>
            <a:chOff x="3089227" y="3088680"/>
            <a:chExt cx="1003763" cy="1003758"/>
          </a:xfrm>
          <a:solidFill>
            <a:srgbClr val="217BFF"/>
          </a:solidFill>
          <a:effectLst/>
        </p:grpSpPr>
        <p:sp>
          <p:nvSpPr>
            <p:cNvPr id="104" name="椭圆 103"/>
            <p:cNvSpPr/>
            <p:nvPr/>
          </p:nvSpPr>
          <p:spPr>
            <a:xfrm>
              <a:off x="3089227" y="3088680"/>
              <a:ext cx="1003763" cy="100375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dirty="0"/>
            </a:p>
          </p:txBody>
        </p:sp>
        <p:sp>
          <p:nvSpPr>
            <p:cNvPr id="105" name="TextBox 104"/>
            <p:cNvSpPr txBox="1"/>
            <p:nvPr/>
          </p:nvSpPr>
          <p:spPr>
            <a:xfrm>
              <a:off x="3226750" y="3286249"/>
              <a:ext cx="718121" cy="678193"/>
            </a:xfrm>
            <a:prstGeom prst="rect">
              <a:avLst/>
            </a:prstGeom>
            <a:solidFill>
              <a:schemeClr val="accent1"/>
            </a:solidFill>
            <a:ln>
              <a:noFill/>
            </a:ln>
          </p:spPr>
          <p:txBody>
            <a:bodyPr wrap="square" rtlCol="0">
              <a:spAutoFit/>
            </a:bodyPr>
            <a:lstStyle/>
            <a:p>
              <a:r>
                <a:rPr lang="zh-CN" altLang="en-US" sz="2265" dirty="0">
                  <a:solidFill>
                    <a:schemeClr val="bg1"/>
                  </a:solidFill>
                  <a:latin typeface="微软雅黑" panose="020B0503020204020204" pitchFamily="34" charset="-122"/>
                  <a:ea typeface="微软雅黑" panose="020B0503020204020204" pitchFamily="34" charset="-122"/>
                </a:rPr>
                <a:t>添加</a:t>
              </a:r>
              <a:endParaRPr lang="en-US" altLang="zh-CN" sz="2265" dirty="0">
                <a:solidFill>
                  <a:schemeClr val="bg1"/>
                </a:solidFill>
                <a:latin typeface="微软雅黑" panose="020B0503020204020204" pitchFamily="34" charset="-122"/>
                <a:ea typeface="微软雅黑" panose="020B0503020204020204" pitchFamily="34" charset="-122"/>
              </a:endParaRPr>
            </a:p>
            <a:p>
              <a:r>
                <a:rPr lang="zh-CN" altLang="en-US" sz="2265" dirty="0">
                  <a:solidFill>
                    <a:schemeClr val="bg1"/>
                  </a:solidFill>
                  <a:latin typeface="微软雅黑" panose="020B0503020204020204" pitchFamily="34" charset="-122"/>
                  <a:ea typeface="微软雅黑" panose="020B0503020204020204" pitchFamily="34" charset="-122"/>
                </a:rPr>
                <a:t>内容</a:t>
              </a:r>
              <a:endParaRPr lang="zh-CN" altLang="en-US" sz="4323" dirty="0">
                <a:solidFill>
                  <a:prstClr val="white"/>
                </a:solidFill>
                <a:latin typeface="思源黑体 CN Regular" pitchFamily="34" charset="-122"/>
                <a:ea typeface="思源黑体 CN Regular" pitchFamily="34" charset="-122"/>
              </a:endParaRPr>
            </a:p>
          </p:txBody>
        </p:sp>
      </p:grpSp>
      <p:grpSp>
        <p:nvGrpSpPr>
          <p:cNvPr id="106" name="组合 105"/>
          <p:cNvGrpSpPr/>
          <p:nvPr/>
        </p:nvGrpSpPr>
        <p:grpSpPr>
          <a:xfrm>
            <a:off x="7624744" y="3511350"/>
            <a:ext cx="1543798" cy="1589133"/>
            <a:chOff x="1463339" y="1072758"/>
            <a:chExt cx="1546058" cy="1546058"/>
          </a:xfrm>
          <a:effectLst>
            <a:outerShdw blurRad="330200" dist="215900" dir="6900000" sx="91000" sy="91000" algn="t" rotWithShape="0">
              <a:prstClr val="black">
                <a:alpha val="49000"/>
              </a:prstClr>
            </a:outerShdw>
          </a:effectLst>
        </p:grpSpPr>
        <p:sp>
          <p:nvSpPr>
            <p:cNvPr id="107" name="同心圆 10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08" name="椭圆 107"/>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09" name="组合 108"/>
          <p:cNvGrpSpPr/>
          <p:nvPr/>
        </p:nvGrpSpPr>
        <p:grpSpPr>
          <a:xfrm>
            <a:off x="7812436" y="3704555"/>
            <a:ext cx="1168410" cy="1202718"/>
            <a:chOff x="5305582" y="3088680"/>
            <a:chExt cx="1003763" cy="1003758"/>
          </a:xfrm>
        </p:grpSpPr>
        <p:sp>
          <p:nvSpPr>
            <p:cNvPr id="110" name="椭圆 109"/>
            <p:cNvSpPr/>
            <p:nvPr/>
          </p:nvSpPr>
          <p:spPr>
            <a:xfrm>
              <a:off x="5305582" y="3088680"/>
              <a:ext cx="1003763" cy="1003758"/>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111" name="TextBox 110"/>
            <p:cNvSpPr txBox="1"/>
            <p:nvPr/>
          </p:nvSpPr>
          <p:spPr>
            <a:xfrm>
              <a:off x="5437816" y="3266255"/>
              <a:ext cx="739288" cy="678194"/>
            </a:xfrm>
            <a:prstGeom prst="rect">
              <a:avLst/>
            </a:prstGeom>
            <a:noFill/>
          </p:spPr>
          <p:txBody>
            <a:bodyPr wrap="square" rtlCol="0">
              <a:spAutoFit/>
            </a:bodyPr>
            <a:lstStyle/>
            <a:p>
              <a:r>
                <a:rPr lang="zh-CN" altLang="en-US" sz="2265" dirty="0">
                  <a:solidFill>
                    <a:schemeClr val="bg1"/>
                  </a:solidFill>
                  <a:latin typeface="微软雅黑" panose="020B0503020204020204" pitchFamily="34" charset="-122"/>
                  <a:ea typeface="微软雅黑" panose="020B0503020204020204" pitchFamily="34" charset="-122"/>
                </a:rPr>
                <a:t>添加</a:t>
              </a:r>
              <a:endParaRPr lang="en-US" altLang="zh-CN" sz="2265" dirty="0">
                <a:solidFill>
                  <a:schemeClr val="bg1"/>
                </a:solidFill>
                <a:latin typeface="微软雅黑" panose="020B0503020204020204" pitchFamily="34" charset="-122"/>
                <a:ea typeface="微软雅黑" panose="020B0503020204020204" pitchFamily="34" charset="-122"/>
              </a:endParaRPr>
            </a:p>
            <a:p>
              <a:r>
                <a:rPr lang="zh-CN" altLang="en-US" sz="2265" dirty="0">
                  <a:solidFill>
                    <a:schemeClr val="bg1"/>
                  </a:solidFill>
                  <a:latin typeface="微软雅黑" panose="020B0503020204020204" pitchFamily="34" charset="-122"/>
                  <a:ea typeface="微软雅黑" panose="020B0503020204020204" pitchFamily="34" charset="-122"/>
                </a:rPr>
                <a:t>内容</a:t>
              </a:r>
              <a:endParaRPr lang="zh-CN" altLang="en-US" sz="2265" dirty="0">
                <a:solidFill>
                  <a:prstClr val="white"/>
                </a:solidFill>
                <a:latin typeface="思源黑体 CN Regular" pitchFamily="34" charset="-122"/>
                <a:ea typeface="思源黑体 CN Regular" pitchFamily="34" charset="-122"/>
              </a:endParaRPr>
            </a:p>
          </p:txBody>
        </p:sp>
      </p:grpSp>
      <p:grpSp>
        <p:nvGrpSpPr>
          <p:cNvPr id="112" name="组合 111"/>
          <p:cNvGrpSpPr/>
          <p:nvPr/>
        </p:nvGrpSpPr>
        <p:grpSpPr>
          <a:xfrm>
            <a:off x="10059510" y="2091665"/>
            <a:ext cx="1543798" cy="1589133"/>
            <a:chOff x="1463339" y="1072758"/>
            <a:chExt cx="1546058" cy="1546058"/>
          </a:xfrm>
          <a:effectLst>
            <a:outerShdw blurRad="330200" dist="215900" dir="6900000" sx="91000" sy="91000" algn="t" rotWithShape="0">
              <a:prstClr val="black">
                <a:alpha val="49000"/>
              </a:prstClr>
            </a:outerShdw>
          </a:effectLst>
        </p:grpSpPr>
        <p:sp>
          <p:nvSpPr>
            <p:cNvPr id="113" name="同心圆 11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14" name="椭圆 113"/>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15" name="组合 114"/>
          <p:cNvGrpSpPr/>
          <p:nvPr/>
        </p:nvGrpSpPr>
        <p:grpSpPr>
          <a:xfrm>
            <a:off x="10247217" y="2284874"/>
            <a:ext cx="1302322" cy="1202717"/>
            <a:chOff x="5305580" y="3088682"/>
            <a:chExt cx="1118806" cy="1003758"/>
          </a:xfrm>
        </p:grpSpPr>
        <p:sp>
          <p:nvSpPr>
            <p:cNvPr id="116" name="椭圆 115"/>
            <p:cNvSpPr/>
            <p:nvPr/>
          </p:nvSpPr>
          <p:spPr>
            <a:xfrm>
              <a:off x="5305580" y="3088682"/>
              <a:ext cx="1003763" cy="1003758"/>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117" name="TextBox 116"/>
            <p:cNvSpPr txBox="1"/>
            <p:nvPr/>
          </p:nvSpPr>
          <p:spPr>
            <a:xfrm>
              <a:off x="5455120" y="3264633"/>
              <a:ext cx="969266" cy="678195"/>
            </a:xfrm>
            <a:prstGeom prst="rect">
              <a:avLst/>
            </a:prstGeom>
            <a:noFill/>
          </p:spPr>
          <p:txBody>
            <a:bodyPr wrap="square" rtlCol="0">
              <a:spAutoFit/>
            </a:bodyPr>
            <a:lstStyle/>
            <a:p>
              <a:r>
                <a:rPr lang="zh-CN" altLang="en-US" sz="2265" dirty="0">
                  <a:solidFill>
                    <a:schemeClr val="bg1"/>
                  </a:solidFill>
                  <a:latin typeface="微软雅黑" panose="020B0503020204020204" pitchFamily="34" charset="-122"/>
                  <a:ea typeface="微软雅黑" panose="020B0503020204020204" pitchFamily="34" charset="-122"/>
                </a:rPr>
                <a:t>添加</a:t>
              </a:r>
              <a:endParaRPr lang="en-US" altLang="zh-CN" sz="2265" dirty="0">
                <a:solidFill>
                  <a:schemeClr val="bg1"/>
                </a:solidFill>
                <a:latin typeface="微软雅黑" panose="020B0503020204020204" pitchFamily="34" charset="-122"/>
                <a:ea typeface="微软雅黑" panose="020B0503020204020204" pitchFamily="34" charset="-122"/>
              </a:endParaRPr>
            </a:p>
            <a:p>
              <a:r>
                <a:rPr lang="zh-CN" altLang="en-US" sz="2265" dirty="0">
                  <a:solidFill>
                    <a:schemeClr val="bg1"/>
                  </a:solidFill>
                  <a:latin typeface="微软雅黑" panose="020B0503020204020204" pitchFamily="34" charset="-122"/>
                  <a:ea typeface="微软雅黑" panose="020B0503020204020204" pitchFamily="34" charset="-122"/>
                </a:rPr>
                <a:t>内容</a:t>
              </a:r>
              <a:endParaRPr lang="zh-CN" altLang="en-US" sz="2265" dirty="0">
                <a:solidFill>
                  <a:prstClr val="white"/>
                </a:solidFill>
                <a:latin typeface="思源黑体 CN Regular" pitchFamily="34" charset="-122"/>
                <a:ea typeface="思源黑体 CN Regular" pitchFamily="34" charset="-122"/>
              </a:endParaRPr>
            </a:p>
          </p:txBody>
        </p:sp>
      </p:grpSp>
      <p:grpSp>
        <p:nvGrpSpPr>
          <p:cNvPr id="118" name="组合 117"/>
          <p:cNvGrpSpPr/>
          <p:nvPr/>
        </p:nvGrpSpPr>
        <p:grpSpPr>
          <a:xfrm>
            <a:off x="2717086" y="2102854"/>
            <a:ext cx="1678085" cy="1105503"/>
            <a:chOff x="1764222" y="1820445"/>
            <a:chExt cx="1089592" cy="697329"/>
          </a:xfrm>
        </p:grpSpPr>
        <p:sp>
          <p:nvSpPr>
            <p:cNvPr id="119" name="TextBox 118"/>
            <p:cNvSpPr txBox="1"/>
            <p:nvPr/>
          </p:nvSpPr>
          <p:spPr>
            <a:xfrm>
              <a:off x="1764222" y="2056778"/>
              <a:ext cx="1089592" cy="460996"/>
            </a:xfrm>
            <a:prstGeom prst="rect">
              <a:avLst/>
            </a:prstGeom>
            <a:noFill/>
          </p:spPr>
          <p:txBody>
            <a:bodyPr wrap="square" lIns="94115" tIns="47057" rIns="94115" bIns="47057" rtlCol="0">
              <a:spAutoFit/>
            </a:bodyPr>
            <a:lstStyle/>
            <a:p>
              <a:pPr>
                <a:lnSpc>
                  <a:spcPct val="130000"/>
                </a:lnSpc>
              </a:pPr>
              <a:r>
                <a:rPr lang="zh-CN" altLang="en-US" sz="1029"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a:t>
              </a:r>
            </a:p>
          </p:txBody>
        </p:sp>
        <p:sp>
          <p:nvSpPr>
            <p:cNvPr id="120" name="TextBox 119"/>
            <p:cNvSpPr txBox="1"/>
            <p:nvPr/>
          </p:nvSpPr>
          <p:spPr>
            <a:xfrm>
              <a:off x="1802502" y="1820445"/>
              <a:ext cx="945636" cy="262288"/>
            </a:xfrm>
            <a:prstGeom prst="rect">
              <a:avLst/>
            </a:prstGeom>
            <a:noFill/>
          </p:spPr>
          <p:txBody>
            <a:bodyPr wrap="square" lIns="94115" tIns="0" rIns="94115" bIns="0" rtlCol="0" anchor="t">
              <a:spAutoFit/>
            </a:bodyPr>
            <a:lstStyle/>
            <a:p>
              <a:pPr algn="ctr">
                <a:lnSpc>
                  <a:spcPct val="150000"/>
                </a:lnSpc>
              </a:pPr>
              <a:r>
                <a:rPr lang="zh-CN" altLang="en-US" sz="175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21" name="组合 120"/>
          <p:cNvGrpSpPr/>
          <p:nvPr/>
        </p:nvGrpSpPr>
        <p:grpSpPr>
          <a:xfrm>
            <a:off x="5091412" y="3950580"/>
            <a:ext cx="1729506" cy="992825"/>
            <a:chOff x="3344570" y="3016015"/>
            <a:chExt cx="1122980" cy="626255"/>
          </a:xfrm>
        </p:grpSpPr>
        <p:sp>
          <p:nvSpPr>
            <p:cNvPr id="122" name="TextBox 121"/>
            <p:cNvSpPr txBox="1"/>
            <p:nvPr/>
          </p:nvSpPr>
          <p:spPr>
            <a:xfrm>
              <a:off x="3344570" y="3221491"/>
              <a:ext cx="1122980" cy="420779"/>
            </a:xfrm>
            <a:prstGeom prst="rect">
              <a:avLst/>
            </a:prstGeom>
            <a:noFill/>
          </p:spPr>
          <p:txBody>
            <a:bodyPr wrap="square" lIns="94115" tIns="47057" rIns="94115" bIns="47057" rtlCol="0">
              <a:spAutoFit/>
            </a:bodyPr>
            <a:lstStyle/>
            <a:p>
              <a:pPr>
                <a:lnSpc>
                  <a:spcPct val="130000"/>
                </a:lnSpc>
              </a:pPr>
              <a:r>
                <a:rPr lang="zh-CN" altLang="en-US" sz="926"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a:t>
              </a:r>
            </a:p>
          </p:txBody>
        </p:sp>
        <p:sp>
          <p:nvSpPr>
            <p:cNvPr id="123" name="TextBox 122"/>
            <p:cNvSpPr txBox="1"/>
            <p:nvPr/>
          </p:nvSpPr>
          <p:spPr>
            <a:xfrm>
              <a:off x="3392060" y="3016015"/>
              <a:ext cx="945636" cy="262289"/>
            </a:xfrm>
            <a:prstGeom prst="rect">
              <a:avLst/>
            </a:prstGeom>
            <a:noFill/>
          </p:spPr>
          <p:txBody>
            <a:bodyPr wrap="square" lIns="94115" tIns="0" rIns="94115" bIns="0" rtlCol="0" anchor="t">
              <a:spAutoFit/>
            </a:bodyPr>
            <a:lstStyle/>
            <a:p>
              <a:pPr algn="ctr">
                <a:lnSpc>
                  <a:spcPct val="150000"/>
                </a:lnSpc>
              </a:pPr>
              <a:r>
                <a:rPr lang="zh-CN" altLang="en-US" sz="175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24" name="组合 123"/>
          <p:cNvGrpSpPr/>
          <p:nvPr/>
        </p:nvGrpSpPr>
        <p:grpSpPr>
          <a:xfrm>
            <a:off x="7565786" y="2102854"/>
            <a:ext cx="1678085" cy="1105503"/>
            <a:chOff x="4912515" y="1820445"/>
            <a:chExt cx="1089592" cy="697329"/>
          </a:xfrm>
        </p:grpSpPr>
        <p:sp>
          <p:nvSpPr>
            <p:cNvPr id="125" name="TextBox 124"/>
            <p:cNvSpPr txBox="1"/>
            <p:nvPr/>
          </p:nvSpPr>
          <p:spPr>
            <a:xfrm>
              <a:off x="4912515" y="2056778"/>
              <a:ext cx="1089592" cy="460996"/>
            </a:xfrm>
            <a:prstGeom prst="rect">
              <a:avLst/>
            </a:prstGeom>
            <a:noFill/>
          </p:spPr>
          <p:txBody>
            <a:bodyPr wrap="square" lIns="94115" tIns="47057" rIns="94115" bIns="47057" rtlCol="0">
              <a:spAutoFit/>
            </a:bodyPr>
            <a:lstStyle/>
            <a:p>
              <a:pPr>
                <a:lnSpc>
                  <a:spcPct val="130000"/>
                </a:lnSpc>
              </a:pPr>
              <a:r>
                <a:rPr lang="zh-CN" altLang="en-US" sz="1029"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a:t>
              </a:r>
            </a:p>
          </p:txBody>
        </p:sp>
        <p:sp>
          <p:nvSpPr>
            <p:cNvPr id="126" name="TextBox 125"/>
            <p:cNvSpPr txBox="1"/>
            <p:nvPr/>
          </p:nvSpPr>
          <p:spPr>
            <a:xfrm>
              <a:off x="4950795" y="1820445"/>
              <a:ext cx="945636" cy="262288"/>
            </a:xfrm>
            <a:prstGeom prst="rect">
              <a:avLst/>
            </a:prstGeom>
            <a:noFill/>
          </p:spPr>
          <p:txBody>
            <a:bodyPr wrap="square" lIns="94115" tIns="0" rIns="94115" bIns="0" rtlCol="0" anchor="t">
              <a:spAutoFit/>
            </a:bodyPr>
            <a:lstStyle/>
            <a:p>
              <a:pPr algn="ctr">
                <a:lnSpc>
                  <a:spcPct val="150000"/>
                </a:lnSpc>
              </a:pPr>
              <a:r>
                <a:rPr lang="zh-CN" altLang="en-US" sz="175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27" name="组合 126"/>
          <p:cNvGrpSpPr/>
          <p:nvPr/>
        </p:nvGrpSpPr>
        <p:grpSpPr>
          <a:xfrm>
            <a:off x="9992320" y="3914930"/>
            <a:ext cx="1758157" cy="1028472"/>
            <a:chOff x="6526760" y="2993530"/>
            <a:chExt cx="1141583" cy="648740"/>
          </a:xfrm>
        </p:grpSpPr>
        <p:sp>
          <p:nvSpPr>
            <p:cNvPr id="128" name="TextBox 127"/>
            <p:cNvSpPr txBox="1"/>
            <p:nvPr/>
          </p:nvSpPr>
          <p:spPr>
            <a:xfrm>
              <a:off x="6526760" y="3221491"/>
              <a:ext cx="1141583" cy="420779"/>
            </a:xfrm>
            <a:prstGeom prst="rect">
              <a:avLst/>
            </a:prstGeom>
            <a:noFill/>
          </p:spPr>
          <p:txBody>
            <a:bodyPr wrap="square" lIns="94115" tIns="47057" rIns="94115" bIns="47057" rtlCol="0">
              <a:spAutoFit/>
            </a:bodyPr>
            <a:lstStyle/>
            <a:p>
              <a:pPr>
                <a:lnSpc>
                  <a:spcPct val="130000"/>
                </a:lnSpc>
              </a:pPr>
              <a:r>
                <a:rPr lang="zh-CN" altLang="en-US" sz="926" dirty="0">
                  <a:solidFill>
                    <a:schemeClr val="tx1">
                      <a:lumMod val="75000"/>
                      <a:lumOff val="25000"/>
                    </a:schemeClr>
                  </a:solidFill>
                  <a:latin typeface="微软雅黑" pitchFamily="34" charset="-122"/>
                  <a:ea typeface="微软雅黑" pitchFamily="34" charset="-122"/>
                </a:rPr>
                <a:t>您的内容打在这里，或者通过您的内容打在这里，或者您的内容打在</a:t>
              </a:r>
            </a:p>
          </p:txBody>
        </p:sp>
        <p:sp>
          <p:nvSpPr>
            <p:cNvPr id="129" name="TextBox 128"/>
            <p:cNvSpPr txBox="1"/>
            <p:nvPr/>
          </p:nvSpPr>
          <p:spPr>
            <a:xfrm>
              <a:off x="6574251" y="2993530"/>
              <a:ext cx="945636" cy="262289"/>
            </a:xfrm>
            <a:prstGeom prst="rect">
              <a:avLst/>
            </a:prstGeom>
            <a:noFill/>
          </p:spPr>
          <p:txBody>
            <a:bodyPr wrap="square" lIns="94115" tIns="0" rIns="94115" bIns="0" rtlCol="0" anchor="t">
              <a:spAutoFit/>
            </a:bodyPr>
            <a:lstStyle/>
            <a:p>
              <a:pPr algn="ctr">
                <a:lnSpc>
                  <a:spcPct val="150000"/>
                </a:lnSpc>
              </a:pPr>
              <a:r>
                <a:rPr lang="zh-CN" altLang="en-US" sz="1750" dirty="0">
                  <a:solidFill>
                    <a:schemeClr val="tx1">
                      <a:lumMod val="75000"/>
                      <a:lumOff val="25000"/>
                    </a:schemeClr>
                  </a:solidFill>
                  <a:latin typeface="微软雅黑" pitchFamily="34" charset="-122"/>
                  <a:ea typeface="微软雅黑" pitchFamily="34" charset="-122"/>
                  <a:cs typeface="华文黑体" pitchFamily="2" charset="-122"/>
                </a:rPr>
                <a:t>添加标题</a:t>
              </a:r>
            </a:p>
          </p:txBody>
        </p:sp>
      </p:grpSp>
      <p:grpSp>
        <p:nvGrpSpPr>
          <p:cNvPr id="130" name="组合 129"/>
          <p:cNvGrpSpPr/>
          <p:nvPr/>
        </p:nvGrpSpPr>
        <p:grpSpPr>
          <a:xfrm>
            <a:off x="2548744" y="5995683"/>
            <a:ext cx="9388564" cy="799098"/>
            <a:chOff x="1370440" y="3924536"/>
            <a:chExt cx="6096058" cy="504056"/>
          </a:xfrm>
          <a:solidFill>
            <a:schemeClr val="bg1">
              <a:alpha val="77000"/>
            </a:schemeClr>
          </a:solidFill>
        </p:grpSpPr>
        <p:sp>
          <p:nvSpPr>
            <p:cNvPr id="131" name="矩形 130"/>
            <p:cNvSpPr/>
            <p:nvPr/>
          </p:nvSpPr>
          <p:spPr>
            <a:xfrm>
              <a:off x="1370440" y="3924536"/>
              <a:ext cx="6096058" cy="504056"/>
            </a:xfrm>
            <a:prstGeom prst="rect">
              <a:avLst/>
            </a:prstGeom>
            <a:solidFill>
              <a:schemeClr val="bg1">
                <a:alpha val="90000"/>
              </a:schemeClr>
            </a:solidFill>
            <a:ln>
              <a:noFill/>
            </a:ln>
            <a:effectLst>
              <a:outerShdw blurRad="165100" dist="38100" dir="810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132" name="TextBox 131"/>
            <p:cNvSpPr txBox="1"/>
            <p:nvPr/>
          </p:nvSpPr>
          <p:spPr>
            <a:xfrm>
              <a:off x="2521002" y="3939902"/>
              <a:ext cx="4042327" cy="430153"/>
            </a:xfrm>
            <a:prstGeom prst="rect">
              <a:avLst/>
            </a:prstGeom>
            <a:noFill/>
          </p:spPr>
          <p:txBody>
            <a:bodyPr wrap="square" rtlCol="0">
              <a:spAutoFit/>
            </a:bodyPr>
            <a:lstStyle/>
            <a:p>
              <a:pPr algn="ctr">
                <a:lnSpc>
                  <a:spcPct val="150000"/>
                </a:lnSpc>
              </a:pPr>
              <a:r>
                <a:rPr lang="zh-CN" altLang="en-US" sz="1235"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235" dirty="0">
                <a:solidFill>
                  <a:schemeClr val="tx1">
                    <a:lumMod val="65000"/>
                    <a:lumOff val="35000"/>
                  </a:schemeClr>
                </a:solidFill>
                <a:latin typeface="微软雅黑" pitchFamily="34" charset="-122"/>
                <a:ea typeface="微软雅黑" pitchFamily="34" charset="-122"/>
              </a:endParaRPr>
            </a:p>
          </p:txBody>
        </p:sp>
      </p:grpSp>
      <p:sp>
        <p:nvSpPr>
          <p:cNvPr id="133" name="TextBox 132"/>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1126939744"/>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50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strVal val="4/3*#ppt_w"/>
                                          </p:val>
                                        </p:tav>
                                        <p:tav tm="100000">
                                          <p:val>
                                            <p:strVal val="#ppt_w"/>
                                          </p:val>
                                        </p:tav>
                                      </p:tavLst>
                                    </p:anim>
                                    <p:anim calcmode="lin" valueType="num">
                                      <p:cBhvr>
                                        <p:cTn id="8" dur="500" fill="hold"/>
                                        <p:tgtEl>
                                          <p:spTgt spid="103"/>
                                        </p:tgtEl>
                                        <p:attrNameLst>
                                          <p:attrName>ppt_h</p:attrName>
                                        </p:attrNameLst>
                                      </p:cBhvr>
                                      <p:tavLst>
                                        <p:tav tm="0">
                                          <p:val>
                                            <p:strVal val="4/3*#ppt_h"/>
                                          </p:val>
                                        </p:tav>
                                        <p:tav tm="100000">
                                          <p:val>
                                            <p:strVal val="#ppt_h"/>
                                          </p:val>
                                        </p:tav>
                                      </p:tavLst>
                                    </p:anim>
                                  </p:childTnLst>
                                </p:cTn>
                              </p:par>
                              <p:par>
                                <p:cTn id="9" presetID="23" presetClass="entr" presetSubtype="272" fill="hold" nodeType="withEffect">
                                  <p:stCondLst>
                                    <p:cond delay="500"/>
                                  </p:stCondLst>
                                  <p:childTnLst>
                                    <p:set>
                                      <p:cBhvr>
                                        <p:cTn id="10" dur="1" fill="hold">
                                          <p:stCondLst>
                                            <p:cond delay="0"/>
                                          </p:stCondLst>
                                        </p:cTn>
                                        <p:tgtEl>
                                          <p:spTgt spid="100"/>
                                        </p:tgtEl>
                                        <p:attrNameLst>
                                          <p:attrName>style.visibility</p:attrName>
                                        </p:attrNameLst>
                                      </p:cBhvr>
                                      <p:to>
                                        <p:strVal val="visible"/>
                                      </p:to>
                                    </p:set>
                                    <p:anim calcmode="lin" valueType="num">
                                      <p:cBhvr>
                                        <p:cTn id="11" dur="500" fill="hold"/>
                                        <p:tgtEl>
                                          <p:spTgt spid="100"/>
                                        </p:tgtEl>
                                        <p:attrNameLst>
                                          <p:attrName>ppt_w</p:attrName>
                                        </p:attrNameLst>
                                      </p:cBhvr>
                                      <p:tavLst>
                                        <p:tav tm="0">
                                          <p:val>
                                            <p:strVal val="2/3*#ppt_w"/>
                                          </p:val>
                                        </p:tav>
                                        <p:tav tm="100000">
                                          <p:val>
                                            <p:strVal val="#ppt_w"/>
                                          </p:val>
                                        </p:tav>
                                      </p:tavLst>
                                    </p:anim>
                                    <p:anim calcmode="lin" valueType="num">
                                      <p:cBhvr>
                                        <p:cTn id="12" dur="500" fill="hold"/>
                                        <p:tgtEl>
                                          <p:spTgt spid="100"/>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up)">
                                      <p:cBhvr>
                                        <p:cTn id="16" dur="500"/>
                                        <p:tgtEl>
                                          <p:spTgt spid="8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randombar(horizontal)">
                                      <p:cBhvr>
                                        <p:cTn id="20" dur="500"/>
                                        <p:tgtEl>
                                          <p:spTgt spid="118"/>
                                        </p:tgtEl>
                                      </p:cBhvr>
                                    </p:animEffect>
                                  </p:childTnLst>
                                </p:cTn>
                              </p:par>
                            </p:childTnLst>
                          </p:cTn>
                        </p:par>
                        <p:par>
                          <p:cTn id="21" fill="hold">
                            <p:stCondLst>
                              <p:cond delay="2000"/>
                            </p:stCondLst>
                            <p:childTnLst>
                              <p:par>
                                <p:cTn id="22" presetID="23" presetClass="entr" presetSubtype="28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 calcmode="lin" valueType="num">
                                      <p:cBhvr>
                                        <p:cTn id="24" dur="500" fill="hold"/>
                                        <p:tgtEl>
                                          <p:spTgt spid="97"/>
                                        </p:tgtEl>
                                        <p:attrNameLst>
                                          <p:attrName>ppt_w</p:attrName>
                                        </p:attrNameLst>
                                      </p:cBhvr>
                                      <p:tavLst>
                                        <p:tav tm="0">
                                          <p:val>
                                            <p:strVal val="4/3*#ppt_w"/>
                                          </p:val>
                                        </p:tav>
                                        <p:tav tm="100000">
                                          <p:val>
                                            <p:strVal val="#ppt_w"/>
                                          </p:val>
                                        </p:tav>
                                      </p:tavLst>
                                    </p:anim>
                                    <p:anim calcmode="lin" valueType="num">
                                      <p:cBhvr>
                                        <p:cTn id="25" dur="500" fill="hold"/>
                                        <p:tgtEl>
                                          <p:spTgt spid="97"/>
                                        </p:tgtEl>
                                        <p:attrNameLst>
                                          <p:attrName>ppt_h</p:attrName>
                                        </p:attrNameLst>
                                      </p:cBhvr>
                                      <p:tavLst>
                                        <p:tav tm="0">
                                          <p:val>
                                            <p:strVal val="4/3*#ppt_h"/>
                                          </p:val>
                                        </p:tav>
                                        <p:tav tm="100000">
                                          <p:val>
                                            <p:strVal val="#ppt_h"/>
                                          </p:val>
                                        </p:tav>
                                      </p:tavLst>
                                    </p:anim>
                                  </p:childTnLst>
                                </p:cTn>
                              </p:par>
                              <p:par>
                                <p:cTn id="26" presetID="23" presetClass="entr" presetSubtype="272" fill="hold" nodeType="withEffect">
                                  <p:stCondLst>
                                    <p:cond delay="0"/>
                                  </p:stCondLst>
                                  <p:childTnLst>
                                    <p:set>
                                      <p:cBhvr>
                                        <p:cTn id="27" dur="1" fill="hold">
                                          <p:stCondLst>
                                            <p:cond delay="0"/>
                                          </p:stCondLst>
                                        </p:cTn>
                                        <p:tgtEl>
                                          <p:spTgt spid="94"/>
                                        </p:tgtEl>
                                        <p:attrNameLst>
                                          <p:attrName>style.visibility</p:attrName>
                                        </p:attrNameLst>
                                      </p:cBhvr>
                                      <p:to>
                                        <p:strVal val="visible"/>
                                      </p:to>
                                    </p:set>
                                    <p:anim calcmode="lin" valueType="num">
                                      <p:cBhvr>
                                        <p:cTn id="28" dur="500" fill="hold"/>
                                        <p:tgtEl>
                                          <p:spTgt spid="94"/>
                                        </p:tgtEl>
                                        <p:attrNameLst>
                                          <p:attrName>ppt_w</p:attrName>
                                        </p:attrNameLst>
                                      </p:cBhvr>
                                      <p:tavLst>
                                        <p:tav tm="0">
                                          <p:val>
                                            <p:strVal val="2/3*#ppt_w"/>
                                          </p:val>
                                        </p:tav>
                                        <p:tav tm="100000">
                                          <p:val>
                                            <p:strVal val="#ppt_w"/>
                                          </p:val>
                                        </p:tav>
                                      </p:tavLst>
                                    </p:anim>
                                    <p:anim calcmode="lin" valueType="num">
                                      <p:cBhvr>
                                        <p:cTn id="29" dur="500" fill="hold"/>
                                        <p:tgtEl>
                                          <p:spTgt spid="94"/>
                                        </p:tgtEl>
                                        <p:attrNameLst>
                                          <p:attrName>ppt_h</p:attrName>
                                        </p:attrNameLst>
                                      </p:cBhvr>
                                      <p:tavLst>
                                        <p:tav tm="0">
                                          <p:val>
                                            <p:strVal val="2/3*#ppt_h"/>
                                          </p:val>
                                        </p:tav>
                                        <p:tav tm="100000">
                                          <p:val>
                                            <p:strVal val="#ppt_h"/>
                                          </p:val>
                                        </p:tav>
                                      </p:tavLst>
                                    </p:anim>
                                  </p:childTnLst>
                                </p:cTn>
                              </p:par>
                            </p:childTnLst>
                          </p:cTn>
                        </p:par>
                        <p:par>
                          <p:cTn id="30" fill="hold">
                            <p:stCondLst>
                              <p:cond delay="2500"/>
                            </p:stCondLst>
                            <p:childTnLst>
                              <p:par>
                                <p:cTn id="31" presetID="22" presetClass="entr" presetSubtype="1" fill="hold" nodeType="after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wipe(up)">
                                      <p:cBhvr>
                                        <p:cTn id="33" dur="500"/>
                                        <p:tgtEl>
                                          <p:spTgt spid="85"/>
                                        </p:tgtEl>
                                      </p:cBhvr>
                                    </p:animEffect>
                                  </p:childTnLst>
                                </p:cTn>
                              </p:par>
                            </p:childTnLst>
                          </p:cTn>
                        </p:par>
                        <p:par>
                          <p:cTn id="34" fill="hold">
                            <p:stCondLst>
                              <p:cond delay="3000"/>
                            </p:stCondLst>
                            <p:childTnLst>
                              <p:par>
                                <p:cTn id="35" presetID="14" presetClass="entr" presetSubtype="10" fill="hold" nodeType="afterEffect">
                                  <p:stCondLst>
                                    <p:cond delay="0"/>
                                  </p:stCondLst>
                                  <p:childTnLst>
                                    <p:set>
                                      <p:cBhvr>
                                        <p:cTn id="36" dur="1" fill="hold">
                                          <p:stCondLst>
                                            <p:cond delay="0"/>
                                          </p:stCondLst>
                                        </p:cTn>
                                        <p:tgtEl>
                                          <p:spTgt spid="121"/>
                                        </p:tgtEl>
                                        <p:attrNameLst>
                                          <p:attrName>style.visibility</p:attrName>
                                        </p:attrNameLst>
                                      </p:cBhvr>
                                      <p:to>
                                        <p:strVal val="visible"/>
                                      </p:to>
                                    </p:set>
                                    <p:animEffect transition="in" filter="randombar(horizontal)">
                                      <p:cBhvr>
                                        <p:cTn id="37" dur="500"/>
                                        <p:tgtEl>
                                          <p:spTgt spid="121"/>
                                        </p:tgtEl>
                                      </p:cBhvr>
                                    </p:animEffect>
                                  </p:childTnLst>
                                </p:cTn>
                              </p:par>
                            </p:childTnLst>
                          </p:cTn>
                        </p:par>
                        <p:par>
                          <p:cTn id="38" fill="hold">
                            <p:stCondLst>
                              <p:cond delay="3500"/>
                            </p:stCondLst>
                            <p:childTnLst>
                              <p:par>
                                <p:cTn id="39" presetID="23" presetClass="entr" presetSubtype="288" fill="hold" nodeType="afterEffect">
                                  <p:stCondLst>
                                    <p:cond delay="0"/>
                                  </p:stCondLst>
                                  <p:childTnLst>
                                    <p:set>
                                      <p:cBhvr>
                                        <p:cTn id="40" dur="1" fill="hold">
                                          <p:stCondLst>
                                            <p:cond delay="0"/>
                                          </p:stCondLst>
                                        </p:cTn>
                                        <p:tgtEl>
                                          <p:spTgt spid="109"/>
                                        </p:tgtEl>
                                        <p:attrNameLst>
                                          <p:attrName>style.visibility</p:attrName>
                                        </p:attrNameLst>
                                      </p:cBhvr>
                                      <p:to>
                                        <p:strVal val="visible"/>
                                      </p:to>
                                    </p:set>
                                    <p:anim calcmode="lin" valueType="num">
                                      <p:cBhvr>
                                        <p:cTn id="41" dur="500" fill="hold"/>
                                        <p:tgtEl>
                                          <p:spTgt spid="109"/>
                                        </p:tgtEl>
                                        <p:attrNameLst>
                                          <p:attrName>ppt_w</p:attrName>
                                        </p:attrNameLst>
                                      </p:cBhvr>
                                      <p:tavLst>
                                        <p:tav tm="0">
                                          <p:val>
                                            <p:strVal val="4/3*#ppt_w"/>
                                          </p:val>
                                        </p:tav>
                                        <p:tav tm="100000">
                                          <p:val>
                                            <p:strVal val="#ppt_w"/>
                                          </p:val>
                                        </p:tav>
                                      </p:tavLst>
                                    </p:anim>
                                    <p:anim calcmode="lin" valueType="num">
                                      <p:cBhvr>
                                        <p:cTn id="42" dur="500" fill="hold"/>
                                        <p:tgtEl>
                                          <p:spTgt spid="109"/>
                                        </p:tgtEl>
                                        <p:attrNameLst>
                                          <p:attrName>ppt_h</p:attrName>
                                        </p:attrNameLst>
                                      </p:cBhvr>
                                      <p:tavLst>
                                        <p:tav tm="0">
                                          <p:val>
                                            <p:strVal val="4/3*#ppt_h"/>
                                          </p:val>
                                        </p:tav>
                                        <p:tav tm="100000">
                                          <p:val>
                                            <p:strVal val="#ppt_h"/>
                                          </p:val>
                                        </p:tav>
                                      </p:tavLst>
                                    </p:anim>
                                  </p:childTnLst>
                                </p:cTn>
                              </p:par>
                              <p:par>
                                <p:cTn id="43" presetID="23" presetClass="entr" presetSubtype="272" fill="hold" nodeType="withEffect">
                                  <p:stCondLst>
                                    <p:cond delay="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500" fill="hold"/>
                                        <p:tgtEl>
                                          <p:spTgt spid="106"/>
                                        </p:tgtEl>
                                        <p:attrNameLst>
                                          <p:attrName>ppt_w</p:attrName>
                                        </p:attrNameLst>
                                      </p:cBhvr>
                                      <p:tavLst>
                                        <p:tav tm="0">
                                          <p:val>
                                            <p:strVal val="2/3*#ppt_w"/>
                                          </p:val>
                                        </p:tav>
                                        <p:tav tm="100000">
                                          <p:val>
                                            <p:strVal val="#ppt_w"/>
                                          </p:val>
                                        </p:tav>
                                      </p:tavLst>
                                    </p:anim>
                                    <p:anim calcmode="lin" valueType="num">
                                      <p:cBhvr>
                                        <p:cTn id="46" dur="500" fill="hold"/>
                                        <p:tgtEl>
                                          <p:spTgt spid="106"/>
                                        </p:tgtEl>
                                        <p:attrNameLst>
                                          <p:attrName>ppt_h</p:attrName>
                                        </p:attrNameLst>
                                      </p:cBhvr>
                                      <p:tavLst>
                                        <p:tav tm="0">
                                          <p:val>
                                            <p:strVal val="2/3*#ppt_h"/>
                                          </p:val>
                                        </p:tav>
                                        <p:tav tm="100000">
                                          <p:val>
                                            <p:strVal val="#ppt_h"/>
                                          </p:val>
                                        </p:tav>
                                      </p:tavLst>
                                    </p:anim>
                                  </p:childTnLst>
                                </p:cTn>
                              </p:par>
                            </p:childTnLst>
                          </p:cTn>
                        </p:par>
                        <p:par>
                          <p:cTn id="47" fill="hold">
                            <p:stCondLst>
                              <p:cond delay="4000"/>
                            </p:stCondLst>
                            <p:childTnLst>
                              <p:par>
                                <p:cTn id="48" presetID="22" presetClass="entr" presetSubtype="1" fill="hold" nodeType="after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wipe(up)">
                                      <p:cBhvr>
                                        <p:cTn id="50" dur="500"/>
                                        <p:tgtEl>
                                          <p:spTgt spid="88"/>
                                        </p:tgtEl>
                                      </p:cBhvr>
                                    </p:animEffect>
                                  </p:childTnLst>
                                </p:cTn>
                              </p:par>
                            </p:childTnLst>
                          </p:cTn>
                        </p:par>
                        <p:par>
                          <p:cTn id="51" fill="hold">
                            <p:stCondLst>
                              <p:cond delay="4500"/>
                            </p:stCondLst>
                            <p:childTnLst>
                              <p:par>
                                <p:cTn id="52" presetID="14" presetClass="entr" presetSubtype="10" fill="hold" nodeType="afterEffect">
                                  <p:stCondLst>
                                    <p:cond delay="0"/>
                                  </p:stCondLst>
                                  <p:childTnLst>
                                    <p:set>
                                      <p:cBhvr>
                                        <p:cTn id="53" dur="1" fill="hold">
                                          <p:stCondLst>
                                            <p:cond delay="0"/>
                                          </p:stCondLst>
                                        </p:cTn>
                                        <p:tgtEl>
                                          <p:spTgt spid="124"/>
                                        </p:tgtEl>
                                        <p:attrNameLst>
                                          <p:attrName>style.visibility</p:attrName>
                                        </p:attrNameLst>
                                      </p:cBhvr>
                                      <p:to>
                                        <p:strVal val="visible"/>
                                      </p:to>
                                    </p:set>
                                    <p:animEffect transition="in" filter="randombar(horizontal)">
                                      <p:cBhvr>
                                        <p:cTn id="54" dur="500"/>
                                        <p:tgtEl>
                                          <p:spTgt spid="124"/>
                                        </p:tgtEl>
                                      </p:cBhvr>
                                    </p:animEffect>
                                  </p:childTnLst>
                                </p:cTn>
                              </p:par>
                            </p:childTnLst>
                          </p:cTn>
                        </p:par>
                        <p:par>
                          <p:cTn id="55" fill="hold">
                            <p:stCondLst>
                              <p:cond delay="5000"/>
                            </p:stCondLst>
                            <p:childTnLst>
                              <p:par>
                                <p:cTn id="56" presetID="23" presetClass="entr" presetSubtype="288" fill="hold" nodeType="afterEffect">
                                  <p:stCondLst>
                                    <p:cond delay="0"/>
                                  </p:stCondLst>
                                  <p:childTnLst>
                                    <p:set>
                                      <p:cBhvr>
                                        <p:cTn id="57" dur="1" fill="hold">
                                          <p:stCondLst>
                                            <p:cond delay="0"/>
                                          </p:stCondLst>
                                        </p:cTn>
                                        <p:tgtEl>
                                          <p:spTgt spid="115"/>
                                        </p:tgtEl>
                                        <p:attrNameLst>
                                          <p:attrName>style.visibility</p:attrName>
                                        </p:attrNameLst>
                                      </p:cBhvr>
                                      <p:to>
                                        <p:strVal val="visible"/>
                                      </p:to>
                                    </p:set>
                                    <p:anim calcmode="lin" valueType="num">
                                      <p:cBhvr>
                                        <p:cTn id="58" dur="500" fill="hold"/>
                                        <p:tgtEl>
                                          <p:spTgt spid="115"/>
                                        </p:tgtEl>
                                        <p:attrNameLst>
                                          <p:attrName>ppt_w</p:attrName>
                                        </p:attrNameLst>
                                      </p:cBhvr>
                                      <p:tavLst>
                                        <p:tav tm="0">
                                          <p:val>
                                            <p:strVal val="4/3*#ppt_w"/>
                                          </p:val>
                                        </p:tav>
                                        <p:tav tm="100000">
                                          <p:val>
                                            <p:strVal val="#ppt_w"/>
                                          </p:val>
                                        </p:tav>
                                      </p:tavLst>
                                    </p:anim>
                                    <p:anim calcmode="lin" valueType="num">
                                      <p:cBhvr>
                                        <p:cTn id="59" dur="500" fill="hold"/>
                                        <p:tgtEl>
                                          <p:spTgt spid="115"/>
                                        </p:tgtEl>
                                        <p:attrNameLst>
                                          <p:attrName>ppt_h</p:attrName>
                                        </p:attrNameLst>
                                      </p:cBhvr>
                                      <p:tavLst>
                                        <p:tav tm="0">
                                          <p:val>
                                            <p:strVal val="4/3*#ppt_h"/>
                                          </p:val>
                                        </p:tav>
                                        <p:tav tm="100000">
                                          <p:val>
                                            <p:strVal val="#ppt_h"/>
                                          </p:val>
                                        </p:tav>
                                      </p:tavLst>
                                    </p:anim>
                                  </p:childTnLst>
                                </p:cTn>
                              </p:par>
                              <p:par>
                                <p:cTn id="60" presetID="23" presetClass="entr" presetSubtype="272" fill="hold" nodeType="withEffect">
                                  <p:stCondLst>
                                    <p:cond delay="0"/>
                                  </p:stCondLst>
                                  <p:childTnLst>
                                    <p:set>
                                      <p:cBhvr>
                                        <p:cTn id="61" dur="1" fill="hold">
                                          <p:stCondLst>
                                            <p:cond delay="0"/>
                                          </p:stCondLst>
                                        </p:cTn>
                                        <p:tgtEl>
                                          <p:spTgt spid="112"/>
                                        </p:tgtEl>
                                        <p:attrNameLst>
                                          <p:attrName>style.visibility</p:attrName>
                                        </p:attrNameLst>
                                      </p:cBhvr>
                                      <p:to>
                                        <p:strVal val="visible"/>
                                      </p:to>
                                    </p:set>
                                    <p:anim calcmode="lin" valueType="num">
                                      <p:cBhvr>
                                        <p:cTn id="62" dur="500" fill="hold"/>
                                        <p:tgtEl>
                                          <p:spTgt spid="112"/>
                                        </p:tgtEl>
                                        <p:attrNameLst>
                                          <p:attrName>ppt_w</p:attrName>
                                        </p:attrNameLst>
                                      </p:cBhvr>
                                      <p:tavLst>
                                        <p:tav tm="0">
                                          <p:val>
                                            <p:strVal val="2/3*#ppt_w"/>
                                          </p:val>
                                        </p:tav>
                                        <p:tav tm="100000">
                                          <p:val>
                                            <p:strVal val="#ppt_w"/>
                                          </p:val>
                                        </p:tav>
                                      </p:tavLst>
                                    </p:anim>
                                    <p:anim calcmode="lin" valueType="num">
                                      <p:cBhvr>
                                        <p:cTn id="63" dur="500" fill="hold"/>
                                        <p:tgtEl>
                                          <p:spTgt spid="112"/>
                                        </p:tgtEl>
                                        <p:attrNameLst>
                                          <p:attrName>ppt_h</p:attrName>
                                        </p:attrNameLst>
                                      </p:cBhvr>
                                      <p:tavLst>
                                        <p:tav tm="0">
                                          <p:val>
                                            <p:strVal val="2/3*#ppt_h"/>
                                          </p:val>
                                        </p:tav>
                                        <p:tav tm="100000">
                                          <p:val>
                                            <p:strVal val="#ppt_h"/>
                                          </p:val>
                                        </p:tav>
                                      </p:tavLst>
                                    </p:anim>
                                  </p:childTnLst>
                                </p:cTn>
                              </p:par>
                            </p:childTnLst>
                          </p:cTn>
                        </p:par>
                        <p:par>
                          <p:cTn id="64" fill="hold">
                            <p:stCondLst>
                              <p:cond delay="5500"/>
                            </p:stCondLst>
                            <p:childTnLst>
                              <p:par>
                                <p:cTn id="65" presetID="22" presetClass="entr" presetSubtype="1" fill="hold" nodeType="after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wipe(up)">
                                      <p:cBhvr>
                                        <p:cTn id="67" dur="500"/>
                                        <p:tgtEl>
                                          <p:spTgt spid="91"/>
                                        </p:tgtEl>
                                      </p:cBhvr>
                                    </p:animEffect>
                                  </p:childTnLst>
                                </p:cTn>
                              </p:par>
                            </p:childTnLst>
                          </p:cTn>
                        </p:par>
                        <p:par>
                          <p:cTn id="68" fill="hold">
                            <p:stCondLst>
                              <p:cond delay="6000"/>
                            </p:stCondLst>
                            <p:childTnLst>
                              <p:par>
                                <p:cTn id="69" presetID="14" presetClass="entr" presetSubtype="10" fill="hold" nodeType="afterEffect">
                                  <p:stCondLst>
                                    <p:cond delay="0"/>
                                  </p:stCondLst>
                                  <p:childTnLst>
                                    <p:set>
                                      <p:cBhvr>
                                        <p:cTn id="70" dur="1" fill="hold">
                                          <p:stCondLst>
                                            <p:cond delay="0"/>
                                          </p:stCondLst>
                                        </p:cTn>
                                        <p:tgtEl>
                                          <p:spTgt spid="127"/>
                                        </p:tgtEl>
                                        <p:attrNameLst>
                                          <p:attrName>style.visibility</p:attrName>
                                        </p:attrNameLst>
                                      </p:cBhvr>
                                      <p:to>
                                        <p:strVal val="visible"/>
                                      </p:to>
                                    </p:set>
                                    <p:animEffect transition="in" filter="randombar(horizontal)">
                                      <p:cBhvr>
                                        <p:cTn id="71" dur="500"/>
                                        <p:tgtEl>
                                          <p:spTgt spid="127"/>
                                        </p:tgtEl>
                                      </p:cBhvr>
                                    </p:animEffect>
                                  </p:childTnLst>
                                </p:cTn>
                              </p:par>
                            </p:childTnLst>
                          </p:cTn>
                        </p:par>
                        <p:par>
                          <p:cTn id="72" fill="hold">
                            <p:stCondLst>
                              <p:cond delay="6500"/>
                            </p:stCondLst>
                            <p:childTnLst>
                              <p:par>
                                <p:cTn id="73" presetID="14" presetClass="entr" presetSubtype="10" fill="hold" nodeType="afterEffect">
                                  <p:stCondLst>
                                    <p:cond delay="0"/>
                                  </p:stCondLst>
                                  <p:childTnLst>
                                    <p:set>
                                      <p:cBhvr>
                                        <p:cTn id="74" dur="1" fill="hold">
                                          <p:stCondLst>
                                            <p:cond delay="0"/>
                                          </p:stCondLst>
                                        </p:cTn>
                                        <p:tgtEl>
                                          <p:spTgt spid="130"/>
                                        </p:tgtEl>
                                        <p:attrNameLst>
                                          <p:attrName>style.visibility</p:attrName>
                                        </p:attrNameLst>
                                      </p:cBhvr>
                                      <p:to>
                                        <p:strVal val="visible"/>
                                      </p:to>
                                    </p:set>
                                    <p:animEffect transition="in" filter="randombar(horizontal)">
                                      <p:cBhvr>
                                        <p:cTn id="75" dur="500"/>
                                        <p:tgtEl>
                                          <p:spTgt spid="130"/>
                                        </p:tgtEl>
                                      </p:cBhvr>
                                    </p:animEffect>
                                  </p:childTnLst>
                                </p:cTn>
                              </p:par>
                            </p:childTnLst>
                          </p:cTn>
                        </p:par>
                        <p:par>
                          <p:cTn id="76" fill="hold">
                            <p:stCondLst>
                              <p:cond delay="7000"/>
                            </p:stCondLst>
                            <p:childTnLst>
                              <p:par>
                                <p:cTn id="77" presetID="10" presetClass="entr" presetSubtype="0" fill="hold" grpId="0" nodeType="afterEffect">
                                  <p:stCondLst>
                                    <p:cond delay="0"/>
                                  </p:stCondLst>
                                  <p:childTnLst>
                                    <p:set>
                                      <p:cBhvr>
                                        <p:cTn id="78" dur="1" fill="hold">
                                          <p:stCondLst>
                                            <p:cond delay="0"/>
                                          </p:stCondLst>
                                        </p:cTn>
                                        <p:tgtEl>
                                          <p:spTgt spid="133"/>
                                        </p:tgtEl>
                                        <p:attrNameLst>
                                          <p:attrName>style.visibility</p:attrName>
                                        </p:attrNameLst>
                                      </p:cBhvr>
                                      <p:to>
                                        <p:strVal val="visible"/>
                                      </p:to>
                                    </p:set>
                                    <p:animEffect transition="in" filter="fade">
                                      <p:cBhvr>
                                        <p:cTn id="79"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团队努力</a:t>
            </a:r>
          </a:p>
        </p:txBody>
      </p:sp>
      <p:grpSp>
        <p:nvGrpSpPr>
          <p:cNvPr id="130" name="组合 129"/>
          <p:cNvGrpSpPr/>
          <p:nvPr/>
        </p:nvGrpSpPr>
        <p:grpSpPr>
          <a:xfrm>
            <a:off x="2548744" y="6719568"/>
            <a:ext cx="9388564" cy="799098"/>
            <a:chOff x="1370440" y="3924536"/>
            <a:chExt cx="6096058" cy="504056"/>
          </a:xfrm>
          <a:solidFill>
            <a:schemeClr val="bg1">
              <a:alpha val="77000"/>
            </a:schemeClr>
          </a:solidFill>
        </p:grpSpPr>
        <p:sp>
          <p:nvSpPr>
            <p:cNvPr id="131" name="矩形 130"/>
            <p:cNvSpPr/>
            <p:nvPr/>
          </p:nvSpPr>
          <p:spPr>
            <a:xfrm>
              <a:off x="1370440" y="3924536"/>
              <a:ext cx="6096058" cy="504056"/>
            </a:xfrm>
            <a:prstGeom prst="rect">
              <a:avLst/>
            </a:prstGeom>
            <a:solidFill>
              <a:schemeClr val="bg1">
                <a:alpha val="90000"/>
              </a:schemeClr>
            </a:solidFill>
            <a:ln>
              <a:noFill/>
            </a:ln>
            <a:effectLst>
              <a:outerShdw blurRad="165100" dist="38100" dir="810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132" name="TextBox 131"/>
            <p:cNvSpPr txBox="1"/>
            <p:nvPr/>
          </p:nvSpPr>
          <p:spPr>
            <a:xfrm>
              <a:off x="2521002" y="3939902"/>
              <a:ext cx="4042327" cy="430153"/>
            </a:xfrm>
            <a:prstGeom prst="rect">
              <a:avLst/>
            </a:prstGeom>
            <a:noFill/>
          </p:spPr>
          <p:txBody>
            <a:bodyPr wrap="square" rtlCol="0">
              <a:spAutoFit/>
            </a:bodyPr>
            <a:lstStyle/>
            <a:p>
              <a:pPr algn="ctr">
                <a:lnSpc>
                  <a:spcPct val="150000"/>
                </a:lnSpc>
              </a:pPr>
              <a:r>
                <a:rPr lang="zh-CN" altLang="en-US" sz="1235"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235" dirty="0">
                <a:solidFill>
                  <a:schemeClr val="tx1">
                    <a:lumMod val="65000"/>
                    <a:lumOff val="35000"/>
                  </a:schemeClr>
                </a:solidFill>
                <a:latin typeface="微软雅黑" pitchFamily="34" charset="-122"/>
                <a:ea typeface="微软雅黑" pitchFamily="34" charset="-122"/>
              </a:endParaRPr>
            </a:p>
          </p:txBody>
        </p:sp>
      </p:grpSp>
      <p:sp>
        <p:nvSpPr>
          <p:cNvPr id="133" name="TextBox 132"/>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grpSp>
        <p:nvGrpSpPr>
          <p:cNvPr id="55" name="组合 54"/>
          <p:cNvGrpSpPr>
            <a:grpSpLocks noChangeAspect="1"/>
          </p:cNvGrpSpPr>
          <p:nvPr/>
        </p:nvGrpSpPr>
        <p:grpSpPr>
          <a:xfrm>
            <a:off x="6997518" y="4909224"/>
            <a:ext cx="4746397" cy="1571734"/>
            <a:chOff x="4355976" y="3299428"/>
            <a:chExt cx="3456305" cy="1144530"/>
          </a:xfrm>
        </p:grpSpPr>
        <p:grpSp>
          <p:nvGrpSpPr>
            <p:cNvPr id="56" name="Group 27"/>
            <p:cNvGrpSpPr>
              <a:grpSpLocks/>
            </p:cNvGrpSpPr>
            <p:nvPr/>
          </p:nvGrpSpPr>
          <p:grpSpPr bwMode="auto">
            <a:xfrm>
              <a:off x="6930203" y="3299428"/>
              <a:ext cx="882078" cy="1144530"/>
              <a:chOff x="3600" y="3001"/>
              <a:chExt cx="779" cy="1007"/>
            </a:xfrm>
            <a:solidFill>
              <a:schemeClr val="accent5"/>
            </a:solidFill>
          </p:grpSpPr>
          <p:sp>
            <p:nvSpPr>
              <p:cNvPr id="66" name="Freeform 7"/>
              <p:cNvSpPr>
                <a:spLocks/>
              </p:cNvSpPr>
              <p:nvPr/>
            </p:nvSpPr>
            <p:spPr bwMode="auto">
              <a:xfrm>
                <a:off x="3600" y="3072"/>
                <a:ext cx="779" cy="936"/>
              </a:xfrm>
              <a:custGeom>
                <a:avLst/>
                <a:gdLst/>
                <a:ahLst/>
                <a:cxnLst>
                  <a:cxn ang="0">
                    <a:pos x="3" y="159"/>
                  </a:cxn>
                  <a:cxn ang="0">
                    <a:pos x="90" y="130"/>
                  </a:cxn>
                  <a:cxn ang="0">
                    <a:pos x="360" y="128"/>
                  </a:cxn>
                  <a:cxn ang="0">
                    <a:pos x="451" y="116"/>
                  </a:cxn>
                  <a:cxn ang="0">
                    <a:pos x="602" y="40"/>
                  </a:cxn>
                  <a:cxn ang="0">
                    <a:pos x="693" y="26"/>
                  </a:cxn>
                  <a:cxn ang="0">
                    <a:pos x="648" y="98"/>
                  </a:cxn>
                  <a:cxn ang="0">
                    <a:pos x="586" y="139"/>
                  </a:cxn>
                  <a:cxn ang="0">
                    <a:pos x="483" y="221"/>
                  </a:cxn>
                  <a:cxn ang="0">
                    <a:pos x="465" y="306"/>
                  </a:cxn>
                  <a:cxn ang="0">
                    <a:pos x="571" y="786"/>
                  </a:cxn>
                  <a:cxn ang="0">
                    <a:pos x="541" y="843"/>
                  </a:cxn>
                  <a:cxn ang="0">
                    <a:pos x="483" y="816"/>
                  </a:cxn>
                  <a:cxn ang="0">
                    <a:pos x="389" y="557"/>
                  </a:cxn>
                  <a:cxn ang="0">
                    <a:pos x="366" y="518"/>
                  </a:cxn>
                  <a:cxn ang="0">
                    <a:pos x="355" y="518"/>
                  </a:cxn>
                  <a:cxn ang="0">
                    <a:pos x="334" y="557"/>
                  </a:cxn>
                  <a:cxn ang="0">
                    <a:pos x="239" y="816"/>
                  </a:cxn>
                  <a:cxn ang="0">
                    <a:pos x="182" y="843"/>
                  </a:cxn>
                  <a:cxn ang="0">
                    <a:pos x="152" y="786"/>
                  </a:cxn>
                  <a:cxn ang="0">
                    <a:pos x="257" y="306"/>
                  </a:cxn>
                  <a:cxn ang="0">
                    <a:pos x="241" y="235"/>
                  </a:cxn>
                  <a:cxn ang="0">
                    <a:pos x="165" y="211"/>
                  </a:cxn>
                  <a:cxn ang="0">
                    <a:pos x="75" y="203"/>
                  </a:cxn>
                  <a:cxn ang="0">
                    <a:pos x="3" y="159"/>
                  </a:cxn>
                </a:cxnLst>
                <a:rect l="0" t="0" r="r" b="b"/>
                <a:pathLst>
                  <a:path w="709" h="852">
                    <a:moveTo>
                      <a:pt x="3" y="159"/>
                    </a:moveTo>
                    <a:cubicBezTo>
                      <a:pt x="6" y="128"/>
                      <a:pt x="51" y="130"/>
                      <a:pt x="90" y="130"/>
                    </a:cubicBezTo>
                    <a:cubicBezTo>
                      <a:pt x="126" y="130"/>
                      <a:pt x="312" y="128"/>
                      <a:pt x="360" y="128"/>
                    </a:cubicBezTo>
                    <a:cubicBezTo>
                      <a:pt x="409" y="128"/>
                      <a:pt x="450" y="116"/>
                      <a:pt x="451" y="116"/>
                    </a:cubicBezTo>
                    <a:cubicBezTo>
                      <a:pt x="478" y="111"/>
                      <a:pt x="569" y="57"/>
                      <a:pt x="602" y="40"/>
                    </a:cubicBezTo>
                    <a:cubicBezTo>
                      <a:pt x="637" y="23"/>
                      <a:pt x="676" y="0"/>
                      <a:pt x="693" y="26"/>
                    </a:cubicBezTo>
                    <a:cubicBezTo>
                      <a:pt x="709" y="52"/>
                      <a:pt x="687" y="73"/>
                      <a:pt x="648" y="98"/>
                    </a:cubicBezTo>
                    <a:cubicBezTo>
                      <a:pt x="605" y="125"/>
                      <a:pt x="611" y="123"/>
                      <a:pt x="586" y="139"/>
                    </a:cubicBezTo>
                    <a:cubicBezTo>
                      <a:pt x="558" y="156"/>
                      <a:pt x="497" y="200"/>
                      <a:pt x="483" y="221"/>
                    </a:cubicBezTo>
                    <a:cubicBezTo>
                      <a:pt x="470" y="241"/>
                      <a:pt x="469" y="272"/>
                      <a:pt x="465" y="306"/>
                    </a:cubicBezTo>
                    <a:cubicBezTo>
                      <a:pt x="454" y="436"/>
                      <a:pt x="564" y="761"/>
                      <a:pt x="571" y="786"/>
                    </a:cubicBezTo>
                    <a:cubicBezTo>
                      <a:pt x="577" y="807"/>
                      <a:pt x="573" y="833"/>
                      <a:pt x="541" y="843"/>
                    </a:cubicBezTo>
                    <a:cubicBezTo>
                      <a:pt x="509" y="852"/>
                      <a:pt x="490" y="837"/>
                      <a:pt x="483" y="816"/>
                    </a:cubicBezTo>
                    <a:cubicBezTo>
                      <a:pt x="472" y="778"/>
                      <a:pt x="408" y="606"/>
                      <a:pt x="389" y="557"/>
                    </a:cubicBezTo>
                    <a:cubicBezTo>
                      <a:pt x="381" y="537"/>
                      <a:pt x="373" y="522"/>
                      <a:pt x="366" y="518"/>
                    </a:cubicBezTo>
                    <a:cubicBezTo>
                      <a:pt x="363" y="517"/>
                      <a:pt x="357" y="518"/>
                      <a:pt x="355" y="518"/>
                    </a:cubicBezTo>
                    <a:cubicBezTo>
                      <a:pt x="348" y="521"/>
                      <a:pt x="341" y="537"/>
                      <a:pt x="334" y="557"/>
                    </a:cubicBezTo>
                    <a:cubicBezTo>
                      <a:pt x="315" y="606"/>
                      <a:pt x="251" y="778"/>
                      <a:pt x="239" y="816"/>
                    </a:cubicBezTo>
                    <a:cubicBezTo>
                      <a:pt x="233" y="837"/>
                      <a:pt x="214" y="852"/>
                      <a:pt x="182" y="843"/>
                    </a:cubicBezTo>
                    <a:cubicBezTo>
                      <a:pt x="150" y="833"/>
                      <a:pt x="145" y="807"/>
                      <a:pt x="152" y="786"/>
                    </a:cubicBezTo>
                    <a:cubicBezTo>
                      <a:pt x="159" y="761"/>
                      <a:pt x="269" y="436"/>
                      <a:pt x="257" y="306"/>
                    </a:cubicBezTo>
                    <a:cubicBezTo>
                      <a:pt x="254" y="272"/>
                      <a:pt x="254" y="255"/>
                      <a:pt x="241" y="235"/>
                    </a:cubicBezTo>
                    <a:cubicBezTo>
                      <a:pt x="227" y="215"/>
                      <a:pt x="197" y="214"/>
                      <a:pt x="165" y="211"/>
                    </a:cubicBezTo>
                    <a:cubicBezTo>
                      <a:pt x="136" y="208"/>
                      <a:pt x="125" y="207"/>
                      <a:pt x="75" y="203"/>
                    </a:cubicBezTo>
                    <a:cubicBezTo>
                      <a:pt x="29" y="198"/>
                      <a:pt x="0" y="189"/>
                      <a:pt x="3" y="159"/>
                    </a:cubicBezTo>
                    <a:close/>
                  </a:path>
                </a:pathLst>
              </a:custGeom>
              <a:grpFill/>
              <a:ln w="9525">
                <a:noFill/>
                <a:round/>
                <a:headEnd/>
                <a:tailEnd/>
              </a:ln>
            </p:spPr>
            <p:txBody>
              <a:bodyPr/>
              <a:lstStyle/>
              <a:p>
                <a:endParaRPr lang="zh-CN" altLang="zh-CN" sz="2471"/>
              </a:p>
            </p:txBody>
          </p:sp>
          <p:sp>
            <p:nvSpPr>
              <p:cNvPr id="67" name="Oval 8"/>
              <p:cNvSpPr>
                <a:spLocks noChangeArrowheads="1"/>
              </p:cNvSpPr>
              <p:nvPr/>
            </p:nvSpPr>
            <p:spPr bwMode="auto">
              <a:xfrm>
                <a:off x="3899" y="3001"/>
                <a:ext cx="188" cy="189"/>
              </a:xfrm>
              <a:prstGeom prst="ellipse">
                <a:avLst/>
              </a:prstGeom>
              <a:grpFill/>
              <a:ln w="9525">
                <a:noFill/>
                <a:round/>
                <a:headEnd/>
                <a:tailEnd/>
              </a:ln>
            </p:spPr>
            <p:txBody>
              <a:bodyPr/>
              <a:lstStyle/>
              <a:p>
                <a:endParaRPr lang="zh-CN" altLang="zh-CN" sz="2471"/>
              </a:p>
            </p:txBody>
          </p:sp>
        </p:grpSp>
        <p:grpSp>
          <p:nvGrpSpPr>
            <p:cNvPr id="57" name="Group 29"/>
            <p:cNvGrpSpPr>
              <a:grpSpLocks/>
            </p:cNvGrpSpPr>
            <p:nvPr/>
          </p:nvGrpSpPr>
          <p:grpSpPr bwMode="auto">
            <a:xfrm>
              <a:off x="5215552" y="3299428"/>
              <a:ext cx="891079" cy="1144530"/>
              <a:chOff x="2086" y="3001"/>
              <a:chExt cx="787" cy="1007"/>
            </a:xfrm>
            <a:solidFill>
              <a:schemeClr val="accent5"/>
            </a:solidFill>
          </p:grpSpPr>
          <p:sp>
            <p:nvSpPr>
              <p:cNvPr id="64" name="Freeform 9"/>
              <p:cNvSpPr>
                <a:spLocks/>
              </p:cNvSpPr>
              <p:nvPr/>
            </p:nvSpPr>
            <p:spPr bwMode="auto">
              <a:xfrm>
                <a:off x="2086" y="3213"/>
                <a:ext cx="787" cy="795"/>
              </a:xfrm>
              <a:custGeom>
                <a:avLst/>
                <a:gdLst/>
                <a:ahLst/>
                <a:cxnLst>
                  <a:cxn ang="0">
                    <a:pos x="713" y="31"/>
                  </a:cxn>
                  <a:cxn ang="0">
                    <a:pos x="625" y="2"/>
                  </a:cxn>
                  <a:cxn ang="0">
                    <a:pos x="358" y="0"/>
                  </a:cxn>
                  <a:cxn ang="0">
                    <a:pos x="91" y="2"/>
                  </a:cxn>
                  <a:cxn ang="0">
                    <a:pos x="3" y="31"/>
                  </a:cxn>
                  <a:cxn ang="0">
                    <a:pos x="76" y="75"/>
                  </a:cxn>
                  <a:cxn ang="0">
                    <a:pos x="166" y="83"/>
                  </a:cxn>
                  <a:cxn ang="0">
                    <a:pos x="241" y="107"/>
                  </a:cxn>
                  <a:cxn ang="0">
                    <a:pos x="258" y="178"/>
                  </a:cxn>
                  <a:cxn ang="0">
                    <a:pos x="152" y="658"/>
                  </a:cxn>
                  <a:cxn ang="0">
                    <a:pos x="183" y="715"/>
                  </a:cxn>
                  <a:cxn ang="0">
                    <a:pos x="240" y="688"/>
                  </a:cxn>
                  <a:cxn ang="0">
                    <a:pos x="334" y="429"/>
                  </a:cxn>
                  <a:cxn ang="0">
                    <a:pos x="356" y="390"/>
                  </a:cxn>
                  <a:cxn ang="0">
                    <a:pos x="360" y="390"/>
                  </a:cxn>
                  <a:cxn ang="0">
                    <a:pos x="382" y="429"/>
                  </a:cxn>
                  <a:cxn ang="0">
                    <a:pos x="476" y="688"/>
                  </a:cxn>
                  <a:cxn ang="0">
                    <a:pos x="533" y="715"/>
                  </a:cxn>
                  <a:cxn ang="0">
                    <a:pos x="564" y="658"/>
                  </a:cxn>
                  <a:cxn ang="0">
                    <a:pos x="458" y="178"/>
                  </a:cxn>
                  <a:cxn ang="0">
                    <a:pos x="475" y="107"/>
                  </a:cxn>
                  <a:cxn ang="0">
                    <a:pos x="550" y="83"/>
                  </a:cxn>
                  <a:cxn ang="0">
                    <a:pos x="640" y="75"/>
                  </a:cxn>
                  <a:cxn ang="0">
                    <a:pos x="713" y="31"/>
                  </a:cxn>
                </a:cxnLst>
                <a:rect l="0" t="0" r="r" b="b"/>
                <a:pathLst>
                  <a:path w="716" h="724">
                    <a:moveTo>
                      <a:pt x="713" y="31"/>
                    </a:moveTo>
                    <a:cubicBezTo>
                      <a:pt x="710" y="0"/>
                      <a:pt x="664" y="2"/>
                      <a:pt x="625" y="2"/>
                    </a:cubicBezTo>
                    <a:cubicBezTo>
                      <a:pt x="591" y="2"/>
                      <a:pt x="410" y="0"/>
                      <a:pt x="358" y="0"/>
                    </a:cubicBezTo>
                    <a:cubicBezTo>
                      <a:pt x="306" y="0"/>
                      <a:pt x="125" y="2"/>
                      <a:pt x="91" y="2"/>
                    </a:cubicBezTo>
                    <a:cubicBezTo>
                      <a:pt x="51" y="2"/>
                      <a:pt x="6" y="0"/>
                      <a:pt x="3" y="31"/>
                    </a:cubicBezTo>
                    <a:cubicBezTo>
                      <a:pt x="0" y="61"/>
                      <a:pt x="29" y="70"/>
                      <a:pt x="76" y="75"/>
                    </a:cubicBezTo>
                    <a:cubicBezTo>
                      <a:pt x="126" y="79"/>
                      <a:pt x="136" y="80"/>
                      <a:pt x="166" y="83"/>
                    </a:cubicBezTo>
                    <a:cubicBezTo>
                      <a:pt x="198" y="86"/>
                      <a:pt x="228" y="87"/>
                      <a:pt x="241" y="107"/>
                    </a:cubicBezTo>
                    <a:cubicBezTo>
                      <a:pt x="254" y="127"/>
                      <a:pt x="255" y="144"/>
                      <a:pt x="258" y="178"/>
                    </a:cubicBezTo>
                    <a:cubicBezTo>
                      <a:pt x="269" y="308"/>
                      <a:pt x="159" y="633"/>
                      <a:pt x="152" y="658"/>
                    </a:cubicBezTo>
                    <a:cubicBezTo>
                      <a:pt x="146" y="679"/>
                      <a:pt x="150" y="705"/>
                      <a:pt x="183" y="715"/>
                    </a:cubicBezTo>
                    <a:cubicBezTo>
                      <a:pt x="215" y="724"/>
                      <a:pt x="234" y="709"/>
                      <a:pt x="240" y="688"/>
                    </a:cubicBezTo>
                    <a:cubicBezTo>
                      <a:pt x="251" y="650"/>
                      <a:pt x="315" y="478"/>
                      <a:pt x="334" y="429"/>
                    </a:cubicBezTo>
                    <a:cubicBezTo>
                      <a:pt x="342" y="409"/>
                      <a:pt x="348" y="393"/>
                      <a:pt x="356" y="390"/>
                    </a:cubicBezTo>
                    <a:cubicBezTo>
                      <a:pt x="360" y="390"/>
                      <a:pt x="360" y="390"/>
                      <a:pt x="360" y="390"/>
                    </a:cubicBezTo>
                    <a:cubicBezTo>
                      <a:pt x="368" y="393"/>
                      <a:pt x="374" y="409"/>
                      <a:pt x="382" y="429"/>
                    </a:cubicBezTo>
                    <a:cubicBezTo>
                      <a:pt x="401" y="478"/>
                      <a:pt x="465" y="650"/>
                      <a:pt x="476" y="688"/>
                    </a:cubicBezTo>
                    <a:cubicBezTo>
                      <a:pt x="482" y="709"/>
                      <a:pt x="501" y="724"/>
                      <a:pt x="533" y="715"/>
                    </a:cubicBezTo>
                    <a:cubicBezTo>
                      <a:pt x="566" y="705"/>
                      <a:pt x="570" y="679"/>
                      <a:pt x="564" y="658"/>
                    </a:cubicBezTo>
                    <a:cubicBezTo>
                      <a:pt x="556" y="633"/>
                      <a:pt x="447" y="308"/>
                      <a:pt x="458" y="178"/>
                    </a:cubicBezTo>
                    <a:cubicBezTo>
                      <a:pt x="461" y="144"/>
                      <a:pt x="462" y="127"/>
                      <a:pt x="475" y="107"/>
                    </a:cubicBezTo>
                    <a:cubicBezTo>
                      <a:pt x="488" y="87"/>
                      <a:pt x="518" y="86"/>
                      <a:pt x="550" y="83"/>
                    </a:cubicBezTo>
                    <a:cubicBezTo>
                      <a:pt x="580" y="80"/>
                      <a:pt x="590" y="79"/>
                      <a:pt x="640" y="75"/>
                    </a:cubicBezTo>
                    <a:cubicBezTo>
                      <a:pt x="687" y="70"/>
                      <a:pt x="716" y="61"/>
                      <a:pt x="713" y="31"/>
                    </a:cubicBezTo>
                    <a:close/>
                  </a:path>
                </a:pathLst>
              </a:custGeom>
              <a:grpFill/>
              <a:ln w="9525">
                <a:noFill/>
                <a:round/>
                <a:headEnd/>
                <a:tailEnd/>
              </a:ln>
            </p:spPr>
            <p:txBody>
              <a:bodyPr/>
              <a:lstStyle/>
              <a:p>
                <a:endParaRPr lang="zh-CN" altLang="zh-CN" sz="2471"/>
              </a:p>
            </p:txBody>
          </p:sp>
          <p:sp>
            <p:nvSpPr>
              <p:cNvPr id="65" name="Oval 10"/>
              <p:cNvSpPr>
                <a:spLocks noChangeArrowheads="1"/>
              </p:cNvSpPr>
              <p:nvPr/>
            </p:nvSpPr>
            <p:spPr bwMode="auto">
              <a:xfrm>
                <a:off x="2384" y="3001"/>
                <a:ext cx="189" cy="189"/>
              </a:xfrm>
              <a:prstGeom prst="ellipse">
                <a:avLst/>
              </a:prstGeom>
              <a:grpFill/>
              <a:ln w="9525">
                <a:noFill/>
                <a:round/>
                <a:headEnd/>
                <a:tailEnd/>
              </a:ln>
            </p:spPr>
            <p:txBody>
              <a:bodyPr/>
              <a:lstStyle/>
              <a:p>
                <a:endParaRPr lang="zh-CN" altLang="zh-CN" sz="2471"/>
              </a:p>
            </p:txBody>
          </p:sp>
        </p:grpSp>
        <p:grpSp>
          <p:nvGrpSpPr>
            <p:cNvPr id="58" name="Group 30"/>
            <p:cNvGrpSpPr>
              <a:grpSpLocks/>
            </p:cNvGrpSpPr>
            <p:nvPr/>
          </p:nvGrpSpPr>
          <p:grpSpPr bwMode="auto">
            <a:xfrm>
              <a:off x="4355976" y="3299428"/>
              <a:ext cx="883578" cy="1144530"/>
              <a:chOff x="1327" y="3001"/>
              <a:chExt cx="780" cy="1007"/>
            </a:xfrm>
            <a:solidFill>
              <a:schemeClr val="accent5"/>
            </a:solidFill>
          </p:grpSpPr>
          <p:sp>
            <p:nvSpPr>
              <p:cNvPr id="62" name="Freeform 11"/>
              <p:cNvSpPr>
                <a:spLocks/>
              </p:cNvSpPr>
              <p:nvPr/>
            </p:nvSpPr>
            <p:spPr bwMode="auto">
              <a:xfrm>
                <a:off x="1327" y="3072"/>
                <a:ext cx="780" cy="936"/>
              </a:xfrm>
              <a:custGeom>
                <a:avLst/>
                <a:gdLst/>
                <a:ahLst/>
                <a:cxnLst>
                  <a:cxn ang="0">
                    <a:pos x="706" y="159"/>
                  </a:cxn>
                  <a:cxn ang="0">
                    <a:pos x="618" y="130"/>
                  </a:cxn>
                  <a:cxn ang="0">
                    <a:pos x="348" y="128"/>
                  </a:cxn>
                  <a:cxn ang="0">
                    <a:pos x="258" y="116"/>
                  </a:cxn>
                  <a:cxn ang="0">
                    <a:pos x="107" y="40"/>
                  </a:cxn>
                  <a:cxn ang="0">
                    <a:pos x="16" y="26"/>
                  </a:cxn>
                  <a:cxn ang="0">
                    <a:pos x="61" y="98"/>
                  </a:cxn>
                  <a:cxn ang="0">
                    <a:pos x="123" y="139"/>
                  </a:cxn>
                  <a:cxn ang="0">
                    <a:pos x="225" y="221"/>
                  </a:cxn>
                  <a:cxn ang="0">
                    <a:pos x="243" y="306"/>
                  </a:cxn>
                  <a:cxn ang="0">
                    <a:pos x="138" y="786"/>
                  </a:cxn>
                  <a:cxn ang="0">
                    <a:pos x="168" y="843"/>
                  </a:cxn>
                  <a:cxn ang="0">
                    <a:pos x="225" y="816"/>
                  </a:cxn>
                  <a:cxn ang="0">
                    <a:pos x="319" y="557"/>
                  </a:cxn>
                  <a:cxn ang="0">
                    <a:pos x="343" y="518"/>
                  </a:cxn>
                  <a:cxn ang="0">
                    <a:pos x="354" y="518"/>
                  </a:cxn>
                  <a:cxn ang="0">
                    <a:pos x="375" y="557"/>
                  </a:cxn>
                  <a:cxn ang="0">
                    <a:pos x="469" y="816"/>
                  </a:cxn>
                  <a:cxn ang="0">
                    <a:pos x="527" y="843"/>
                  </a:cxn>
                  <a:cxn ang="0">
                    <a:pos x="557" y="786"/>
                  </a:cxn>
                  <a:cxn ang="0">
                    <a:pos x="451" y="306"/>
                  </a:cxn>
                  <a:cxn ang="0">
                    <a:pos x="468" y="235"/>
                  </a:cxn>
                  <a:cxn ang="0">
                    <a:pos x="543" y="211"/>
                  </a:cxn>
                  <a:cxn ang="0">
                    <a:pos x="633" y="203"/>
                  </a:cxn>
                  <a:cxn ang="0">
                    <a:pos x="706" y="159"/>
                  </a:cxn>
                </a:cxnLst>
                <a:rect l="0" t="0" r="r" b="b"/>
                <a:pathLst>
                  <a:path w="709" h="852">
                    <a:moveTo>
                      <a:pt x="706" y="159"/>
                    </a:moveTo>
                    <a:cubicBezTo>
                      <a:pt x="703" y="128"/>
                      <a:pt x="658" y="130"/>
                      <a:pt x="618" y="130"/>
                    </a:cubicBezTo>
                    <a:cubicBezTo>
                      <a:pt x="583" y="130"/>
                      <a:pt x="397" y="128"/>
                      <a:pt x="348" y="128"/>
                    </a:cubicBezTo>
                    <a:cubicBezTo>
                      <a:pt x="300" y="128"/>
                      <a:pt x="258" y="116"/>
                      <a:pt x="258" y="116"/>
                    </a:cubicBezTo>
                    <a:cubicBezTo>
                      <a:pt x="230" y="111"/>
                      <a:pt x="140" y="57"/>
                      <a:pt x="107" y="40"/>
                    </a:cubicBezTo>
                    <a:cubicBezTo>
                      <a:pt x="72" y="23"/>
                      <a:pt x="33" y="0"/>
                      <a:pt x="16" y="26"/>
                    </a:cubicBezTo>
                    <a:cubicBezTo>
                      <a:pt x="0" y="52"/>
                      <a:pt x="21" y="73"/>
                      <a:pt x="61" y="98"/>
                    </a:cubicBezTo>
                    <a:cubicBezTo>
                      <a:pt x="103" y="125"/>
                      <a:pt x="98" y="123"/>
                      <a:pt x="123" y="139"/>
                    </a:cubicBezTo>
                    <a:cubicBezTo>
                      <a:pt x="150" y="156"/>
                      <a:pt x="212" y="200"/>
                      <a:pt x="225" y="221"/>
                    </a:cubicBezTo>
                    <a:cubicBezTo>
                      <a:pt x="238" y="241"/>
                      <a:pt x="240" y="272"/>
                      <a:pt x="243" y="306"/>
                    </a:cubicBezTo>
                    <a:cubicBezTo>
                      <a:pt x="255" y="436"/>
                      <a:pt x="145" y="761"/>
                      <a:pt x="138" y="786"/>
                    </a:cubicBezTo>
                    <a:cubicBezTo>
                      <a:pt x="131" y="807"/>
                      <a:pt x="136" y="833"/>
                      <a:pt x="168" y="843"/>
                    </a:cubicBezTo>
                    <a:cubicBezTo>
                      <a:pt x="200" y="852"/>
                      <a:pt x="219" y="837"/>
                      <a:pt x="225" y="816"/>
                    </a:cubicBezTo>
                    <a:cubicBezTo>
                      <a:pt x="237" y="778"/>
                      <a:pt x="300" y="606"/>
                      <a:pt x="319" y="557"/>
                    </a:cubicBezTo>
                    <a:cubicBezTo>
                      <a:pt x="327" y="537"/>
                      <a:pt x="335" y="522"/>
                      <a:pt x="343" y="518"/>
                    </a:cubicBezTo>
                    <a:cubicBezTo>
                      <a:pt x="346" y="517"/>
                      <a:pt x="352" y="518"/>
                      <a:pt x="354" y="518"/>
                    </a:cubicBezTo>
                    <a:cubicBezTo>
                      <a:pt x="361" y="521"/>
                      <a:pt x="367" y="537"/>
                      <a:pt x="375" y="557"/>
                    </a:cubicBezTo>
                    <a:cubicBezTo>
                      <a:pt x="394" y="606"/>
                      <a:pt x="458" y="778"/>
                      <a:pt x="469" y="816"/>
                    </a:cubicBezTo>
                    <a:cubicBezTo>
                      <a:pt x="476" y="837"/>
                      <a:pt x="495" y="852"/>
                      <a:pt x="527" y="843"/>
                    </a:cubicBezTo>
                    <a:cubicBezTo>
                      <a:pt x="559" y="833"/>
                      <a:pt x="563" y="807"/>
                      <a:pt x="557" y="786"/>
                    </a:cubicBezTo>
                    <a:cubicBezTo>
                      <a:pt x="550" y="761"/>
                      <a:pt x="440" y="436"/>
                      <a:pt x="451" y="306"/>
                    </a:cubicBezTo>
                    <a:cubicBezTo>
                      <a:pt x="454" y="272"/>
                      <a:pt x="455" y="255"/>
                      <a:pt x="468" y="235"/>
                    </a:cubicBezTo>
                    <a:cubicBezTo>
                      <a:pt x="481" y="215"/>
                      <a:pt x="511" y="214"/>
                      <a:pt x="543" y="211"/>
                    </a:cubicBezTo>
                    <a:cubicBezTo>
                      <a:pt x="573" y="208"/>
                      <a:pt x="583" y="207"/>
                      <a:pt x="633" y="203"/>
                    </a:cubicBezTo>
                    <a:cubicBezTo>
                      <a:pt x="680" y="198"/>
                      <a:pt x="709" y="189"/>
                      <a:pt x="706" y="159"/>
                    </a:cubicBezTo>
                    <a:close/>
                  </a:path>
                </a:pathLst>
              </a:custGeom>
              <a:grpFill/>
              <a:ln w="9525">
                <a:noFill/>
                <a:round/>
                <a:headEnd/>
                <a:tailEnd/>
              </a:ln>
            </p:spPr>
            <p:txBody>
              <a:bodyPr/>
              <a:lstStyle/>
              <a:p>
                <a:endParaRPr lang="zh-CN" altLang="zh-CN" sz="2471"/>
              </a:p>
            </p:txBody>
          </p:sp>
          <p:sp>
            <p:nvSpPr>
              <p:cNvPr id="63" name="Oval 12"/>
              <p:cNvSpPr>
                <a:spLocks noChangeArrowheads="1"/>
              </p:cNvSpPr>
              <p:nvPr/>
            </p:nvSpPr>
            <p:spPr bwMode="auto">
              <a:xfrm>
                <a:off x="1617" y="3001"/>
                <a:ext cx="189" cy="189"/>
              </a:xfrm>
              <a:prstGeom prst="ellipse">
                <a:avLst/>
              </a:prstGeom>
              <a:grpFill/>
              <a:ln w="9525">
                <a:noFill/>
                <a:round/>
                <a:headEnd/>
                <a:tailEnd/>
              </a:ln>
            </p:spPr>
            <p:txBody>
              <a:bodyPr/>
              <a:lstStyle/>
              <a:p>
                <a:endParaRPr lang="zh-CN" altLang="zh-CN" sz="2471"/>
              </a:p>
            </p:txBody>
          </p:sp>
        </p:grpSp>
        <p:grpSp>
          <p:nvGrpSpPr>
            <p:cNvPr id="59" name="Group 28"/>
            <p:cNvGrpSpPr>
              <a:grpSpLocks/>
            </p:cNvGrpSpPr>
            <p:nvPr/>
          </p:nvGrpSpPr>
          <p:grpSpPr bwMode="auto">
            <a:xfrm>
              <a:off x="6061627" y="3299428"/>
              <a:ext cx="889578" cy="1144530"/>
              <a:chOff x="2833" y="3001"/>
              <a:chExt cx="786" cy="1007"/>
            </a:xfrm>
            <a:solidFill>
              <a:schemeClr val="accent5"/>
            </a:solidFill>
          </p:grpSpPr>
          <p:sp>
            <p:nvSpPr>
              <p:cNvPr id="60" name="Freeform 13"/>
              <p:cNvSpPr>
                <a:spLocks/>
              </p:cNvSpPr>
              <p:nvPr/>
            </p:nvSpPr>
            <p:spPr bwMode="auto">
              <a:xfrm>
                <a:off x="2833" y="3213"/>
                <a:ext cx="786" cy="795"/>
              </a:xfrm>
              <a:custGeom>
                <a:avLst/>
                <a:gdLst/>
                <a:ahLst/>
                <a:cxnLst>
                  <a:cxn ang="0">
                    <a:pos x="713" y="31"/>
                  </a:cxn>
                  <a:cxn ang="0">
                    <a:pos x="625" y="2"/>
                  </a:cxn>
                  <a:cxn ang="0">
                    <a:pos x="358" y="0"/>
                  </a:cxn>
                  <a:cxn ang="0">
                    <a:pos x="90" y="2"/>
                  </a:cxn>
                  <a:cxn ang="0">
                    <a:pos x="3" y="31"/>
                  </a:cxn>
                  <a:cxn ang="0">
                    <a:pos x="76" y="75"/>
                  </a:cxn>
                  <a:cxn ang="0">
                    <a:pos x="166" y="83"/>
                  </a:cxn>
                  <a:cxn ang="0">
                    <a:pos x="241" y="107"/>
                  </a:cxn>
                  <a:cxn ang="0">
                    <a:pos x="258" y="178"/>
                  </a:cxn>
                  <a:cxn ang="0">
                    <a:pos x="152" y="658"/>
                  </a:cxn>
                  <a:cxn ang="0">
                    <a:pos x="182" y="715"/>
                  </a:cxn>
                  <a:cxn ang="0">
                    <a:pos x="240" y="688"/>
                  </a:cxn>
                  <a:cxn ang="0">
                    <a:pos x="334" y="429"/>
                  </a:cxn>
                  <a:cxn ang="0">
                    <a:pos x="355" y="390"/>
                  </a:cxn>
                  <a:cxn ang="0">
                    <a:pos x="360" y="390"/>
                  </a:cxn>
                  <a:cxn ang="0">
                    <a:pos x="382" y="429"/>
                  </a:cxn>
                  <a:cxn ang="0">
                    <a:pos x="476" y="688"/>
                  </a:cxn>
                  <a:cxn ang="0">
                    <a:pos x="533" y="715"/>
                  </a:cxn>
                  <a:cxn ang="0">
                    <a:pos x="564" y="658"/>
                  </a:cxn>
                  <a:cxn ang="0">
                    <a:pos x="458" y="178"/>
                  </a:cxn>
                  <a:cxn ang="0">
                    <a:pos x="475" y="107"/>
                  </a:cxn>
                  <a:cxn ang="0">
                    <a:pos x="550" y="83"/>
                  </a:cxn>
                  <a:cxn ang="0">
                    <a:pos x="640" y="75"/>
                  </a:cxn>
                  <a:cxn ang="0">
                    <a:pos x="713" y="31"/>
                  </a:cxn>
                </a:cxnLst>
                <a:rect l="0" t="0" r="r" b="b"/>
                <a:pathLst>
                  <a:path w="715" h="724">
                    <a:moveTo>
                      <a:pt x="713" y="31"/>
                    </a:moveTo>
                    <a:cubicBezTo>
                      <a:pt x="710" y="0"/>
                      <a:pt x="664" y="2"/>
                      <a:pt x="625" y="2"/>
                    </a:cubicBezTo>
                    <a:cubicBezTo>
                      <a:pt x="590" y="2"/>
                      <a:pt x="410" y="0"/>
                      <a:pt x="358" y="0"/>
                    </a:cubicBezTo>
                    <a:cubicBezTo>
                      <a:pt x="306" y="0"/>
                      <a:pt x="125" y="2"/>
                      <a:pt x="90" y="2"/>
                    </a:cubicBezTo>
                    <a:cubicBezTo>
                      <a:pt x="51" y="2"/>
                      <a:pt x="6" y="0"/>
                      <a:pt x="3" y="31"/>
                    </a:cubicBezTo>
                    <a:cubicBezTo>
                      <a:pt x="0" y="61"/>
                      <a:pt x="29" y="70"/>
                      <a:pt x="76" y="75"/>
                    </a:cubicBezTo>
                    <a:cubicBezTo>
                      <a:pt x="126" y="79"/>
                      <a:pt x="136" y="80"/>
                      <a:pt x="166" y="83"/>
                    </a:cubicBezTo>
                    <a:cubicBezTo>
                      <a:pt x="198" y="86"/>
                      <a:pt x="228" y="87"/>
                      <a:pt x="241" y="107"/>
                    </a:cubicBezTo>
                    <a:cubicBezTo>
                      <a:pt x="254" y="127"/>
                      <a:pt x="254" y="144"/>
                      <a:pt x="258" y="178"/>
                    </a:cubicBezTo>
                    <a:cubicBezTo>
                      <a:pt x="269" y="308"/>
                      <a:pt x="159" y="633"/>
                      <a:pt x="152" y="658"/>
                    </a:cubicBezTo>
                    <a:cubicBezTo>
                      <a:pt x="146" y="679"/>
                      <a:pt x="150" y="705"/>
                      <a:pt x="182" y="715"/>
                    </a:cubicBezTo>
                    <a:cubicBezTo>
                      <a:pt x="214" y="724"/>
                      <a:pt x="233" y="709"/>
                      <a:pt x="240" y="688"/>
                    </a:cubicBezTo>
                    <a:cubicBezTo>
                      <a:pt x="251" y="650"/>
                      <a:pt x="315" y="478"/>
                      <a:pt x="334" y="429"/>
                    </a:cubicBezTo>
                    <a:cubicBezTo>
                      <a:pt x="342" y="409"/>
                      <a:pt x="348" y="393"/>
                      <a:pt x="355" y="390"/>
                    </a:cubicBezTo>
                    <a:cubicBezTo>
                      <a:pt x="360" y="390"/>
                      <a:pt x="360" y="390"/>
                      <a:pt x="360" y="390"/>
                    </a:cubicBezTo>
                    <a:cubicBezTo>
                      <a:pt x="368" y="393"/>
                      <a:pt x="374" y="409"/>
                      <a:pt x="382" y="429"/>
                    </a:cubicBezTo>
                    <a:cubicBezTo>
                      <a:pt x="401" y="478"/>
                      <a:pt x="464" y="650"/>
                      <a:pt x="476" y="688"/>
                    </a:cubicBezTo>
                    <a:cubicBezTo>
                      <a:pt x="482" y="709"/>
                      <a:pt x="501" y="724"/>
                      <a:pt x="533" y="715"/>
                    </a:cubicBezTo>
                    <a:cubicBezTo>
                      <a:pt x="565" y="705"/>
                      <a:pt x="570" y="679"/>
                      <a:pt x="564" y="658"/>
                    </a:cubicBezTo>
                    <a:cubicBezTo>
                      <a:pt x="556" y="633"/>
                      <a:pt x="446" y="308"/>
                      <a:pt x="458" y="178"/>
                    </a:cubicBezTo>
                    <a:cubicBezTo>
                      <a:pt x="461" y="144"/>
                      <a:pt x="462" y="127"/>
                      <a:pt x="475" y="107"/>
                    </a:cubicBezTo>
                    <a:cubicBezTo>
                      <a:pt x="488" y="87"/>
                      <a:pt x="518" y="86"/>
                      <a:pt x="550" y="83"/>
                    </a:cubicBezTo>
                    <a:cubicBezTo>
                      <a:pt x="580" y="80"/>
                      <a:pt x="590" y="79"/>
                      <a:pt x="640" y="75"/>
                    </a:cubicBezTo>
                    <a:cubicBezTo>
                      <a:pt x="687" y="70"/>
                      <a:pt x="715" y="61"/>
                      <a:pt x="713" y="31"/>
                    </a:cubicBezTo>
                    <a:close/>
                  </a:path>
                </a:pathLst>
              </a:custGeom>
              <a:grpFill/>
              <a:ln w="9525">
                <a:noFill/>
                <a:round/>
                <a:headEnd/>
                <a:tailEnd/>
              </a:ln>
            </p:spPr>
            <p:txBody>
              <a:bodyPr/>
              <a:lstStyle/>
              <a:p>
                <a:endParaRPr lang="zh-CN" altLang="zh-CN" sz="2471"/>
              </a:p>
            </p:txBody>
          </p:sp>
          <p:sp>
            <p:nvSpPr>
              <p:cNvPr id="61" name="Oval 14"/>
              <p:cNvSpPr>
                <a:spLocks noChangeArrowheads="1"/>
              </p:cNvSpPr>
              <p:nvPr/>
            </p:nvSpPr>
            <p:spPr bwMode="auto">
              <a:xfrm>
                <a:off x="3131" y="3001"/>
                <a:ext cx="188" cy="189"/>
              </a:xfrm>
              <a:prstGeom prst="ellipse">
                <a:avLst/>
              </a:prstGeom>
              <a:grpFill/>
              <a:ln w="9525">
                <a:noFill/>
                <a:round/>
                <a:headEnd/>
                <a:tailEnd/>
              </a:ln>
            </p:spPr>
            <p:txBody>
              <a:bodyPr/>
              <a:lstStyle/>
              <a:p>
                <a:endParaRPr lang="zh-CN" altLang="zh-CN" sz="2471"/>
              </a:p>
            </p:txBody>
          </p:sp>
        </p:grpSp>
      </p:grpSp>
      <p:grpSp>
        <p:nvGrpSpPr>
          <p:cNvPr id="68" name="组合 67"/>
          <p:cNvGrpSpPr>
            <a:grpSpLocks noChangeAspect="1"/>
          </p:cNvGrpSpPr>
          <p:nvPr/>
        </p:nvGrpSpPr>
        <p:grpSpPr>
          <a:xfrm>
            <a:off x="7552706" y="3677433"/>
            <a:ext cx="3574219" cy="1569676"/>
            <a:chOff x="4789514" y="2406904"/>
            <a:chExt cx="2602731" cy="1143031"/>
          </a:xfrm>
        </p:grpSpPr>
        <p:grpSp>
          <p:nvGrpSpPr>
            <p:cNvPr id="69" name="Group 34"/>
            <p:cNvGrpSpPr>
              <a:grpSpLocks/>
            </p:cNvGrpSpPr>
            <p:nvPr/>
          </p:nvGrpSpPr>
          <p:grpSpPr bwMode="auto">
            <a:xfrm>
              <a:off x="6508667" y="2406904"/>
              <a:ext cx="883578" cy="1143031"/>
              <a:chOff x="3228" y="2215"/>
              <a:chExt cx="780" cy="1006"/>
            </a:xfrm>
            <a:solidFill>
              <a:schemeClr val="accent3"/>
            </a:solidFill>
          </p:grpSpPr>
          <p:sp>
            <p:nvSpPr>
              <p:cNvPr id="76" name="Freeform 15"/>
              <p:cNvSpPr>
                <a:spLocks/>
              </p:cNvSpPr>
              <p:nvPr/>
            </p:nvSpPr>
            <p:spPr bwMode="auto">
              <a:xfrm>
                <a:off x="3228" y="2286"/>
                <a:ext cx="780" cy="935"/>
              </a:xfrm>
              <a:custGeom>
                <a:avLst/>
                <a:gdLst/>
                <a:ahLst/>
                <a:cxnLst>
                  <a:cxn ang="0">
                    <a:pos x="3" y="159"/>
                  </a:cxn>
                  <a:cxn ang="0">
                    <a:pos x="90" y="130"/>
                  </a:cxn>
                  <a:cxn ang="0">
                    <a:pos x="360" y="128"/>
                  </a:cxn>
                  <a:cxn ang="0">
                    <a:pos x="451" y="116"/>
                  </a:cxn>
                  <a:cxn ang="0">
                    <a:pos x="602" y="40"/>
                  </a:cxn>
                  <a:cxn ang="0">
                    <a:pos x="692" y="26"/>
                  </a:cxn>
                  <a:cxn ang="0">
                    <a:pos x="648" y="98"/>
                  </a:cxn>
                  <a:cxn ang="0">
                    <a:pos x="586" y="139"/>
                  </a:cxn>
                  <a:cxn ang="0">
                    <a:pos x="483" y="221"/>
                  </a:cxn>
                  <a:cxn ang="0">
                    <a:pos x="465" y="306"/>
                  </a:cxn>
                  <a:cxn ang="0">
                    <a:pos x="571" y="785"/>
                  </a:cxn>
                  <a:cxn ang="0">
                    <a:pos x="541" y="842"/>
                  </a:cxn>
                  <a:cxn ang="0">
                    <a:pos x="483" y="816"/>
                  </a:cxn>
                  <a:cxn ang="0">
                    <a:pos x="389" y="557"/>
                  </a:cxn>
                  <a:cxn ang="0">
                    <a:pos x="366" y="518"/>
                  </a:cxn>
                  <a:cxn ang="0">
                    <a:pos x="355" y="518"/>
                  </a:cxn>
                  <a:cxn ang="0">
                    <a:pos x="333" y="557"/>
                  </a:cxn>
                  <a:cxn ang="0">
                    <a:pos x="239" y="816"/>
                  </a:cxn>
                  <a:cxn ang="0">
                    <a:pos x="182" y="842"/>
                  </a:cxn>
                  <a:cxn ang="0">
                    <a:pos x="151" y="785"/>
                  </a:cxn>
                  <a:cxn ang="0">
                    <a:pos x="257" y="306"/>
                  </a:cxn>
                  <a:cxn ang="0">
                    <a:pos x="241" y="235"/>
                  </a:cxn>
                  <a:cxn ang="0">
                    <a:pos x="165" y="211"/>
                  </a:cxn>
                  <a:cxn ang="0">
                    <a:pos x="75" y="202"/>
                  </a:cxn>
                  <a:cxn ang="0">
                    <a:pos x="3" y="159"/>
                  </a:cxn>
                </a:cxnLst>
                <a:rect l="0" t="0" r="r" b="b"/>
                <a:pathLst>
                  <a:path w="709" h="852">
                    <a:moveTo>
                      <a:pt x="3" y="159"/>
                    </a:moveTo>
                    <a:cubicBezTo>
                      <a:pt x="6" y="128"/>
                      <a:pt x="51" y="130"/>
                      <a:pt x="90" y="130"/>
                    </a:cubicBezTo>
                    <a:cubicBezTo>
                      <a:pt x="125" y="130"/>
                      <a:pt x="312" y="128"/>
                      <a:pt x="360" y="128"/>
                    </a:cubicBezTo>
                    <a:cubicBezTo>
                      <a:pt x="408" y="128"/>
                      <a:pt x="450" y="116"/>
                      <a:pt x="451" y="116"/>
                    </a:cubicBezTo>
                    <a:cubicBezTo>
                      <a:pt x="478" y="111"/>
                      <a:pt x="569" y="57"/>
                      <a:pt x="602" y="40"/>
                    </a:cubicBezTo>
                    <a:cubicBezTo>
                      <a:pt x="637" y="23"/>
                      <a:pt x="676" y="0"/>
                      <a:pt x="692" y="26"/>
                    </a:cubicBezTo>
                    <a:cubicBezTo>
                      <a:pt x="709" y="52"/>
                      <a:pt x="687" y="73"/>
                      <a:pt x="648" y="98"/>
                    </a:cubicBezTo>
                    <a:cubicBezTo>
                      <a:pt x="605" y="125"/>
                      <a:pt x="611" y="123"/>
                      <a:pt x="586" y="139"/>
                    </a:cubicBezTo>
                    <a:cubicBezTo>
                      <a:pt x="558" y="156"/>
                      <a:pt x="496" y="200"/>
                      <a:pt x="483" y="221"/>
                    </a:cubicBezTo>
                    <a:cubicBezTo>
                      <a:pt x="470" y="241"/>
                      <a:pt x="468" y="272"/>
                      <a:pt x="465" y="306"/>
                    </a:cubicBezTo>
                    <a:cubicBezTo>
                      <a:pt x="454" y="436"/>
                      <a:pt x="564" y="760"/>
                      <a:pt x="571" y="785"/>
                    </a:cubicBezTo>
                    <a:cubicBezTo>
                      <a:pt x="577" y="807"/>
                      <a:pt x="573" y="833"/>
                      <a:pt x="541" y="842"/>
                    </a:cubicBezTo>
                    <a:cubicBezTo>
                      <a:pt x="508" y="852"/>
                      <a:pt x="489" y="837"/>
                      <a:pt x="483" y="816"/>
                    </a:cubicBezTo>
                    <a:cubicBezTo>
                      <a:pt x="472" y="777"/>
                      <a:pt x="408" y="606"/>
                      <a:pt x="389" y="557"/>
                    </a:cubicBezTo>
                    <a:cubicBezTo>
                      <a:pt x="381" y="537"/>
                      <a:pt x="373" y="522"/>
                      <a:pt x="366" y="518"/>
                    </a:cubicBezTo>
                    <a:cubicBezTo>
                      <a:pt x="363" y="517"/>
                      <a:pt x="357" y="517"/>
                      <a:pt x="355" y="518"/>
                    </a:cubicBezTo>
                    <a:cubicBezTo>
                      <a:pt x="347" y="521"/>
                      <a:pt x="341" y="537"/>
                      <a:pt x="333" y="557"/>
                    </a:cubicBezTo>
                    <a:cubicBezTo>
                      <a:pt x="314" y="606"/>
                      <a:pt x="251" y="777"/>
                      <a:pt x="239" y="816"/>
                    </a:cubicBezTo>
                    <a:cubicBezTo>
                      <a:pt x="233" y="837"/>
                      <a:pt x="214" y="852"/>
                      <a:pt x="182" y="842"/>
                    </a:cubicBezTo>
                    <a:cubicBezTo>
                      <a:pt x="150" y="833"/>
                      <a:pt x="145" y="807"/>
                      <a:pt x="151" y="785"/>
                    </a:cubicBezTo>
                    <a:cubicBezTo>
                      <a:pt x="159" y="760"/>
                      <a:pt x="269" y="436"/>
                      <a:pt x="257" y="306"/>
                    </a:cubicBezTo>
                    <a:cubicBezTo>
                      <a:pt x="254" y="272"/>
                      <a:pt x="254" y="255"/>
                      <a:pt x="241" y="235"/>
                    </a:cubicBezTo>
                    <a:cubicBezTo>
                      <a:pt x="227" y="214"/>
                      <a:pt x="197" y="214"/>
                      <a:pt x="165" y="211"/>
                    </a:cubicBezTo>
                    <a:cubicBezTo>
                      <a:pt x="136" y="208"/>
                      <a:pt x="125" y="207"/>
                      <a:pt x="75" y="202"/>
                    </a:cubicBezTo>
                    <a:cubicBezTo>
                      <a:pt x="29" y="198"/>
                      <a:pt x="0" y="189"/>
                      <a:pt x="3" y="159"/>
                    </a:cubicBezTo>
                    <a:close/>
                  </a:path>
                </a:pathLst>
              </a:custGeom>
              <a:grpFill/>
              <a:ln w="9525">
                <a:noFill/>
                <a:round/>
                <a:headEnd/>
                <a:tailEnd/>
              </a:ln>
            </p:spPr>
            <p:txBody>
              <a:bodyPr/>
              <a:lstStyle/>
              <a:p>
                <a:endParaRPr lang="zh-CN" altLang="zh-CN" sz="2471"/>
              </a:p>
            </p:txBody>
          </p:sp>
          <p:sp>
            <p:nvSpPr>
              <p:cNvPr id="77" name="Oval 16"/>
              <p:cNvSpPr>
                <a:spLocks noChangeArrowheads="1"/>
              </p:cNvSpPr>
              <p:nvPr/>
            </p:nvSpPr>
            <p:spPr bwMode="auto">
              <a:xfrm>
                <a:off x="3527" y="2215"/>
                <a:ext cx="189" cy="187"/>
              </a:xfrm>
              <a:prstGeom prst="ellipse">
                <a:avLst/>
              </a:prstGeom>
              <a:grpFill/>
              <a:ln w="9525">
                <a:noFill/>
                <a:round/>
                <a:headEnd/>
                <a:tailEnd/>
              </a:ln>
            </p:spPr>
            <p:txBody>
              <a:bodyPr/>
              <a:lstStyle/>
              <a:p>
                <a:endParaRPr lang="zh-CN" altLang="zh-CN" sz="2471"/>
              </a:p>
            </p:txBody>
          </p:sp>
        </p:grpSp>
        <p:grpSp>
          <p:nvGrpSpPr>
            <p:cNvPr id="70" name="Group 33"/>
            <p:cNvGrpSpPr>
              <a:grpSpLocks/>
            </p:cNvGrpSpPr>
            <p:nvPr/>
          </p:nvGrpSpPr>
          <p:grpSpPr bwMode="auto">
            <a:xfrm>
              <a:off x="5647590" y="2406904"/>
              <a:ext cx="892578" cy="1143031"/>
              <a:chOff x="2468" y="2215"/>
              <a:chExt cx="788" cy="1006"/>
            </a:xfrm>
            <a:solidFill>
              <a:schemeClr val="accent3"/>
            </a:solidFill>
          </p:grpSpPr>
          <p:sp>
            <p:nvSpPr>
              <p:cNvPr id="74" name="Freeform 17"/>
              <p:cNvSpPr>
                <a:spLocks/>
              </p:cNvSpPr>
              <p:nvPr/>
            </p:nvSpPr>
            <p:spPr bwMode="auto">
              <a:xfrm>
                <a:off x="2468" y="2426"/>
                <a:ext cx="788" cy="795"/>
              </a:xfrm>
              <a:custGeom>
                <a:avLst/>
                <a:gdLst/>
                <a:ahLst/>
                <a:cxnLst>
                  <a:cxn ang="0">
                    <a:pos x="713" y="31"/>
                  </a:cxn>
                  <a:cxn ang="0">
                    <a:pos x="625" y="2"/>
                  </a:cxn>
                  <a:cxn ang="0">
                    <a:pos x="358" y="0"/>
                  </a:cxn>
                  <a:cxn ang="0">
                    <a:pos x="91" y="2"/>
                  </a:cxn>
                  <a:cxn ang="0">
                    <a:pos x="3" y="31"/>
                  </a:cxn>
                  <a:cxn ang="0">
                    <a:pos x="76" y="74"/>
                  </a:cxn>
                  <a:cxn ang="0">
                    <a:pos x="166" y="83"/>
                  </a:cxn>
                  <a:cxn ang="0">
                    <a:pos x="241" y="107"/>
                  </a:cxn>
                  <a:cxn ang="0">
                    <a:pos x="258" y="178"/>
                  </a:cxn>
                  <a:cxn ang="0">
                    <a:pos x="152" y="657"/>
                  </a:cxn>
                  <a:cxn ang="0">
                    <a:pos x="183" y="714"/>
                  </a:cxn>
                  <a:cxn ang="0">
                    <a:pos x="240" y="688"/>
                  </a:cxn>
                  <a:cxn ang="0">
                    <a:pos x="334" y="429"/>
                  </a:cxn>
                  <a:cxn ang="0">
                    <a:pos x="356" y="390"/>
                  </a:cxn>
                  <a:cxn ang="0">
                    <a:pos x="360" y="390"/>
                  </a:cxn>
                  <a:cxn ang="0">
                    <a:pos x="382" y="429"/>
                  </a:cxn>
                  <a:cxn ang="0">
                    <a:pos x="476" y="688"/>
                  </a:cxn>
                  <a:cxn ang="0">
                    <a:pos x="533" y="714"/>
                  </a:cxn>
                  <a:cxn ang="0">
                    <a:pos x="564" y="657"/>
                  </a:cxn>
                  <a:cxn ang="0">
                    <a:pos x="458" y="178"/>
                  </a:cxn>
                  <a:cxn ang="0">
                    <a:pos x="475" y="107"/>
                  </a:cxn>
                  <a:cxn ang="0">
                    <a:pos x="550" y="83"/>
                  </a:cxn>
                  <a:cxn ang="0">
                    <a:pos x="640" y="74"/>
                  </a:cxn>
                  <a:cxn ang="0">
                    <a:pos x="713" y="31"/>
                  </a:cxn>
                </a:cxnLst>
                <a:rect l="0" t="0" r="r" b="b"/>
                <a:pathLst>
                  <a:path w="716" h="724">
                    <a:moveTo>
                      <a:pt x="713" y="31"/>
                    </a:moveTo>
                    <a:cubicBezTo>
                      <a:pt x="710" y="0"/>
                      <a:pt x="665" y="2"/>
                      <a:pt x="625" y="2"/>
                    </a:cubicBezTo>
                    <a:cubicBezTo>
                      <a:pt x="591" y="2"/>
                      <a:pt x="410" y="0"/>
                      <a:pt x="358" y="0"/>
                    </a:cubicBezTo>
                    <a:cubicBezTo>
                      <a:pt x="306" y="0"/>
                      <a:pt x="125" y="2"/>
                      <a:pt x="91" y="2"/>
                    </a:cubicBezTo>
                    <a:cubicBezTo>
                      <a:pt x="52" y="2"/>
                      <a:pt x="6" y="0"/>
                      <a:pt x="3" y="31"/>
                    </a:cubicBezTo>
                    <a:cubicBezTo>
                      <a:pt x="0" y="61"/>
                      <a:pt x="29" y="70"/>
                      <a:pt x="76" y="74"/>
                    </a:cubicBezTo>
                    <a:cubicBezTo>
                      <a:pt x="126" y="79"/>
                      <a:pt x="136" y="80"/>
                      <a:pt x="166" y="83"/>
                    </a:cubicBezTo>
                    <a:cubicBezTo>
                      <a:pt x="198" y="86"/>
                      <a:pt x="228" y="86"/>
                      <a:pt x="241" y="107"/>
                    </a:cubicBezTo>
                    <a:cubicBezTo>
                      <a:pt x="254" y="127"/>
                      <a:pt x="255" y="144"/>
                      <a:pt x="258" y="178"/>
                    </a:cubicBezTo>
                    <a:cubicBezTo>
                      <a:pt x="269" y="308"/>
                      <a:pt x="160" y="632"/>
                      <a:pt x="152" y="657"/>
                    </a:cubicBezTo>
                    <a:cubicBezTo>
                      <a:pt x="146" y="679"/>
                      <a:pt x="150" y="705"/>
                      <a:pt x="183" y="714"/>
                    </a:cubicBezTo>
                    <a:cubicBezTo>
                      <a:pt x="215" y="724"/>
                      <a:pt x="234" y="709"/>
                      <a:pt x="240" y="688"/>
                    </a:cubicBezTo>
                    <a:cubicBezTo>
                      <a:pt x="251" y="649"/>
                      <a:pt x="315" y="478"/>
                      <a:pt x="334" y="429"/>
                    </a:cubicBezTo>
                    <a:cubicBezTo>
                      <a:pt x="342" y="409"/>
                      <a:pt x="348" y="393"/>
                      <a:pt x="356" y="390"/>
                    </a:cubicBezTo>
                    <a:cubicBezTo>
                      <a:pt x="360" y="390"/>
                      <a:pt x="360" y="390"/>
                      <a:pt x="360" y="390"/>
                    </a:cubicBezTo>
                    <a:cubicBezTo>
                      <a:pt x="368" y="393"/>
                      <a:pt x="374" y="409"/>
                      <a:pt x="382" y="429"/>
                    </a:cubicBezTo>
                    <a:cubicBezTo>
                      <a:pt x="401" y="478"/>
                      <a:pt x="465" y="649"/>
                      <a:pt x="476" y="688"/>
                    </a:cubicBezTo>
                    <a:cubicBezTo>
                      <a:pt x="482" y="709"/>
                      <a:pt x="501" y="724"/>
                      <a:pt x="533" y="714"/>
                    </a:cubicBezTo>
                    <a:cubicBezTo>
                      <a:pt x="566" y="705"/>
                      <a:pt x="570" y="679"/>
                      <a:pt x="564" y="657"/>
                    </a:cubicBezTo>
                    <a:cubicBezTo>
                      <a:pt x="557" y="632"/>
                      <a:pt x="447" y="308"/>
                      <a:pt x="458" y="178"/>
                    </a:cubicBezTo>
                    <a:cubicBezTo>
                      <a:pt x="461" y="144"/>
                      <a:pt x="462" y="127"/>
                      <a:pt x="475" y="107"/>
                    </a:cubicBezTo>
                    <a:cubicBezTo>
                      <a:pt x="488" y="86"/>
                      <a:pt x="518" y="86"/>
                      <a:pt x="550" y="83"/>
                    </a:cubicBezTo>
                    <a:cubicBezTo>
                      <a:pt x="580" y="80"/>
                      <a:pt x="590" y="79"/>
                      <a:pt x="640" y="74"/>
                    </a:cubicBezTo>
                    <a:cubicBezTo>
                      <a:pt x="687" y="70"/>
                      <a:pt x="716" y="61"/>
                      <a:pt x="713" y="31"/>
                    </a:cubicBezTo>
                    <a:close/>
                  </a:path>
                </a:pathLst>
              </a:custGeom>
              <a:grpFill/>
              <a:ln w="9525">
                <a:noFill/>
                <a:round/>
                <a:headEnd/>
                <a:tailEnd/>
              </a:ln>
            </p:spPr>
            <p:txBody>
              <a:bodyPr/>
              <a:lstStyle/>
              <a:p>
                <a:endParaRPr lang="zh-CN" altLang="zh-CN" sz="2471"/>
              </a:p>
            </p:txBody>
          </p:sp>
          <p:sp>
            <p:nvSpPr>
              <p:cNvPr id="75" name="Oval 18"/>
              <p:cNvSpPr>
                <a:spLocks noChangeArrowheads="1"/>
              </p:cNvSpPr>
              <p:nvPr/>
            </p:nvSpPr>
            <p:spPr bwMode="auto">
              <a:xfrm>
                <a:off x="2766" y="2215"/>
                <a:ext cx="189" cy="187"/>
              </a:xfrm>
              <a:prstGeom prst="ellipse">
                <a:avLst/>
              </a:prstGeom>
              <a:grpFill/>
              <a:ln w="9525">
                <a:noFill/>
                <a:round/>
                <a:headEnd/>
                <a:tailEnd/>
              </a:ln>
            </p:spPr>
            <p:txBody>
              <a:bodyPr/>
              <a:lstStyle/>
              <a:p>
                <a:endParaRPr lang="zh-CN" altLang="zh-CN" sz="2471"/>
              </a:p>
            </p:txBody>
          </p:sp>
        </p:grpSp>
        <p:grpSp>
          <p:nvGrpSpPr>
            <p:cNvPr id="71" name="Group 32"/>
            <p:cNvGrpSpPr>
              <a:grpSpLocks/>
            </p:cNvGrpSpPr>
            <p:nvPr/>
          </p:nvGrpSpPr>
          <p:grpSpPr bwMode="auto">
            <a:xfrm>
              <a:off x="4789514" y="2406904"/>
              <a:ext cx="882078" cy="1143031"/>
              <a:chOff x="1710" y="2215"/>
              <a:chExt cx="779" cy="1006"/>
            </a:xfrm>
            <a:solidFill>
              <a:schemeClr val="accent3"/>
            </a:solidFill>
          </p:grpSpPr>
          <p:sp>
            <p:nvSpPr>
              <p:cNvPr id="72" name="Freeform 19"/>
              <p:cNvSpPr>
                <a:spLocks/>
              </p:cNvSpPr>
              <p:nvPr/>
            </p:nvSpPr>
            <p:spPr bwMode="auto">
              <a:xfrm>
                <a:off x="1710" y="2286"/>
                <a:ext cx="779" cy="935"/>
              </a:xfrm>
              <a:custGeom>
                <a:avLst/>
                <a:gdLst/>
                <a:ahLst/>
                <a:cxnLst>
                  <a:cxn ang="0">
                    <a:pos x="706" y="159"/>
                  </a:cxn>
                  <a:cxn ang="0">
                    <a:pos x="619" y="130"/>
                  </a:cxn>
                  <a:cxn ang="0">
                    <a:pos x="348" y="128"/>
                  </a:cxn>
                  <a:cxn ang="0">
                    <a:pos x="258" y="116"/>
                  </a:cxn>
                  <a:cxn ang="0">
                    <a:pos x="107" y="40"/>
                  </a:cxn>
                  <a:cxn ang="0">
                    <a:pos x="16" y="26"/>
                  </a:cxn>
                  <a:cxn ang="0">
                    <a:pos x="61" y="98"/>
                  </a:cxn>
                  <a:cxn ang="0">
                    <a:pos x="123" y="139"/>
                  </a:cxn>
                  <a:cxn ang="0">
                    <a:pos x="226" y="221"/>
                  </a:cxn>
                  <a:cxn ang="0">
                    <a:pos x="243" y="306"/>
                  </a:cxn>
                  <a:cxn ang="0">
                    <a:pos x="138" y="785"/>
                  </a:cxn>
                  <a:cxn ang="0">
                    <a:pos x="168" y="842"/>
                  </a:cxn>
                  <a:cxn ang="0">
                    <a:pos x="225" y="816"/>
                  </a:cxn>
                  <a:cxn ang="0">
                    <a:pos x="320" y="557"/>
                  </a:cxn>
                  <a:cxn ang="0">
                    <a:pos x="343" y="518"/>
                  </a:cxn>
                  <a:cxn ang="0">
                    <a:pos x="354" y="518"/>
                  </a:cxn>
                  <a:cxn ang="0">
                    <a:pos x="375" y="557"/>
                  </a:cxn>
                  <a:cxn ang="0">
                    <a:pos x="469" y="816"/>
                  </a:cxn>
                  <a:cxn ang="0">
                    <a:pos x="527" y="842"/>
                  </a:cxn>
                  <a:cxn ang="0">
                    <a:pos x="557" y="785"/>
                  </a:cxn>
                  <a:cxn ang="0">
                    <a:pos x="451" y="306"/>
                  </a:cxn>
                  <a:cxn ang="0">
                    <a:pos x="468" y="235"/>
                  </a:cxn>
                  <a:cxn ang="0">
                    <a:pos x="543" y="211"/>
                  </a:cxn>
                  <a:cxn ang="0">
                    <a:pos x="633" y="202"/>
                  </a:cxn>
                  <a:cxn ang="0">
                    <a:pos x="706" y="159"/>
                  </a:cxn>
                </a:cxnLst>
                <a:rect l="0" t="0" r="r" b="b"/>
                <a:pathLst>
                  <a:path w="709" h="852">
                    <a:moveTo>
                      <a:pt x="706" y="159"/>
                    </a:moveTo>
                    <a:cubicBezTo>
                      <a:pt x="703" y="128"/>
                      <a:pt x="658" y="130"/>
                      <a:pt x="619" y="130"/>
                    </a:cubicBezTo>
                    <a:cubicBezTo>
                      <a:pt x="583" y="130"/>
                      <a:pt x="397" y="128"/>
                      <a:pt x="348" y="128"/>
                    </a:cubicBezTo>
                    <a:cubicBezTo>
                      <a:pt x="300" y="128"/>
                      <a:pt x="259" y="116"/>
                      <a:pt x="258" y="116"/>
                    </a:cubicBezTo>
                    <a:cubicBezTo>
                      <a:pt x="230" y="111"/>
                      <a:pt x="140" y="57"/>
                      <a:pt x="107" y="40"/>
                    </a:cubicBezTo>
                    <a:cubicBezTo>
                      <a:pt x="72" y="23"/>
                      <a:pt x="33" y="0"/>
                      <a:pt x="16" y="26"/>
                    </a:cubicBezTo>
                    <a:cubicBezTo>
                      <a:pt x="0" y="52"/>
                      <a:pt x="21" y="73"/>
                      <a:pt x="61" y="98"/>
                    </a:cubicBezTo>
                    <a:cubicBezTo>
                      <a:pt x="103" y="125"/>
                      <a:pt x="98" y="123"/>
                      <a:pt x="123" y="139"/>
                    </a:cubicBezTo>
                    <a:cubicBezTo>
                      <a:pt x="150" y="156"/>
                      <a:pt x="212" y="200"/>
                      <a:pt x="226" y="221"/>
                    </a:cubicBezTo>
                    <a:cubicBezTo>
                      <a:pt x="238" y="241"/>
                      <a:pt x="240" y="272"/>
                      <a:pt x="243" y="306"/>
                    </a:cubicBezTo>
                    <a:cubicBezTo>
                      <a:pt x="255" y="436"/>
                      <a:pt x="145" y="760"/>
                      <a:pt x="138" y="785"/>
                    </a:cubicBezTo>
                    <a:cubicBezTo>
                      <a:pt x="131" y="807"/>
                      <a:pt x="136" y="833"/>
                      <a:pt x="168" y="842"/>
                    </a:cubicBezTo>
                    <a:cubicBezTo>
                      <a:pt x="200" y="852"/>
                      <a:pt x="219" y="837"/>
                      <a:pt x="225" y="816"/>
                    </a:cubicBezTo>
                    <a:cubicBezTo>
                      <a:pt x="237" y="777"/>
                      <a:pt x="301" y="606"/>
                      <a:pt x="320" y="557"/>
                    </a:cubicBezTo>
                    <a:cubicBezTo>
                      <a:pt x="327" y="537"/>
                      <a:pt x="335" y="522"/>
                      <a:pt x="343" y="518"/>
                    </a:cubicBezTo>
                    <a:cubicBezTo>
                      <a:pt x="346" y="517"/>
                      <a:pt x="352" y="517"/>
                      <a:pt x="354" y="518"/>
                    </a:cubicBezTo>
                    <a:cubicBezTo>
                      <a:pt x="361" y="521"/>
                      <a:pt x="367" y="537"/>
                      <a:pt x="375" y="557"/>
                    </a:cubicBezTo>
                    <a:cubicBezTo>
                      <a:pt x="394" y="606"/>
                      <a:pt x="458" y="777"/>
                      <a:pt x="469" y="816"/>
                    </a:cubicBezTo>
                    <a:cubicBezTo>
                      <a:pt x="476" y="837"/>
                      <a:pt x="495" y="852"/>
                      <a:pt x="527" y="842"/>
                    </a:cubicBezTo>
                    <a:cubicBezTo>
                      <a:pt x="559" y="833"/>
                      <a:pt x="563" y="807"/>
                      <a:pt x="557" y="785"/>
                    </a:cubicBezTo>
                    <a:cubicBezTo>
                      <a:pt x="550" y="760"/>
                      <a:pt x="440" y="436"/>
                      <a:pt x="451" y="306"/>
                    </a:cubicBezTo>
                    <a:cubicBezTo>
                      <a:pt x="455" y="272"/>
                      <a:pt x="455" y="255"/>
                      <a:pt x="468" y="235"/>
                    </a:cubicBezTo>
                    <a:cubicBezTo>
                      <a:pt x="481" y="214"/>
                      <a:pt x="511" y="214"/>
                      <a:pt x="543" y="211"/>
                    </a:cubicBezTo>
                    <a:cubicBezTo>
                      <a:pt x="573" y="208"/>
                      <a:pt x="583" y="207"/>
                      <a:pt x="633" y="202"/>
                    </a:cubicBezTo>
                    <a:cubicBezTo>
                      <a:pt x="680" y="198"/>
                      <a:pt x="709" y="189"/>
                      <a:pt x="706" y="159"/>
                    </a:cubicBezTo>
                    <a:close/>
                  </a:path>
                </a:pathLst>
              </a:custGeom>
              <a:grpFill/>
              <a:ln w="9525">
                <a:noFill/>
                <a:round/>
                <a:headEnd/>
                <a:tailEnd/>
              </a:ln>
            </p:spPr>
            <p:txBody>
              <a:bodyPr/>
              <a:lstStyle/>
              <a:p>
                <a:endParaRPr lang="zh-CN" altLang="zh-CN" sz="2471"/>
              </a:p>
            </p:txBody>
          </p:sp>
          <p:sp>
            <p:nvSpPr>
              <p:cNvPr id="73" name="Oval 20"/>
              <p:cNvSpPr>
                <a:spLocks noChangeArrowheads="1"/>
              </p:cNvSpPr>
              <p:nvPr/>
            </p:nvSpPr>
            <p:spPr bwMode="auto">
              <a:xfrm>
                <a:off x="2001" y="2215"/>
                <a:ext cx="188" cy="187"/>
              </a:xfrm>
              <a:prstGeom prst="ellipse">
                <a:avLst/>
              </a:prstGeom>
              <a:grpFill/>
              <a:ln w="9525">
                <a:noFill/>
                <a:round/>
                <a:headEnd/>
                <a:tailEnd/>
              </a:ln>
            </p:spPr>
            <p:txBody>
              <a:bodyPr/>
              <a:lstStyle/>
              <a:p>
                <a:endParaRPr lang="zh-CN" altLang="zh-CN" sz="2471"/>
              </a:p>
            </p:txBody>
          </p:sp>
        </p:grpSp>
      </p:grpSp>
      <p:grpSp>
        <p:nvGrpSpPr>
          <p:cNvPr id="78" name="组合 77"/>
          <p:cNvGrpSpPr>
            <a:grpSpLocks noChangeAspect="1"/>
          </p:cNvGrpSpPr>
          <p:nvPr/>
        </p:nvGrpSpPr>
        <p:grpSpPr>
          <a:xfrm>
            <a:off x="8210899" y="2456417"/>
            <a:ext cx="2381438" cy="1571734"/>
            <a:chOff x="5227553" y="1511380"/>
            <a:chExt cx="1734153" cy="1144530"/>
          </a:xfrm>
        </p:grpSpPr>
        <p:grpSp>
          <p:nvGrpSpPr>
            <p:cNvPr id="79" name="Group 35"/>
            <p:cNvGrpSpPr>
              <a:grpSpLocks/>
            </p:cNvGrpSpPr>
            <p:nvPr/>
          </p:nvGrpSpPr>
          <p:grpSpPr bwMode="auto">
            <a:xfrm>
              <a:off x="6079628" y="1511380"/>
              <a:ext cx="882078" cy="1144530"/>
              <a:chOff x="2849" y="1428"/>
              <a:chExt cx="779" cy="1007"/>
            </a:xfrm>
            <a:solidFill>
              <a:schemeClr val="accent2"/>
            </a:solidFill>
          </p:grpSpPr>
          <p:sp>
            <p:nvSpPr>
              <p:cNvPr id="135" name="Freeform 21"/>
              <p:cNvSpPr>
                <a:spLocks/>
              </p:cNvSpPr>
              <p:nvPr/>
            </p:nvSpPr>
            <p:spPr bwMode="auto">
              <a:xfrm>
                <a:off x="2849" y="1501"/>
                <a:ext cx="779" cy="934"/>
              </a:xfrm>
              <a:custGeom>
                <a:avLst/>
                <a:gdLst/>
                <a:ahLst/>
                <a:cxnLst>
                  <a:cxn ang="0">
                    <a:pos x="3" y="158"/>
                  </a:cxn>
                  <a:cxn ang="0">
                    <a:pos x="91" y="130"/>
                  </a:cxn>
                  <a:cxn ang="0">
                    <a:pos x="361" y="128"/>
                  </a:cxn>
                  <a:cxn ang="0">
                    <a:pos x="451" y="116"/>
                  </a:cxn>
                  <a:cxn ang="0">
                    <a:pos x="602" y="40"/>
                  </a:cxn>
                  <a:cxn ang="0">
                    <a:pos x="693" y="26"/>
                  </a:cxn>
                  <a:cxn ang="0">
                    <a:pos x="648" y="98"/>
                  </a:cxn>
                  <a:cxn ang="0">
                    <a:pos x="586" y="139"/>
                  </a:cxn>
                  <a:cxn ang="0">
                    <a:pos x="484" y="221"/>
                  </a:cxn>
                  <a:cxn ang="0">
                    <a:pos x="466" y="306"/>
                  </a:cxn>
                  <a:cxn ang="0">
                    <a:pos x="572" y="785"/>
                  </a:cxn>
                  <a:cxn ang="0">
                    <a:pos x="541" y="842"/>
                  </a:cxn>
                  <a:cxn ang="0">
                    <a:pos x="484" y="816"/>
                  </a:cxn>
                  <a:cxn ang="0">
                    <a:pos x="390" y="556"/>
                  </a:cxn>
                  <a:cxn ang="0">
                    <a:pos x="366" y="518"/>
                  </a:cxn>
                  <a:cxn ang="0">
                    <a:pos x="356" y="518"/>
                  </a:cxn>
                  <a:cxn ang="0">
                    <a:pos x="334" y="556"/>
                  </a:cxn>
                  <a:cxn ang="0">
                    <a:pos x="240" y="816"/>
                  </a:cxn>
                  <a:cxn ang="0">
                    <a:pos x="183" y="842"/>
                  </a:cxn>
                  <a:cxn ang="0">
                    <a:pos x="152" y="785"/>
                  </a:cxn>
                  <a:cxn ang="0">
                    <a:pos x="258" y="306"/>
                  </a:cxn>
                  <a:cxn ang="0">
                    <a:pos x="241" y="235"/>
                  </a:cxn>
                  <a:cxn ang="0">
                    <a:pos x="166" y="211"/>
                  </a:cxn>
                  <a:cxn ang="0">
                    <a:pos x="76" y="202"/>
                  </a:cxn>
                  <a:cxn ang="0">
                    <a:pos x="3" y="158"/>
                  </a:cxn>
                </a:cxnLst>
                <a:rect l="0" t="0" r="r" b="b"/>
                <a:pathLst>
                  <a:path w="709" h="852">
                    <a:moveTo>
                      <a:pt x="3" y="158"/>
                    </a:moveTo>
                    <a:cubicBezTo>
                      <a:pt x="6" y="128"/>
                      <a:pt x="52" y="130"/>
                      <a:pt x="91" y="130"/>
                    </a:cubicBezTo>
                    <a:cubicBezTo>
                      <a:pt x="126" y="130"/>
                      <a:pt x="312" y="128"/>
                      <a:pt x="361" y="128"/>
                    </a:cubicBezTo>
                    <a:cubicBezTo>
                      <a:pt x="409" y="128"/>
                      <a:pt x="451" y="116"/>
                      <a:pt x="451" y="116"/>
                    </a:cubicBezTo>
                    <a:cubicBezTo>
                      <a:pt x="479" y="111"/>
                      <a:pt x="569" y="57"/>
                      <a:pt x="602" y="40"/>
                    </a:cubicBezTo>
                    <a:cubicBezTo>
                      <a:pt x="637" y="22"/>
                      <a:pt x="677" y="0"/>
                      <a:pt x="693" y="26"/>
                    </a:cubicBezTo>
                    <a:cubicBezTo>
                      <a:pt x="709" y="51"/>
                      <a:pt x="688" y="73"/>
                      <a:pt x="648" y="98"/>
                    </a:cubicBezTo>
                    <a:cubicBezTo>
                      <a:pt x="606" y="125"/>
                      <a:pt x="611" y="123"/>
                      <a:pt x="586" y="139"/>
                    </a:cubicBezTo>
                    <a:cubicBezTo>
                      <a:pt x="559" y="156"/>
                      <a:pt x="497" y="200"/>
                      <a:pt x="484" y="221"/>
                    </a:cubicBezTo>
                    <a:cubicBezTo>
                      <a:pt x="471" y="241"/>
                      <a:pt x="469" y="272"/>
                      <a:pt x="466" y="306"/>
                    </a:cubicBezTo>
                    <a:cubicBezTo>
                      <a:pt x="454" y="436"/>
                      <a:pt x="564" y="760"/>
                      <a:pt x="572" y="785"/>
                    </a:cubicBezTo>
                    <a:cubicBezTo>
                      <a:pt x="578" y="807"/>
                      <a:pt x="573" y="833"/>
                      <a:pt x="541" y="842"/>
                    </a:cubicBezTo>
                    <a:cubicBezTo>
                      <a:pt x="509" y="852"/>
                      <a:pt x="490" y="837"/>
                      <a:pt x="484" y="816"/>
                    </a:cubicBezTo>
                    <a:cubicBezTo>
                      <a:pt x="472" y="777"/>
                      <a:pt x="409" y="606"/>
                      <a:pt x="390" y="556"/>
                    </a:cubicBezTo>
                    <a:cubicBezTo>
                      <a:pt x="382" y="536"/>
                      <a:pt x="374" y="521"/>
                      <a:pt x="366" y="518"/>
                    </a:cubicBezTo>
                    <a:cubicBezTo>
                      <a:pt x="363" y="517"/>
                      <a:pt x="358" y="517"/>
                      <a:pt x="356" y="518"/>
                    </a:cubicBezTo>
                    <a:cubicBezTo>
                      <a:pt x="348" y="521"/>
                      <a:pt x="342" y="536"/>
                      <a:pt x="334" y="556"/>
                    </a:cubicBezTo>
                    <a:cubicBezTo>
                      <a:pt x="315" y="606"/>
                      <a:pt x="251" y="777"/>
                      <a:pt x="240" y="816"/>
                    </a:cubicBezTo>
                    <a:cubicBezTo>
                      <a:pt x="234" y="837"/>
                      <a:pt x="215" y="852"/>
                      <a:pt x="183" y="842"/>
                    </a:cubicBezTo>
                    <a:cubicBezTo>
                      <a:pt x="150" y="833"/>
                      <a:pt x="146" y="807"/>
                      <a:pt x="152" y="785"/>
                    </a:cubicBezTo>
                    <a:cubicBezTo>
                      <a:pt x="160" y="760"/>
                      <a:pt x="269" y="436"/>
                      <a:pt x="258" y="306"/>
                    </a:cubicBezTo>
                    <a:cubicBezTo>
                      <a:pt x="255" y="272"/>
                      <a:pt x="254" y="255"/>
                      <a:pt x="241" y="235"/>
                    </a:cubicBezTo>
                    <a:cubicBezTo>
                      <a:pt x="228" y="214"/>
                      <a:pt x="198" y="214"/>
                      <a:pt x="166" y="211"/>
                    </a:cubicBezTo>
                    <a:cubicBezTo>
                      <a:pt x="136" y="208"/>
                      <a:pt x="126" y="207"/>
                      <a:pt x="76" y="202"/>
                    </a:cubicBezTo>
                    <a:cubicBezTo>
                      <a:pt x="29" y="198"/>
                      <a:pt x="0" y="189"/>
                      <a:pt x="3" y="158"/>
                    </a:cubicBezTo>
                    <a:close/>
                  </a:path>
                </a:pathLst>
              </a:custGeom>
              <a:grpFill/>
              <a:ln w="9525">
                <a:noFill/>
                <a:round/>
                <a:headEnd/>
                <a:tailEnd/>
              </a:ln>
            </p:spPr>
            <p:txBody>
              <a:bodyPr/>
              <a:lstStyle/>
              <a:p>
                <a:endParaRPr lang="zh-CN" altLang="zh-CN" sz="2471"/>
              </a:p>
            </p:txBody>
          </p:sp>
          <p:sp>
            <p:nvSpPr>
              <p:cNvPr id="136" name="Oval 22"/>
              <p:cNvSpPr>
                <a:spLocks noChangeArrowheads="1"/>
              </p:cNvSpPr>
              <p:nvPr/>
            </p:nvSpPr>
            <p:spPr bwMode="auto">
              <a:xfrm>
                <a:off x="3148" y="1428"/>
                <a:ext cx="189" cy="187"/>
              </a:xfrm>
              <a:prstGeom prst="ellipse">
                <a:avLst/>
              </a:prstGeom>
              <a:grpFill/>
              <a:ln w="9525">
                <a:noFill/>
                <a:round/>
                <a:headEnd/>
                <a:tailEnd/>
              </a:ln>
            </p:spPr>
            <p:txBody>
              <a:bodyPr/>
              <a:lstStyle/>
              <a:p>
                <a:endParaRPr lang="zh-CN" altLang="zh-CN" sz="2471"/>
              </a:p>
            </p:txBody>
          </p:sp>
        </p:grpSp>
        <p:grpSp>
          <p:nvGrpSpPr>
            <p:cNvPr id="80" name="Group 36"/>
            <p:cNvGrpSpPr>
              <a:grpSpLocks/>
            </p:cNvGrpSpPr>
            <p:nvPr/>
          </p:nvGrpSpPr>
          <p:grpSpPr bwMode="auto">
            <a:xfrm>
              <a:off x="5227553" y="1511380"/>
              <a:ext cx="882078" cy="1144530"/>
              <a:chOff x="2097" y="1428"/>
              <a:chExt cx="779" cy="1007"/>
            </a:xfrm>
            <a:solidFill>
              <a:schemeClr val="accent2"/>
            </a:solidFill>
          </p:grpSpPr>
          <p:sp>
            <p:nvSpPr>
              <p:cNvPr id="81" name="Freeform 23"/>
              <p:cNvSpPr>
                <a:spLocks/>
              </p:cNvSpPr>
              <p:nvPr/>
            </p:nvSpPr>
            <p:spPr bwMode="auto">
              <a:xfrm>
                <a:off x="2097" y="1501"/>
                <a:ext cx="779" cy="934"/>
              </a:xfrm>
              <a:custGeom>
                <a:avLst/>
                <a:gdLst/>
                <a:ahLst/>
                <a:cxnLst>
                  <a:cxn ang="0">
                    <a:pos x="706" y="158"/>
                  </a:cxn>
                  <a:cxn ang="0">
                    <a:pos x="619" y="130"/>
                  </a:cxn>
                  <a:cxn ang="0">
                    <a:pos x="349" y="128"/>
                  </a:cxn>
                  <a:cxn ang="0">
                    <a:pos x="259" y="116"/>
                  </a:cxn>
                  <a:cxn ang="0">
                    <a:pos x="107" y="40"/>
                  </a:cxn>
                  <a:cxn ang="0">
                    <a:pos x="17" y="26"/>
                  </a:cxn>
                  <a:cxn ang="0">
                    <a:pos x="61" y="98"/>
                  </a:cxn>
                  <a:cxn ang="0">
                    <a:pos x="124" y="139"/>
                  </a:cxn>
                  <a:cxn ang="0">
                    <a:pos x="226" y="221"/>
                  </a:cxn>
                  <a:cxn ang="0">
                    <a:pos x="244" y="306"/>
                  </a:cxn>
                  <a:cxn ang="0">
                    <a:pos x="138" y="785"/>
                  </a:cxn>
                  <a:cxn ang="0">
                    <a:pos x="169" y="842"/>
                  </a:cxn>
                  <a:cxn ang="0">
                    <a:pos x="226" y="816"/>
                  </a:cxn>
                  <a:cxn ang="0">
                    <a:pos x="320" y="556"/>
                  </a:cxn>
                  <a:cxn ang="0">
                    <a:pos x="344" y="518"/>
                  </a:cxn>
                  <a:cxn ang="0">
                    <a:pos x="354" y="518"/>
                  </a:cxn>
                  <a:cxn ang="0">
                    <a:pos x="376" y="556"/>
                  </a:cxn>
                  <a:cxn ang="0">
                    <a:pos x="470" y="816"/>
                  </a:cxn>
                  <a:cxn ang="0">
                    <a:pos x="527" y="842"/>
                  </a:cxn>
                  <a:cxn ang="0">
                    <a:pos x="558" y="785"/>
                  </a:cxn>
                  <a:cxn ang="0">
                    <a:pos x="452" y="306"/>
                  </a:cxn>
                  <a:cxn ang="0">
                    <a:pos x="468" y="235"/>
                  </a:cxn>
                  <a:cxn ang="0">
                    <a:pos x="544" y="211"/>
                  </a:cxn>
                  <a:cxn ang="0">
                    <a:pos x="634" y="202"/>
                  </a:cxn>
                  <a:cxn ang="0">
                    <a:pos x="706" y="158"/>
                  </a:cxn>
                </a:cxnLst>
                <a:rect l="0" t="0" r="r" b="b"/>
                <a:pathLst>
                  <a:path w="709" h="852">
                    <a:moveTo>
                      <a:pt x="706" y="158"/>
                    </a:moveTo>
                    <a:cubicBezTo>
                      <a:pt x="703" y="128"/>
                      <a:pt x="658" y="130"/>
                      <a:pt x="619" y="130"/>
                    </a:cubicBezTo>
                    <a:cubicBezTo>
                      <a:pt x="584" y="130"/>
                      <a:pt x="397" y="128"/>
                      <a:pt x="349" y="128"/>
                    </a:cubicBezTo>
                    <a:cubicBezTo>
                      <a:pt x="301" y="128"/>
                      <a:pt x="259" y="116"/>
                      <a:pt x="259" y="116"/>
                    </a:cubicBezTo>
                    <a:cubicBezTo>
                      <a:pt x="231" y="111"/>
                      <a:pt x="140" y="57"/>
                      <a:pt x="107" y="40"/>
                    </a:cubicBezTo>
                    <a:cubicBezTo>
                      <a:pt x="72" y="22"/>
                      <a:pt x="33" y="0"/>
                      <a:pt x="17" y="26"/>
                    </a:cubicBezTo>
                    <a:cubicBezTo>
                      <a:pt x="0" y="51"/>
                      <a:pt x="22" y="73"/>
                      <a:pt x="61" y="98"/>
                    </a:cubicBezTo>
                    <a:cubicBezTo>
                      <a:pt x="104" y="125"/>
                      <a:pt x="98" y="123"/>
                      <a:pt x="124" y="139"/>
                    </a:cubicBezTo>
                    <a:cubicBezTo>
                      <a:pt x="151" y="156"/>
                      <a:pt x="213" y="200"/>
                      <a:pt x="226" y="221"/>
                    </a:cubicBezTo>
                    <a:cubicBezTo>
                      <a:pt x="239" y="241"/>
                      <a:pt x="241" y="272"/>
                      <a:pt x="244" y="306"/>
                    </a:cubicBezTo>
                    <a:cubicBezTo>
                      <a:pt x="255" y="436"/>
                      <a:pt x="146" y="760"/>
                      <a:pt x="138" y="785"/>
                    </a:cubicBezTo>
                    <a:cubicBezTo>
                      <a:pt x="132" y="807"/>
                      <a:pt x="136" y="833"/>
                      <a:pt x="169" y="842"/>
                    </a:cubicBezTo>
                    <a:cubicBezTo>
                      <a:pt x="201" y="852"/>
                      <a:pt x="220" y="837"/>
                      <a:pt x="226" y="816"/>
                    </a:cubicBezTo>
                    <a:cubicBezTo>
                      <a:pt x="237" y="777"/>
                      <a:pt x="301" y="606"/>
                      <a:pt x="320" y="556"/>
                    </a:cubicBezTo>
                    <a:cubicBezTo>
                      <a:pt x="328" y="536"/>
                      <a:pt x="336" y="521"/>
                      <a:pt x="344" y="518"/>
                    </a:cubicBezTo>
                    <a:cubicBezTo>
                      <a:pt x="346" y="517"/>
                      <a:pt x="352" y="517"/>
                      <a:pt x="354" y="518"/>
                    </a:cubicBezTo>
                    <a:cubicBezTo>
                      <a:pt x="362" y="521"/>
                      <a:pt x="368" y="536"/>
                      <a:pt x="376" y="556"/>
                    </a:cubicBezTo>
                    <a:cubicBezTo>
                      <a:pt x="395" y="606"/>
                      <a:pt x="458" y="777"/>
                      <a:pt x="470" y="816"/>
                    </a:cubicBezTo>
                    <a:cubicBezTo>
                      <a:pt x="476" y="837"/>
                      <a:pt x="495" y="852"/>
                      <a:pt x="527" y="842"/>
                    </a:cubicBezTo>
                    <a:cubicBezTo>
                      <a:pt x="559" y="833"/>
                      <a:pt x="564" y="807"/>
                      <a:pt x="558" y="785"/>
                    </a:cubicBezTo>
                    <a:cubicBezTo>
                      <a:pt x="550" y="760"/>
                      <a:pt x="440" y="436"/>
                      <a:pt x="452" y="306"/>
                    </a:cubicBezTo>
                    <a:cubicBezTo>
                      <a:pt x="455" y="272"/>
                      <a:pt x="456" y="255"/>
                      <a:pt x="468" y="235"/>
                    </a:cubicBezTo>
                    <a:cubicBezTo>
                      <a:pt x="482" y="214"/>
                      <a:pt x="512" y="214"/>
                      <a:pt x="544" y="211"/>
                    </a:cubicBezTo>
                    <a:cubicBezTo>
                      <a:pt x="574" y="208"/>
                      <a:pt x="584" y="207"/>
                      <a:pt x="634" y="202"/>
                    </a:cubicBezTo>
                    <a:cubicBezTo>
                      <a:pt x="681" y="198"/>
                      <a:pt x="709" y="189"/>
                      <a:pt x="706" y="158"/>
                    </a:cubicBezTo>
                    <a:close/>
                  </a:path>
                </a:pathLst>
              </a:custGeom>
              <a:grpFill/>
              <a:ln w="9525">
                <a:noFill/>
                <a:round/>
                <a:headEnd/>
                <a:tailEnd/>
              </a:ln>
            </p:spPr>
            <p:txBody>
              <a:bodyPr/>
              <a:lstStyle/>
              <a:p>
                <a:endParaRPr lang="zh-CN" altLang="zh-CN" sz="2471"/>
              </a:p>
            </p:txBody>
          </p:sp>
          <p:sp>
            <p:nvSpPr>
              <p:cNvPr id="134" name="Oval 24"/>
              <p:cNvSpPr>
                <a:spLocks noChangeArrowheads="1"/>
              </p:cNvSpPr>
              <p:nvPr/>
            </p:nvSpPr>
            <p:spPr bwMode="auto">
              <a:xfrm>
                <a:off x="2388" y="1428"/>
                <a:ext cx="188" cy="187"/>
              </a:xfrm>
              <a:prstGeom prst="ellipse">
                <a:avLst/>
              </a:prstGeom>
              <a:grpFill/>
              <a:ln w="9525">
                <a:noFill/>
                <a:round/>
                <a:headEnd/>
                <a:tailEnd/>
              </a:ln>
            </p:spPr>
            <p:txBody>
              <a:bodyPr/>
              <a:lstStyle/>
              <a:p>
                <a:endParaRPr lang="zh-CN" altLang="zh-CN" sz="2471"/>
              </a:p>
            </p:txBody>
          </p:sp>
        </p:grpSp>
      </p:grpSp>
      <p:grpSp>
        <p:nvGrpSpPr>
          <p:cNvPr id="137" name="Group 31"/>
          <p:cNvGrpSpPr>
            <a:grpSpLocks noChangeAspect="1"/>
          </p:cNvGrpSpPr>
          <p:nvPr/>
        </p:nvGrpSpPr>
        <p:grpSpPr bwMode="auto">
          <a:xfrm>
            <a:off x="8785134" y="1232183"/>
            <a:ext cx="1188658" cy="1571736"/>
            <a:chOff x="2494" y="642"/>
            <a:chExt cx="765" cy="1007"/>
          </a:xfrm>
          <a:solidFill>
            <a:schemeClr val="accent1"/>
          </a:solidFill>
        </p:grpSpPr>
        <p:sp>
          <p:nvSpPr>
            <p:cNvPr id="138" name="Freeform 25"/>
            <p:cNvSpPr>
              <a:spLocks/>
            </p:cNvSpPr>
            <p:nvPr/>
          </p:nvSpPr>
          <p:spPr bwMode="auto">
            <a:xfrm>
              <a:off x="2494" y="715"/>
              <a:ext cx="765" cy="934"/>
            </a:xfrm>
            <a:custGeom>
              <a:avLst/>
              <a:gdLst/>
              <a:ahLst/>
              <a:cxnLst>
                <a:cxn ang="0">
                  <a:pos x="680" y="26"/>
                </a:cxn>
                <a:cxn ang="0">
                  <a:pos x="589" y="40"/>
                </a:cxn>
                <a:cxn ang="0">
                  <a:pos x="440" y="115"/>
                </a:cxn>
                <a:cxn ang="0">
                  <a:pos x="348" y="128"/>
                </a:cxn>
                <a:cxn ang="0">
                  <a:pos x="258" y="116"/>
                </a:cxn>
                <a:cxn ang="0">
                  <a:pos x="107" y="40"/>
                </a:cxn>
                <a:cxn ang="0">
                  <a:pos x="16" y="26"/>
                </a:cxn>
                <a:cxn ang="0">
                  <a:pos x="61" y="98"/>
                </a:cxn>
                <a:cxn ang="0">
                  <a:pos x="123" y="139"/>
                </a:cxn>
                <a:cxn ang="0">
                  <a:pos x="225" y="221"/>
                </a:cxn>
                <a:cxn ang="0">
                  <a:pos x="243" y="306"/>
                </a:cxn>
                <a:cxn ang="0">
                  <a:pos x="137" y="785"/>
                </a:cxn>
                <a:cxn ang="0">
                  <a:pos x="168" y="842"/>
                </a:cxn>
                <a:cxn ang="0">
                  <a:pos x="225" y="816"/>
                </a:cxn>
                <a:cxn ang="0">
                  <a:pos x="319" y="556"/>
                </a:cxn>
                <a:cxn ang="0">
                  <a:pos x="343" y="518"/>
                </a:cxn>
                <a:cxn ang="0">
                  <a:pos x="354" y="518"/>
                </a:cxn>
                <a:cxn ang="0">
                  <a:pos x="375" y="556"/>
                </a:cxn>
                <a:cxn ang="0">
                  <a:pos x="469" y="816"/>
                </a:cxn>
                <a:cxn ang="0">
                  <a:pos x="527" y="842"/>
                </a:cxn>
                <a:cxn ang="0">
                  <a:pos x="557" y="785"/>
                </a:cxn>
                <a:cxn ang="0">
                  <a:pos x="451" y="306"/>
                </a:cxn>
                <a:cxn ang="0">
                  <a:pos x="469" y="221"/>
                </a:cxn>
                <a:cxn ang="0">
                  <a:pos x="573" y="139"/>
                </a:cxn>
                <a:cxn ang="0">
                  <a:pos x="635" y="98"/>
                </a:cxn>
                <a:cxn ang="0">
                  <a:pos x="680" y="26"/>
                </a:cxn>
              </a:cxnLst>
              <a:rect l="0" t="0" r="r" b="b"/>
              <a:pathLst>
                <a:path w="696" h="852">
                  <a:moveTo>
                    <a:pt x="680" y="26"/>
                  </a:moveTo>
                  <a:cubicBezTo>
                    <a:pt x="663" y="0"/>
                    <a:pt x="624" y="22"/>
                    <a:pt x="589" y="40"/>
                  </a:cubicBezTo>
                  <a:cubicBezTo>
                    <a:pt x="557" y="56"/>
                    <a:pt x="471" y="107"/>
                    <a:pt x="440" y="115"/>
                  </a:cubicBezTo>
                  <a:cubicBezTo>
                    <a:pt x="439" y="115"/>
                    <a:pt x="397" y="128"/>
                    <a:pt x="348" y="128"/>
                  </a:cubicBezTo>
                  <a:cubicBezTo>
                    <a:pt x="300" y="128"/>
                    <a:pt x="258" y="116"/>
                    <a:pt x="258" y="116"/>
                  </a:cubicBezTo>
                  <a:cubicBezTo>
                    <a:pt x="230" y="111"/>
                    <a:pt x="140" y="57"/>
                    <a:pt x="107" y="40"/>
                  </a:cubicBezTo>
                  <a:cubicBezTo>
                    <a:pt x="72" y="22"/>
                    <a:pt x="33" y="0"/>
                    <a:pt x="16" y="26"/>
                  </a:cubicBezTo>
                  <a:cubicBezTo>
                    <a:pt x="0" y="51"/>
                    <a:pt x="21" y="73"/>
                    <a:pt x="61" y="98"/>
                  </a:cubicBezTo>
                  <a:cubicBezTo>
                    <a:pt x="103" y="125"/>
                    <a:pt x="98" y="123"/>
                    <a:pt x="123" y="139"/>
                  </a:cubicBezTo>
                  <a:cubicBezTo>
                    <a:pt x="150" y="156"/>
                    <a:pt x="212" y="200"/>
                    <a:pt x="225" y="221"/>
                  </a:cubicBezTo>
                  <a:cubicBezTo>
                    <a:pt x="238" y="241"/>
                    <a:pt x="240" y="272"/>
                    <a:pt x="243" y="306"/>
                  </a:cubicBezTo>
                  <a:cubicBezTo>
                    <a:pt x="255" y="436"/>
                    <a:pt x="145" y="760"/>
                    <a:pt x="137" y="785"/>
                  </a:cubicBezTo>
                  <a:cubicBezTo>
                    <a:pt x="131" y="807"/>
                    <a:pt x="136" y="833"/>
                    <a:pt x="168" y="842"/>
                  </a:cubicBezTo>
                  <a:cubicBezTo>
                    <a:pt x="200" y="852"/>
                    <a:pt x="219" y="837"/>
                    <a:pt x="225" y="816"/>
                  </a:cubicBezTo>
                  <a:cubicBezTo>
                    <a:pt x="237" y="777"/>
                    <a:pt x="300" y="606"/>
                    <a:pt x="319" y="556"/>
                  </a:cubicBezTo>
                  <a:cubicBezTo>
                    <a:pt x="327" y="536"/>
                    <a:pt x="335" y="521"/>
                    <a:pt x="343" y="518"/>
                  </a:cubicBezTo>
                  <a:cubicBezTo>
                    <a:pt x="346" y="517"/>
                    <a:pt x="351" y="517"/>
                    <a:pt x="354" y="518"/>
                  </a:cubicBezTo>
                  <a:cubicBezTo>
                    <a:pt x="361" y="521"/>
                    <a:pt x="367" y="536"/>
                    <a:pt x="375" y="556"/>
                  </a:cubicBezTo>
                  <a:cubicBezTo>
                    <a:pt x="394" y="606"/>
                    <a:pt x="458" y="777"/>
                    <a:pt x="469" y="816"/>
                  </a:cubicBezTo>
                  <a:cubicBezTo>
                    <a:pt x="476" y="837"/>
                    <a:pt x="494" y="852"/>
                    <a:pt x="527" y="842"/>
                  </a:cubicBezTo>
                  <a:cubicBezTo>
                    <a:pt x="559" y="833"/>
                    <a:pt x="563" y="807"/>
                    <a:pt x="557" y="785"/>
                  </a:cubicBezTo>
                  <a:cubicBezTo>
                    <a:pt x="550" y="760"/>
                    <a:pt x="440" y="436"/>
                    <a:pt x="451" y="306"/>
                  </a:cubicBezTo>
                  <a:cubicBezTo>
                    <a:pt x="454" y="272"/>
                    <a:pt x="456" y="241"/>
                    <a:pt x="469" y="221"/>
                  </a:cubicBezTo>
                  <a:cubicBezTo>
                    <a:pt x="482" y="200"/>
                    <a:pt x="545" y="156"/>
                    <a:pt x="573" y="139"/>
                  </a:cubicBezTo>
                  <a:cubicBezTo>
                    <a:pt x="598" y="123"/>
                    <a:pt x="592" y="125"/>
                    <a:pt x="635" y="98"/>
                  </a:cubicBezTo>
                  <a:cubicBezTo>
                    <a:pt x="674" y="73"/>
                    <a:pt x="696" y="51"/>
                    <a:pt x="680" y="26"/>
                  </a:cubicBezTo>
                  <a:close/>
                </a:path>
              </a:pathLst>
            </a:custGeom>
            <a:grpFill/>
            <a:ln w="9525">
              <a:noFill/>
              <a:round/>
              <a:headEnd/>
              <a:tailEnd/>
            </a:ln>
          </p:spPr>
          <p:txBody>
            <a:bodyPr/>
            <a:lstStyle/>
            <a:p>
              <a:endParaRPr lang="zh-CN" altLang="zh-CN" sz="2471"/>
            </a:p>
          </p:txBody>
        </p:sp>
        <p:sp>
          <p:nvSpPr>
            <p:cNvPr id="139" name="Oval 26"/>
            <p:cNvSpPr>
              <a:spLocks noChangeArrowheads="1"/>
            </p:cNvSpPr>
            <p:nvPr/>
          </p:nvSpPr>
          <p:spPr bwMode="auto">
            <a:xfrm>
              <a:off x="2784" y="642"/>
              <a:ext cx="188" cy="187"/>
            </a:xfrm>
            <a:prstGeom prst="ellipse">
              <a:avLst/>
            </a:prstGeom>
            <a:grpFill/>
            <a:ln w="9525">
              <a:noFill/>
              <a:round/>
              <a:headEnd/>
              <a:tailEnd/>
            </a:ln>
          </p:spPr>
          <p:txBody>
            <a:bodyPr/>
            <a:lstStyle/>
            <a:p>
              <a:endParaRPr lang="zh-CN" altLang="zh-CN" sz="2471"/>
            </a:p>
          </p:txBody>
        </p:sp>
      </p:grpSp>
      <p:grpSp>
        <p:nvGrpSpPr>
          <p:cNvPr id="140" name="组合 139"/>
          <p:cNvGrpSpPr>
            <a:grpSpLocks noChangeAspect="1"/>
          </p:cNvGrpSpPr>
          <p:nvPr/>
        </p:nvGrpSpPr>
        <p:grpSpPr>
          <a:xfrm>
            <a:off x="2542363" y="2070034"/>
            <a:ext cx="3609530" cy="750063"/>
            <a:chOff x="5285584" y="1367721"/>
            <a:chExt cx="2628444" cy="546192"/>
          </a:xfrm>
          <a:solidFill>
            <a:schemeClr val="accent1"/>
          </a:solidFill>
        </p:grpSpPr>
        <p:sp>
          <p:nvSpPr>
            <p:cNvPr id="141" name="AutoShape 65"/>
            <p:cNvSpPr>
              <a:spLocks noChangeArrowheads="1"/>
            </p:cNvSpPr>
            <p:nvPr/>
          </p:nvSpPr>
          <p:spPr bwMode="auto">
            <a:xfrm>
              <a:off x="5285584" y="1367721"/>
              <a:ext cx="2628444" cy="546192"/>
            </a:xfrm>
            <a:prstGeom prst="homePlate">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71">
                <a:solidFill>
                  <a:srgbClr val="000000"/>
                </a:solidFill>
              </a:endParaRPr>
            </a:p>
          </p:txBody>
        </p:sp>
        <p:sp>
          <p:nvSpPr>
            <p:cNvPr id="142" name="Text Box 66"/>
            <p:cNvSpPr txBox="1">
              <a:spLocks noChangeArrowheads="1"/>
            </p:cNvSpPr>
            <p:nvPr/>
          </p:nvSpPr>
          <p:spPr bwMode="auto">
            <a:xfrm>
              <a:off x="5730180" y="1471539"/>
              <a:ext cx="1565883" cy="35422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2471" b="1" dirty="0">
                  <a:solidFill>
                    <a:schemeClr val="bg1"/>
                  </a:solidFill>
                  <a:latin typeface="微软雅黑" pitchFamily="34" charset="-122"/>
                  <a:ea typeface="微软雅黑" pitchFamily="34" charset="-122"/>
                </a:rPr>
                <a:t>单击填加文字</a:t>
              </a:r>
              <a:endParaRPr lang="en-US" altLang="ko-KR" sz="2471" b="1" dirty="0">
                <a:solidFill>
                  <a:schemeClr val="bg1"/>
                </a:solidFill>
                <a:latin typeface="微软雅黑" pitchFamily="34" charset="-122"/>
                <a:ea typeface="微软雅黑" pitchFamily="34" charset="-122"/>
              </a:endParaRPr>
            </a:p>
          </p:txBody>
        </p:sp>
      </p:grpSp>
      <p:grpSp>
        <p:nvGrpSpPr>
          <p:cNvPr id="143" name="组合 142"/>
          <p:cNvGrpSpPr>
            <a:grpSpLocks noChangeAspect="1"/>
          </p:cNvGrpSpPr>
          <p:nvPr/>
        </p:nvGrpSpPr>
        <p:grpSpPr>
          <a:xfrm>
            <a:off x="2542363" y="3024776"/>
            <a:ext cx="3609530" cy="750063"/>
            <a:chOff x="5285584" y="1367721"/>
            <a:chExt cx="2628444" cy="546192"/>
          </a:xfrm>
          <a:solidFill>
            <a:schemeClr val="accent2"/>
          </a:solidFill>
        </p:grpSpPr>
        <p:sp>
          <p:nvSpPr>
            <p:cNvPr id="144" name="AutoShape 65"/>
            <p:cNvSpPr>
              <a:spLocks noChangeArrowheads="1"/>
            </p:cNvSpPr>
            <p:nvPr/>
          </p:nvSpPr>
          <p:spPr bwMode="auto">
            <a:xfrm>
              <a:off x="5285584" y="1367721"/>
              <a:ext cx="2628444" cy="546192"/>
            </a:xfrm>
            <a:prstGeom prst="homePlate">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71">
                <a:solidFill>
                  <a:srgbClr val="000000"/>
                </a:solidFill>
              </a:endParaRPr>
            </a:p>
          </p:txBody>
        </p:sp>
        <p:sp>
          <p:nvSpPr>
            <p:cNvPr id="145" name="Text Box 66"/>
            <p:cNvSpPr txBox="1">
              <a:spLocks noChangeArrowheads="1"/>
            </p:cNvSpPr>
            <p:nvPr/>
          </p:nvSpPr>
          <p:spPr bwMode="auto">
            <a:xfrm>
              <a:off x="5730180" y="1471539"/>
              <a:ext cx="1565883" cy="35422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2471" b="1" dirty="0">
                  <a:solidFill>
                    <a:schemeClr val="bg1"/>
                  </a:solidFill>
                  <a:latin typeface="微软雅黑" pitchFamily="34" charset="-122"/>
                  <a:ea typeface="微软雅黑" pitchFamily="34" charset="-122"/>
                </a:rPr>
                <a:t>单击填加文字</a:t>
              </a:r>
              <a:endParaRPr lang="en-US" altLang="ko-KR" sz="2471" b="1" dirty="0">
                <a:solidFill>
                  <a:schemeClr val="bg1"/>
                </a:solidFill>
                <a:latin typeface="微软雅黑" pitchFamily="34" charset="-122"/>
                <a:ea typeface="微软雅黑" pitchFamily="34" charset="-122"/>
              </a:endParaRPr>
            </a:p>
          </p:txBody>
        </p:sp>
      </p:grpSp>
      <p:grpSp>
        <p:nvGrpSpPr>
          <p:cNvPr id="146" name="组合 145"/>
          <p:cNvGrpSpPr>
            <a:grpSpLocks noChangeAspect="1"/>
          </p:cNvGrpSpPr>
          <p:nvPr/>
        </p:nvGrpSpPr>
        <p:grpSpPr>
          <a:xfrm>
            <a:off x="2542363" y="3988361"/>
            <a:ext cx="3609530" cy="750063"/>
            <a:chOff x="5285584" y="1367721"/>
            <a:chExt cx="2628444" cy="546192"/>
          </a:xfrm>
          <a:solidFill>
            <a:schemeClr val="accent3"/>
          </a:solidFill>
        </p:grpSpPr>
        <p:sp>
          <p:nvSpPr>
            <p:cNvPr id="147" name="AutoShape 65"/>
            <p:cNvSpPr>
              <a:spLocks noChangeArrowheads="1"/>
            </p:cNvSpPr>
            <p:nvPr/>
          </p:nvSpPr>
          <p:spPr bwMode="auto">
            <a:xfrm>
              <a:off x="5285584" y="1367721"/>
              <a:ext cx="2628444" cy="546192"/>
            </a:xfrm>
            <a:prstGeom prst="homePlate">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71">
                <a:solidFill>
                  <a:srgbClr val="000000"/>
                </a:solidFill>
              </a:endParaRPr>
            </a:p>
          </p:txBody>
        </p:sp>
        <p:sp>
          <p:nvSpPr>
            <p:cNvPr id="148" name="Text Box 66"/>
            <p:cNvSpPr txBox="1">
              <a:spLocks noChangeArrowheads="1"/>
            </p:cNvSpPr>
            <p:nvPr/>
          </p:nvSpPr>
          <p:spPr bwMode="auto">
            <a:xfrm>
              <a:off x="5730180" y="1471539"/>
              <a:ext cx="1565883" cy="35422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2471" b="1" dirty="0">
                  <a:solidFill>
                    <a:schemeClr val="bg1"/>
                  </a:solidFill>
                  <a:latin typeface="微软雅黑" pitchFamily="34" charset="-122"/>
                  <a:ea typeface="微软雅黑" pitchFamily="34" charset="-122"/>
                </a:rPr>
                <a:t>单击填加文字</a:t>
              </a:r>
              <a:endParaRPr lang="en-US" altLang="ko-KR" sz="2471" b="1" dirty="0">
                <a:solidFill>
                  <a:schemeClr val="bg1"/>
                </a:solidFill>
                <a:latin typeface="微软雅黑" pitchFamily="34" charset="-122"/>
                <a:ea typeface="微软雅黑" pitchFamily="34" charset="-122"/>
              </a:endParaRPr>
            </a:p>
          </p:txBody>
        </p:sp>
      </p:grpSp>
      <p:grpSp>
        <p:nvGrpSpPr>
          <p:cNvPr id="149" name="组合 148"/>
          <p:cNvGrpSpPr>
            <a:grpSpLocks noChangeAspect="1"/>
          </p:cNvGrpSpPr>
          <p:nvPr/>
        </p:nvGrpSpPr>
        <p:grpSpPr>
          <a:xfrm>
            <a:off x="2542363" y="4915555"/>
            <a:ext cx="3609530" cy="750063"/>
            <a:chOff x="5285584" y="1367721"/>
            <a:chExt cx="2628444" cy="546192"/>
          </a:xfrm>
          <a:solidFill>
            <a:schemeClr val="accent5"/>
          </a:solidFill>
        </p:grpSpPr>
        <p:sp>
          <p:nvSpPr>
            <p:cNvPr id="150" name="AutoShape 65"/>
            <p:cNvSpPr>
              <a:spLocks noChangeArrowheads="1"/>
            </p:cNvSpPr>
            <p:nvPr/>
          </p:nvSpPr>
          <p:spPr bwMode="auto">
            <a:xfrm>
              <a:off x="5285584" y="1367721"/>
              <a:ext cx="2628444" cy="546192"/>
            </a:xfrm>
            <a:prstGeom prst="homePlate">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71">
                <a:solidFill>
                  <a:srgbClr val="000000"/>
                </a:solidFill>
              </a:endParaRPr>
            </a:p>
          </p:txBody>
        </p:sp>
        <p:sp>
          <p:nvSpPr>
            <p:cNvPr id="151" name="Text Box 66"/>
            <p:cNvSpPr txBox="1">
              <a:spLocks noChangeArrowheads="1"/>
            </p:cNvSpPr>
            <p:nvPr/>
          </p:nvSpPr>
          <p:spPr bwMode="auto">
            <a:xfrm>
              <a:off x="5730180" y="1471539"/>
              <a:ext cx="1565883" cy="35422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2471" b="1" dirty="0">
                  <a:solidFill>
                    <a:schemeClr val="bg1"/>
                  </a:solidFill>
                  <a:latin typeface="微软雅黑" pitchFamily="34" charset="-122"/>
                  <a:ea typeface="微软雅黑" pitchFamily="34" charset="-122"/>
                </a:rPr>
                <a:t>单击填加文字</a:t>
              </a:r>
              <a:endParaRPr lang="en-US" altLang="ko-KR" sz="2471" b="1"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352121218"/>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randombar(horizontal)">
                                      <p:cBhvr>
                                        <p:cTn id="7" dur="500"/>
                                        <p:tgtEl>
                                          <p:spTgt spid="1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750" fill="hold"/>
                                        <p:tgtEl>
                                          <p:spTgt spid="140"/>
                                        </p:tgtEl>
                                        <p:attrNameLst>
                                          <p:attrName>ppt_x</p:attrName>
                                        </p:attrNameLst>
                                      </p:cBhvr>
                                      <p:tavLst>
                                        <p:tav tm="0">
                                          <p:val>
                                            <p:strVal val="0-#ppt_w/2"/>
                                          </p:val>
                                        </p:tav>
                                        <p:tav tm="100000">
                                          <p:val>
                                            <p:strVal val="#ppt_x"/>
                                          </p:val>
                                        </p:tav>
                                      </p:tavLst>
                                    </p:anim>
                                    <p:anim calcmode="lin" valueType="num">
                                      <p:cBhvr additive="base">
                                        <p:cTn id="16" dur="750" fill="hold"/>
                                        <p:tgtEl>
                                          <p:spTgt spid="14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2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750" fill="hold"/>
                                        <p:tgtEl>
                                          <p:spTgt spid="143"/>
                                        </p:tgtEl>
                                        <p:attrNameLst>
                                          <p:attrName>ppt_x</p:attrName>
                                        </p:attrNameLst>
                                      </p:cBhvr>
                                      <p:tavLst>
                                        <p:tav tm="0">
                                          <p:val>
                                            <p:strVal val="0-#ppt_w/2"/>
                                          </p:val>
                                        </p:tav>
                                        <p:tav tm="100000">
                                          <p:val>
                                            <p:strVal val="#ppt_x"/>
                                          </p:val>
                                        </p:tav>
                                      </p:tavLst>
                                    </p:anim>
                                    <p:anim calcmode="lin" valueType="num">
                                      <p:cBhvr additive="base">
                                        <p:cTn id="20" dur="75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146"/>
                                        </p:tgtEl>
                                        <p:attrNameLst>
                                          <p:attrName>style.visibility</p:attrName>
                                        </p:attrNameLst>
                                      </p:cBhvr>
                                      <p:to>
                                        <p:strVal val="visible"/>
                                      </p:to>
                                    </p:set>
                                    <p:anim calcmode="lin" valueType="num">
                                      <p:cBhvr additive="base">
                                        <p:cTn id="23" dur="750" fill="hold"/>
                                        <p:tgtEl>
                                          <p:spTgt spid="146"/>
                                        </p:tgtEl>
                                        <p:attrNameLst>
                                          <p:attrName>ppt_x</p:attrName>
                                        </p:attrNameLst>
                                      </p:cBhvr>
                                      <p:tavLst>
                                        <p:tav tm="0">
                                          <p:val>
                                            <p:strVal val="0-#ppt_w/2"/>
                                          </p:val>
                                        </p:tav>
                                        <p:tav tm="100000">
                                          <p:val>
                                            <p:strVal val="#ppt_x"/>
                                          </p:val>
                                        </p:tav>
                                      </p:tavLst>
                                    </p:anim>
                                    <p:anim calcmode="lin" valueType="num">
                                      <p:cBhvr additive="base">
                                        <p:cTn id="24" dur="750" fill="hold"/>
                                        <p:tgtEl>
                                          <p:spTgt spid="14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750"/>
                                  </p:stCondLst>
                                  <p:childTnLst>
                                    <p:set>
                                      <p:cBhvr>
                                        <p:cTn id="26" dur="1" fill="hold">
                                          <p:stCondLst>
                                            <p:cond delay="0"/>
                                          </p:stCondLst>
                                        </p:cTn>
                                        <p:tgtEl>
                                          <p:spTgt spid="149"/>
                                        </p:tgtEl>
                                        <p:attrNameLst>
                                          <p:attrName>style.visibility</p:attrName>
                                        </p:attrNameLst>
                                      </p:cBhvr>
                                      <p:to>
                                        <p:strVal val="visible"/>
                                      </p:to>
                                    </p:set>
                                    <p:anim calcmode="lin" valueType="num">
                                      <p:cBhvr additive="base">
                                        <p:cTn id="27" dur="750" fill="hold"/>
                                        <p:tgtEl>
                                          <p:spTgt spid="149"/>
                                        </p:tgtEl>
                                        <p:attrNameLst>
                                          <p:attrName>ppt_x</p:attrName>
                                        </p:attrNameLst>
                                      </p:cBhvr>
                                      <p:tavLst>
                                        <p:tav tm="0">
                                          <p:val>
                                            <p:strVal val="0-#ppt_w/2"/>
                                          </p:val>
                                        </p:tav>
                                        <p:tav tm="100000">
                                          <p:val>
                                            <p:strVal val="#ppt_x"/>
                                          </p:val>
                                        </p:tav>
                                      </p:tavLst>
                                    </p:anim>
                                    <p:anim calcmode="lin" valueType="num">
                                      <p:cBhvr additive="base">
                                        <p:cTn id="28" dur="750" fill="hold"/>
                                        <p:tgtEl>
                                          <p:spTgt spid="14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1000"/>
                                        <p:tgtEl>
                                          <p:spTgt spid="55"/>
                                        </p:tgtEl>
                                      </p:cBhvr>
                                    </p:animEffect>
                                    <p:anim calcmode="lin" valueType="num">
                                      <p:cBhvr>
                                        <p:cTn id="33" dur="1000" fill="hold"/>
                                        <p:tgtEl>
                                          <p:spTgt spid="55"/>
                                        </p:tgtEl>
                                        <p:attrNameLst>
                                          <p:attrName>ppt_x</p:attrName>
                                        </p:attrNameLst>
                                      </p:cBhvr>
                                      <p:tavLst>
                                        <p:tav tm="0">
                                          <p:val>
                                            <p:strVal val="#ppt_x"/>
                                          </p:val>
                                        </p:tav>
                                        <p:tav tm="100000">
                                          <p:val>
                                            <p:strVal val="#ppt_x"/>
                                          </p:val>
                                        </p:tav>
                                      </p:tavLst>
                                    </p:anim>
                                    <p:anim calcmode="lin" valueType="num">
                                      <p:cBhvr>
                                        <p:cTn id="34" dur="1000" fill="hold"/>
                                        <p:tgtEl>
                                          <p:spTgt spid="5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1000"/>
                                        <p:tgtEl>
                                          <p:spTgt spid="68"/>
                                        </p:tgtEl>
                                      </p:cBhvr>
                                    </p:animEffect>
                                    <p:anim calcmode="lin" valueType="num">
                                      <p:cBhvr>
                                        <p:cTn id="38" dur="1000" fill="hold"/>
                                        <p:tgtEl>
                                          <p:spTgt spid="68"/>
                                        </p:tgtEl>
                                        <p:attrNameLst>
                                          <p:attrName>ppt_x</p:attrName>
                                        </p:attrNameLst>
                                      </p:cBhvr>
                                      <p:tavLst>
                                        <p:tav tm="0">
                                          <p:val>
                                            <p:strVal val="#ppt_x"/>
                                          </p:val>
                                        </p:tav>
                                        <p:tav tm="100000">
                                          <p:val>
                                            <p:strVal val="#ppt_x"/>
                                          </p:val>
                                        </p:tav>
                                      </p:tavLst>
                                    </p:anim>
                                    <p:anim calcmode="lin" valueType="num">
                                      <p:cBhvr>
                                        <p:cTn id="39" dur="1000" fill="hold"/>
                                        <p:tgtEl>
                                          <p:spTgt spid="6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1000"/>
                                        <p:tgtEl>
                                          <p:spTgt spid="78"/>
                                        </p:tgtEl>
                                      </p:cBhvr>
                                    </p:animEffect>
                                    <p:anim calcmode="lin" valueType="num">
                                      <p:cBhvr>
                                        <p:cTn id="43" dur="1000" fill="hold"/>
                                        <p:tgtEl>
                                          <p:spTgt spid="78"/>
                                        </p:tgtEl>
                                        <p:attrNameLst>
                                          <p:attrName>ppt_x</p:attrName>
                                        </p:attrNameLst>
                                      </p:cBhvr>
                                      <p:tavLst>
                                        <p:tav tm="0">
                                          <p:val>
                                            <p:strVal val="#ppt_x"/>
                                          </p:val>
                                        </p:tav>
                                        <p:tav tm="100000">
                                          <p:val>
                                            <p:strVal val="#ppt_x"/>
                                          </p:val>
                                        </p:tav>
                                      </p:tavLst>
                                    </p:anim>
                                    <p:anim calcmode="lin" valueType="num">
                                      <p:cBhvr>
                                        <p:cTn id="44" dur="1000" fill="hold"/>
                                        <p:tgtEl>
                                          <p:spTgt spid="7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7"/>
                                        </p:tgtEl>
                                        <p:attrNameLst>
                                          <p:attrName>style.visibility</p:attrName>
                                        </p:attrNameLst>
                                      </p:cBhvr>
                                      <p:to>
                                        <p:strVal val="visible"/>
                                      </p:to>
                                    </p:set>
                                    <p:animEffect transition="in" filter="fade">
                                      <p:cBhvr>
                                        <p:cTn id="47" dur="1000"/>
                                        <p:tgtEl>
                                          <p:spTgt spid="137"/>
                                        </p:tgtEl>
                                      </p:cBhvr>
                                    </p:animEffect>
                                    <p:anim calcmode="lin" valueType="num">
                                      <p:cBhvr>
                                        <p:cTn id="48" dur="1000" fill="hold"/>
                                        <p:tgtEl>
                                          <p:spTgt spid="137"/>
                                        </p:tgtEl>
                                        <p:attrNameLst>
                                          <p:attrName>ppt_x</p:attrName>
                                        </p:attrNameLst>
                                      </p:cBhvr>
                                      <p:tavLst>
                                        <p:tav tm="0">
                                          <p:val>
                                            <p:strVal val="#ppt_x"/>
                                          </p:val>
                                        </p:tav>
                                        <p:tav tm="100000">
                                          <p:val>
                                            <p:strVal val="#ppt_x"/>
                                          </p:val>
                                        </p:tav>
                                      </p:tavLst>
                                    </p:anim>
                                    <p:anim calcmode="lin" valueType="num">
                                      <p:cBhvr>
                                        <p:cTn id="49"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7" descr="D:\360data\重要数据\桌面\233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021567" y="1854309"/>
            <a:ext cx="5023667" cy="9261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D:\360data\重要数据\桌面\未标题-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234235" y="699447"/>
            <a:ext cx="1844628" cy="155399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0051398" y="1144178"/>
            <a:ext cx="1119403" cy="1473572"/>
          </a:xfrm>
          <a:prstGeom prst="rect">
            <a:avLst/>
          </a:prstGeom>
          <a:noFill/>
        </p:spPr>
        <p:txBody>
          <a:bodyPr wrap="none" lIns="70593" tIns="35297" rIns="70593" bIns="35297" rtlCol="0">
            <a:spAutoFit/>
          </a:bodyPr>
          <a:lstStyle/>
          <a:p>
            <a:pPr algn="ctr"/>
            <a:r>
              <a:rPr lang="zh-CN" altLang="en-US" sz="3706" dirty="0">
                <a:solidFill>
                  <a:schemeClr val="accent1"/>
                </a:solidFill>
                <a:latin typeface="微软雅黑" pitchFamily="34" charset="-122"/>
                <a:ea typeface="微软雅黑" pitchFamily="34" charset="-122"/>
              </a:rPr>
              <a:t>前言</a:t>
            </a:r>
            <a:endParaRPr lang="en-US" altLang="zh-CN" sz="3706" dirty="0">
              <a:solidFill>
                <a:schemeClr val="accent1"/>
              </a:solidFill>
              <a:latin typeface="微软雅黑" pitchFamily="34" charset="-122"/>
              <a:ea typeface="微软雅黑" pitchFamily="34" charset="-122"/>
            </a:endParaRPr>
          </a:p>
          <a:p>
            <a:pPr algn="ctr"/>
            <a:r>
              <a:rPr lang="en-US" altLang="zh-CN" sz="1441" dirty="0" err="1">
                <a:solidFill>
                  <a:schemeClr val="accent1"/>
                </a:solidFill>
                <a:latin typeface="微软雅黑" pitchFamily="34" charset="-122"/>
                <a:ea typeface="微软雅黑" pitchFamily="34" charset="-122"/>
              </a:rPr>
              <a:t>Qianyan</a:t>
            </a:r>
            <a:endParaRPr lang="zh-CN" altLang="en-US" sz="1441" dirty="0">
              <a:solidFill>
                <a:schemeClr val="accent1"/>
              </a:solidFill>
              <a:latin typeface="微软雅黑" pitchFamily="34" charset="-122"/>
              <a:ea typeface="微软雅黑" pitchFamily="34" charset="-122"/>
            </a:endParaRPr>
          </a:p>
          <a:p>
            <a:pPr algn="ctr"/>
            <a:endParaRPr lang="zh-CN" altLang="en-US" sz="3706" dirty="0">
              <a:solidFill>
                <a:schemeClr val="accent1"/>
              </a:solidFill>
              <a:latin typeface="微软雅黑" pitchFamily="34" charset="-122"/>
              <a:ea typeface="微软雅黑" pitchFamily="34" charset="-122"/>
            </a:endParaRPr>
          </a:p>
        </p:txBody>
      </p:sp>
      <p:sp>
        <p:nvSpPr>
          <p:cNvPr id="44" name="Right Triangle 4"/>
          <p:cNvSpPr/>
          <p:nvPr/>
        </p:nvSpPr>
        <p:spPr>
          <a:xfrm rot="16200000">
            <a:off x="12822663" y="6605907"/>
            <a:ext cx="1055011" cy="1054980"/>
          </a:xfrm>
          <a:prstGeom prst="rtTriangle">
            <a:avLst/>
          </a:prstGeom>
          <a:solidFill>
            <a:schemeClr val="accent1"/>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1"/>
          </a:p>
        </p:txBody>
      </p:sp>
      <p:sp>
        <p:nvSpPr>
          <p:cNvPr id="45" name="Right Triangle 5"/>
          <p:cNvSpPr/>
          <p:nvPr/>
        </p:nvSpPr>
        <p:spPr>
          <a:xfrm rot="5400000">
            <a:off x="13427821" y="6195604"/>
            <a:ext cx="670328" cy="670309"/>
          </a:xfrm>
          <a:prstGeom prst="rtTriangle">
            <a:avLst/>
          </a:prstGeom>
          <a:solidFill>
            <a:schemeClr val="accent3"/>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1"/>
          </a:p>
        </p:txBody>
      </p:sp>
      <p:sp>
        <p:nvSpPr>
          <p:cNvPr id="46" name="Right Triangle 3"/>
          <p:cNvSpPr/>
          <p:nvPr/>
        </p:nvSpPr>
        <p:spPr>
          <a:xfrm rot="16200000">
            <a:off x="12187784" y="7454491"/>
            <a:ext cx="412831" cy="412820"/>
          </a:xfrm>
          <a:prstGeom prst="rtTriangle">
            <a:avLst/>
          </a:prstGeom>
          <a:solidFill>
            <a:schemeClr val="accent2"/>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1"/>
          </a:p>
        </p:txBody>
      </p:sp>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4" y="-148136"/>
            <a:ext cx="7872172" cy="8221166"/>
          </a:xfrm>
          <a:prstGeom prst="rect">
            <a:avLst/>
          </a:prstGeom>
        </p:spPr>
      </p:pic>
      <p:pic>
        <p:nvPicPr>
          <p:cNvPr id="26" name="1" descr="D:\360data\重要数据\桌面\66666666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945" y="2362614"/>
            <a:ext cx="3053032" cy="3088745"/>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7" name="2" descr="D:\360data\重要数据\桌面\55555555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945" y="2362614"/>
            <a:ext cx="3053032" cy="3088745"/>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8" name="3" descr="D:\360data\重要数据\桌面\444444444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0945" y="2362614"/>
            <a:ext cx="3053032" cy="3088745"/>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29" name="4" descr="D:\360data\重要数据\桌面\33333333333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945" y="2362614"/>
            <a:ext cx="3053032" cy="3088745"/>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30" name="5" descr="D:\360data\重要数据\桌面\22222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00945" y="2362614"/>
            <a:ext cx="3053032" cy="3088745"/>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pic>
        <p:nvPicPr>
          <p:cNvPr id="31" name="6" descr="D:\360data\重要数据\桌面\1111111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0945" y="2362614"/>
            <a:ext cx="3053032" cy="3088745"/>
          </a:xfrm>
          <a:prstGeom prst="rect">
            <a:avLst/>
          </a:prstGeom>
          <a:noFill/>
          <a:effectLst>
            <a:outerShdw blurRad="190500" algn="tl" rotWithShape="0">
              <a:schemeClr val="tx2">
                <a:lumMod val="60000"/>
                <a:lumOff val="40000"/>
                <a:alpha val="52000"/>
              </a:schemeClr>
            </a:outerShdw>
          </a:effectLst>
          <a:extLst>
            <a:ext uri="{909E8E84-426E-40DD-AFC4-6F175D3DCCD1}">
              <a14:hiddenFill xmlns:a14="http://schemas.microsoft.com/office/drawing/2010/main">
                <a:solidFill>
                  <a:srgbClr val="FFFFFF"/>
                </a:solidFill>
              </a14:hiddenFill>
            </a:ext>
          </a:extLst>
        </p:spPr>
      </p:pic>
      <p:sp>
        <p:nvSpPr>
          <p:cNvPr id="42" name="矩形 41"/>
          <p:cNvSpPr/>
          <p:nvPr/>
        </p:nvSpPr>
        <p:spPr>
          <a:xfrm rot="20825088">
            <a:off x="6505929" y="-491620"/>
            <a:ext cx="329396" cy="9174585"/>
          </a:xfrm>
          <a:prstGeom prst="rect">
            <a:avLst/>
          </a:prstGeom>
          <a:solidFill>
            <a:schemeClr val="accent1"/>
          </a:solidFill>
          <a:ln>
            <a:noFill/>
          </a:ln>
          <a:effectLst>
            <a:outerShdw blurRad="152400" dist="635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2249" tIns="71124" rIns="142249" bIns="71124" spcCol="0" rtlCol="0" anchor="ctr"/>
          <a:lstStyle/>
          <a:p>
            <a:pPr algn="ctr"/>
            <a:endParaRPr lang="zh-CN" altLang="en-US" sz="2471"/>
          </a:p>
        </p:txBody>
      </p:sp>
      <p:sp>
        <p:nvSpPr>
          <p:cNvPr id="2" name="矩形 1"/>
          <p:cNvSpPr/>
          <p:nvPr/>
        </p:nvSpPr>
        <p:spPr>
          <a:xfrm>
            <a:off x="7486088" y="2950123"/>
            <a:ext cx="6309002" cy="2638533"/>
          </a:xfrm>
          <a:prstGeom prst="rect">
            <a:avLst/>
          </a:prstGeom>
          <a:noFill/>
        </p:spPr>
        <p:txBody>
          <a:bodyPr wrap="square" lIns="142249" tIns="71124" rIns="142249" bIns="71124" rtlCol="0">
            <a:spAutoFit/>
          </a:bodyPr>
          <a:lstStyle/>
          <a:p>
            <a:pPr>
              <a:lnSpc>
                <a:spcPct val="150000"/>
              </a:lnSpc>
            </a:pPr>
            <a:r>
              <a:rPr lang="zh-CN" altLang="en-US" sz="1750" dirty="0">
                <a:solidFill>
                  <a:schemeClr val="bg2"/>
                </a:solidFill>
                <a:latin typeface="微软雅黑" panose="020B0503020204020204" pitchFamily="34" charset="-122"/>
                <a:ea typeface="微软雅黑" panose="020B0503020204020204" pitchFamily="34" charset="-122"/>
              </a:rPr>
              <a:t>回顾这一年的工作，在取得成绩的同时，我们也找到了工作中的不足和问题，主要反映于</a:t>
            </a:r>
            <a:r>
              <a:rPr lang="en-US" altLang="zh-CN" sz="1750" dirty="0">
                <a:solidFill>
                  <a:schemeClr val="bg2"/>
                </a:solidFill>
                <a:latin typeface="微软雅黑" panose="020B0503020204020204" pitchFamily="34" charset="-122"/>
                <a:ea typeface="微软雅黑" panose="020B0503020204020204" pitchFamily="34" charset="-122"/>
              </a:rPr>
              <a:t>xx</a:t>
            </a:r>
            <a:r>
              <a:rPr lang="zh-CN" altLang="en-US" sz="1750" dirty="0">
                <a:solidFill>
                  <a:schemeClr val="bg2"/>
                </a:solidFill>
                <a:latin typeface="微软雅黑" panose="020B0503020204020204" pitchFamily="34" charset="-122"/>
                <a:ea typeface="微软雅黑" panose="020B0503020204020204" pitchFamily="34" charset="-122"/>
              </a:rPr>
              <a:t>及</a:t>
            </a:r>
            <a:r>
              <a:rPr lang="en-US" altLang="zh-CN" sz="1750" dirty="0">
                <a:solidFill>
                  <a:schemeClr val="bg2"/>
                </a:solidFill>
                <a:latin typeface="微软雅黑" panose="020B0503020204020204" pitchFamily="34" charset="-122"/>
                <a:ea typeface="微软雅黑" panose="020B0503020204020204" pitchFamily="34" charset="-122"/>
              </a:rPr>
              <a:t>xxx</a:t>
            </a:r>
            <a:r>
              <a:rPr lang="zh-CN" altLang="en-US" sz="1750" dirty="0">
                <a:solidFill>
                  <a:schemeClr val="bg2"/>
                </a:solidFill>
                <a:latin typeface="微软雅黑" panose="020B0503020204020204" pitchFamily="34" charset="-122"/>
                <a:ea typeface="微软雅黑" panose="020B0503020204020204" pitchFamily="34" charset="-122"/>
              </a:rPr>
              <a:t>的风格、定型还有待进一步探索，尤其是网上的公司产品库充分体现我们</a:t>
            </a:r>
            <a:r>
              <a:rPr lang="en-US" altLang="zh-CN" sz="1750" dirty="0" err="1">
                <a:solidFill>
                  <a:schemeClr val="bg2"/>
                </a:solidFill>
                <a:latin typeface="微软雅黑" panose="020B0503020204020204" pitchFamily="34" charset="-122"/>
                <a:ea typeface="微软雅黑" panose="020B0503020204020204" pitchFamily="34" charset="-122"/>
              </a:rPr>
              <a:t>xxxxx</a:t>
            </a:r>
            <a:r>
              <a:rPr lang="zh-CN" altLang="en-US" sz="1750" dirty="0">
                <a:solidFill>
                  <a:schemeClr val="bg2"/>
                </a:solidFill>
                <a:latin typeface="微软雅黑" panose="020B0503020204020204" pitchFamily="34" charset="-122"/>
                <a:ea typeface="微软雅黑" panose="020B0503020204020204" pitchFamily="34" charset="-122"/>
              </a:rPr>
              <a:t>和我们这个平台能为客户提供良好的商机和快捷方便的信息、导航的功能发挥。展望新的一年，我们将继续努力，力争各项工作更上一个新台阶。</a:t>
            </a:r>
          </a:p>
        </p:txBody>
      </p:sp>
      <p:sp>
        <p:nvSpPr>
          <p:cNvPr id="17" name="TextBox 16"/>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3452484542"/>
      </p:ext>
    </p:extLst>
  </p:cSld>
  <p:clrMapOvr>
    <a:masterClrMapping/>
  </p:clrMapOvr>
  <mc:AlternateContent xmlns:mc="http://schemas.openxmlformats.org/markup-compatibility/2006" xmlns:p14="http://schemas.microsoft.com/office/powerpoint/2010/main">
    <mc:Choice Requires="p14">
      <p:transition spd="slow" p14:dur="120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10" presetClass="entr" presetSubtype="0"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5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5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5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nodeType="withEffect">
                                  <p:stCondLst>
                                    <p:cond delay="50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8" presetClass="emph" presetSubtype="0" repeatCount="4000" fill="hold" nodeType="withEffect">
                                  <p:stCondLst>
                                    <p:cond delay="500"/>
                                  </p:stCondLst>
                                  <p:childTnLst>
                                    <p:animRot by="21600000">
                                      <p:cBhvr>
                                        <p:cTn id="27" dur="3000" fill="hold"/>
                                        <p:tgtEl>
                                          <p:spTgt spid="26"/>
                                        </p:tgtEl>
                                        <p:attrNameLst>
                                          <p:attrName>r</p:attrName>
                                        </p:attrNameLst>
                                      </p:cBhvr>
                                    </p:animRot>
                                  </p:childTnLst>
                                </p:cTn>
                              </p:par>
                              <p:par>
                                <p:cTn id="28" presetID="8" presetClass="emph" presetSubtype="0" repeatCount="4000" fill="hold" nodeType="withEffect">
                                  <p:stCondLst>
                                    <p:cond delay="500"/>
                                  </p:stCondLst>
                                  <p:childTnLst>
                                    <p:animRot by="-64800000">
                                      <p:cBhvr>
                                        <p:cTn id="29" dur="3000" fill="hold"/>
                                        <p:tgtEl>
                                          <p:spTgt spid="27"/>
                                        </p:tgtEl>
                                        <p:attrNameLst>
                                          <p:attrName>r</p:attrName>
                                        </p:attrNameLst>
                                      </p:cBhvr>
                                    </p:animRot>
                                  </p:childTnLst>
                                </p:cTn>
                              </p:par>
                              <p:par>
                                <p:cTn id="30" presetID="8" presetClass="emph" presetSubtype="0" repeatCount="4000" fill="hold" nodeType="withEffect">
                                  <p:stCondLst>
                                    <p:cond delay="500"/>
                                  </p:stCondLst>
                                  <p:childTnLst>
                                    <p:animRot by="43200000">
                                      <p:cBhvr>
                                        <p:cTn id="31" dur="3000" fill="hold"/>
                                        <p:tgtEl>
                                          <p:spTgt spid="28"/>
                                        </p:tgtEl>
                                        <p:attrNameLst>
                                          <p:attrName>r</p:attrName>
                                        </p:attrNameLst>
                                      </p:cBhvr>
                                    </p:animRot>
                                  </p:childTnLst>
                                </p:cTn>
                              </p:par>
                              <p:par>
                                <p:cTn id="32" presetID="8" presetClass="emph" presetSubtype="0" repeatCount="4000" fill="hold" nodeType="withEffect">
                                  <p:stCondLst>
                                    <p:cond delay="500"/>
                                  </p:stCondLst>
                                  <p:childTnLst>
                                    <p:animRot by="-43200000">
                                      <p:cBhvr>
                                        <p:cTn id="33" dur="3000" fill="hold"/>
                                        <p:tgtEl>
                                          <p:spTgt spid="29"/>
                                        </p:tgtEl>
                                        <p:attrNameLst>
                                          <p:attrName>r</p:attrName>
                                        </p:attrNameLst>
                                      </p:cBhvr>
                                    </p:animRot>
                                  </p:childTnLst>
                                </p:cTn>
                              </p:par>
                              <p:par>
                                <p:cTn id="34" presetID="8" presetClass="emph" presetSubtype="0" repeatCount="4000" fill="hold" nodeType="withEffect">
                                  <p:stCondLst>
                                    <p:cond delay="500"/>
                                  </p:stCondLst>
                                  <p:childTnLst>
                                    <p:animRot by="21600000">
                                      <p:cBhvr>
                                        <p:cTn id="35" dur="3000" fill="hold"/>
                                        <p:tgtEl>
                                          <p:spTgt spid="30"/>
                                        </p:tgtEl>
                                        <p:attrNameLst>
                                          <p:attrName>r</p:attrName>
                                        </p:attrNameLst>
                                      </p:cBhvr>
                                    </p:animRot>
                                  </p:childTnLst>
                                </p:cTn>
                              </p:par>
                              <p:par>
                                <p:cTn id="36" presetID="8" presetClass="emph" presetSubtype="0" repeatCount="4000" fill="hold" nodeType="withEffect">
                                  <p:stCondLst>
                                    <p:cond delay="500"/>
                                  </p:stCondLst>
                                  <p:childTnLst>
                                    <p:animRot by="-21600000">
                                      <p:cBhvr>
                                        <p:cTn id="37" dur="3000" fill="hold"/>
                                        <p:tgtEl>
                                          <p:spTgt spid="31"/>
                                        </p:tgtEl>
                                        <p:attrNameLst>
                                          <p:attrName>r</p:attrName>
                                        </p:attrNameLst>
                                      </p:cBhvr>
                                    </p:animRot>
                                  </p:childTnLst>
                                </p:cTn>
                              </p:par>
                              <p:par>
                                <p:cTn id="38" presetID="22" presetClass="entr" presetSubtype="1" fill="hold" grpId="0" nodeType="withEffect">
                                  <p:stCondLst>
                                    <p:cond delay="140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cTn>
                              </p:par>
                              <p:par>
                                <p:cTn id="41" presetID="22" presetClass="entr" presetSubtype="8" fill="hold" nodeType="withEffect">
                                  <p:stCondLst>
                                    <p:cond delay="190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1000"/>
                                        <p:tgtEl>
                                          <p:spTgt spid="35"/>
                                        </p:tgtEl>
                                      </p:cBhvr>
                                    </p:animEffect>
                                  </p:childTnLst>
                                </p:cTn>
                              </p:par>
                              <p:par>
                                <p:cTn id="44" presetID="2" presetClass="entr" presetSubtype="6" decel="100000" fill="hold" grpId="0" nodeType="withEffect">
                                  <p:stCondLst>
                                    <p:cond delay="1900"/>
                                  </p:stCondLst>
                                  <p:childTnLst>
                                    <p:set>
                                      <p:cBhvr>
                                        <p:cTn id="45" dur="1" fill="hold">
                                          <p:stCondLst>
                                            <p:cond delay="0"/>
                                          </p:stCondLst>
                                        </p:cTn>
                                        <p:tgtEl>
                                          <p:spTgt spid="44"/>
                                        </p:tgtEl>
                                        <p:attrNameLst>
                                          <p:attrName>style.visibility</p:attrName>
                                        </p:attrNameLst>
                                      </p:cBhvr>
                                      <p:to>
                                        <p:strVal val="visible"/>
                                      </p:to>
                                    </p:set>
                                    <p:anim calcmode="lin" valueType="num">
                                      <p:cBhvr additive="base">
                                        <p:cTn id="46" dur="750" fill="hold"/>
                                        <p:tgtEl>
                                          <p:spTgt spid="44"/>
                                        </p:tgtEl>
                                        <p:attrNameLst>
                                          <p:attrName>ppt_x</p:attrName>
                                        </p:attrNameLst>
                                      </p:cBhvr>
                                      <p:tavLst>
                                        <p:tav tm="0">
                                          <p:val>
                                            <p:strVal val="1+#ppt_w/2"/>
                                          </p:val>
                                        </p:tav>
                                        <p:tav tm="100000">
                                          <p:val>
                                            <p:strVal val="#ppt_x"/>
                                          </p:val>
                                        </p:tav>
                                      </p:tavLst>
                                    </p:anim>
                                    <p:anim calcmode="lin" valueType="num">
                                      <p:cBhvr additive="base">
                                        <p:cTn id="47" dur="750" fill="hold"/>
                                        <p:tgtEl>
                                          <p:spTgt spid="44"/>
                                        </p:tgtEl>
                                        <p:attrNameLst>
                                          <p:attrName>ppt_y</p:attrName>
                                        </p:attrNameLst>
                                      </p:cBhvr>
                                      <p:tavLst>
                                        <p:tav tm="0">
                                          <p:val>
                                            <p:strVal val="1+#ppt_h/2"/>
                                          </p:val>
                                        </p:tav>
                                        <p:tav tm="100000">
                                          <p:val>
                                            <p:strVal val="#ppt_y"/>
                                          </p:val>
                                        </p:tav>
                                      </p:tavLst>
                                    </p:anim>
                                  </p:childTnLst>
                                </p:cTn>
                              </p:par>
                              <p:par>
                                <p:cTn id="48" presetID="2" presetClass="entr" presetSubtype="3" decel="100000" fill="hold" grpId="0" nodeType="withEffect">
                                  <p:stCondLst>
                                    <p:cond delay="230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750" fill="hold"/>
                                        <p:tgtEl>
                                          <p:spTgt spid="45"/>
                                        </p:tgtEl>
                                        <p:attrNameLst>
                                          <p:attrName>ppt_x</p:attrName>
                                        </p:attrNameLst>
                                      </p:cBhvr>
                                      <p:tavLst>
                                        <p:tav tm="0">
                                          <p:val>
                                            <p:strVal val="1+#ppt_w/2"/>
                                          </p:val>
                                        </p:tav>
                                        <p:tav tm="100000">
                                          <p:val>
                                            <p:strVal val="#ppt_x"/>
                                          </p:val>
                                        </p:tav>
                                      </p:tavLst>
                                    </p:anim>
                                    <p:anim calcmode="lin" valueType="num">
                                      <p:cBhvr additive="base">
                                        <p:cTn id="51" dur="750" fill="hold"/>
                                        <p:tgtEl>
                                          <p:spTgt spid="45"/>
                                        </p:tgtEl>
                                        <p:attrNameLst>
                                          <p:attrName>ppt_y</p:attrName>
                                        </p:attrNameLst>
                                      </p:cBhvr>
                                      <p:tavLst>
                                        <p:tav tm="0">
                                          <p:val>
                                            <p:strVal val="0-#ppt_h/2"/>
                                          </p:val>
                                        </p:tav>
                                        <p:tav tm="100000">
                                          <p:val>
                                            <p:strVal val="#ppt_y"/>
                                          </p:val>
                                        </p:tav>
                                      </p:tavLst>
                                    </p:anim>
                                  </p:childTnLst>
                                </p:cTn>
                              </p:par>
                              <p:par>
                                <p:cTn id="52" presetID="2" presetClass="entr" presetSubtype="6" decel="100000" fill="hold" grpId="0" nodeType="withEffect">
                                  <p:stCondLst>
                                    <p:cond delay="230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750" fill="hold"/>
                                        <p:tgtEl>
                                          <p:spTgt spid="46"/>
                                        </p:tgtEl>
                                        <p:attrNameLst>
                                          <p:attrName>ppt_x</p:attrName>
                                        </p:attrNameLst>
                                      </p:cBhvr>
                                      <p:tavLst>
                                        <p:tav tm="0">
                                          <p:val>
                                            <p:strVal val="1+#ppt_w/2"/>
                                          </p:val>
                                        </p:tav>
                                        <p:tav tm="100000">
                                          <p:val>
                                            <p:strVal val="#ppt_x"/>
                                          </p:val>
                                        </p:tav>
                                      </p:tavLst>
                                    </p:anim>
                                    <p:anim calcmode="lin" valueType="num">
                                      <p:cBhvr additive="base">
                                        <p:cTn id="55" dur="750" fill="hold"/>
                                        <p:tgtEl>
                                          <p:spTgt spid="46"/>
                                        </p:tgtEl>
                                        <p:attrNameLst>
                                          <p:attrName>ppt_y</p:attrName>
                                        </p:attrNameLst>
                                      </p:cBhvr>
                                      <p:tavLst>
                                        <p:tav tm="0">
                                          <p:val>
                                            <p:strVal val="1+#ppt_h/2"/>
                                          </p:val>
                                        </p:tav>
                                        <p:tav tm="100000">
                                          <p:val>
                                            <p:strVal val="#ppt_y"/>
                                          </p:val>
                                        </p:tav>
                                      </p:tavLst>
                                    </p:anim>
                                  </p:childTnLst>
                                </p:cTn>
                              </p:par>
                              <p:par>
                                <p:cTn id="56" presetID="2" presetClass="entr" presetSubtype="8" decel="100000" fill="hold" nodeType="withEffect">
                                  <p:stCondLst>
                                    <p:cond delay="310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1000" fill="hold"/>
                                        <p:tgtEl>
                                          <p:spTgt spid="36"/>
                                        </p:tgtEl>
                                        <p:attrNameLst>
                                          <p:attrName>ppt_x</p:attrName>
                                        </p:attrNameLst>
                                      </p:cBhvr>
                                      <p:tavLst>
                                        <p:tav tm="0">
                                          <p:val>
                                            <p:strVal val="0-#ppt_w/2"/>
                                          </p:val>
                                        </p:tav>
                                        <p:tav tm="100000">
                                          <p:val>
                                            <p:strVal val="#ppt_x"/>
                                          </p:val>
                                        </p:tav>
                                      </p:tavLst>
                                    </p:anim>
                                    <p:anim calcmode="lin" valueType="num">
                                      <p:cBhvr additive="base">
                                        <p:cTn id="59" dur="1000" fill="hold"/>
                                        <p:tgtEl>
                                          <p:spTgt spid="36"/>
                                        </p:tgtEl>
                                        <p:attrNameLst>
                                          <p:attrName>ppt_y</p:attrName>
                                        </p:attrNameLst>
                                      </p:cBhvr>
                                      <p:tavLst>
                                        <p:tav tm="0">
                                          <p:val>
                                            <p:strVal val="#ppt_y"/>
                                          </p:val>
                                        </p:tav>
                                        <p:tav tm="100000">
                                          <p:val>
                                            <p:strVal val="#ppt_y"/>
                                          </p:val>
                                        </p:tav>
                                      </p:tavLst>
                                    </p:anim>
                                  </p:childTnLst>
                                </p:cTn>
                              </p:par>
                              <p:par>
                                <p:cTn id="60" presetID="14" presetClass="entr" presetSubtype="10" fill="hold" grpId="0" nodeType="withEffect">
                                  <p:stCondLst>
                                    <p:cond delay="4100"/>
                                  </p:stCondLst>
                                  <p:childTnLst>
                                    <p:set>
                                      <p:cBhvr>
                                        <p:cTn id="61" dur="1" fill="hold">
                                          <p:stCondLst>
                                            <p:cond delay="0"/>
                                          </p:stCondLst>
                                        </p:cTn>
                                        <p:tgtEl>
                                          <p:spTgt spid="37"/>
                                        </p:tgtEl>
                                        <p:attrNameLst>
                                          <p:attrName>style.visibility</p:attrName>
                                        </p:attrNameLst>
                                      </p:cBhvr>
                                      <p:to>
                                        <p:strVal val="visible"/>
                                      </p:to>
                                    </p:set>
                                    <p:animEffect transition="in" filter="randombar(horizontal)">
                                      <p:cBhvr>
                                        <p:cTn id="62" dur="500"/>
                                        <p:tgtEl>
                                          <p:spTgt spid="37"/>
                                        </p:tgtEl>
                                      </p:cBhvr>
                                    </p:animEffect>
                                  </p:childTnLst>
                                </p:cTn>
                              </p:par>
                              <p:par>
                                <p:cTn id="63" presetID="22" presetClass="entr" presetSubtype="4" fill="hold" grpId="0" nodeType="withEffect">
                                  <p:stCondLst>
                                    <p:cond delay="4600"/>
                                  </p:stCondLst>
                                  <p:iterate type="lt">
                                    <p:tmPct val="10000"/>
                                  </p:iterate>
                                  <p:childTnLst>
                                    <p:set>
                                      <p:cBhvr>
                                        <p:cTn id="64" dur="1" fill="hold">
                                          <p:stCondLst>
                                            <p:cond delay="0"/>
                                          </p:stCondLst>
                                        </p:cTn>
                                        <p:tgtEl>
                                          <p:spTgt spid="2"/>
                                        </p:tgtEl>
                                        <p:attrNameLst>
                                          <p:attrName>style.visibility</p:attrName>
                                        </p:attrNameLst>
                                      </p:cBhvr>
                                      <p:to>
                                        <p:strVal val="visible"/>
                                      </p:to>
                                    </p:set>
                                    <p:animEffect transition="in" filter="wipe(down)">
                                      <p:cBhvr>
                                        <p:cTn id="65" dur="500"/>
                                        <p:tgtEl>
                                          <p:spTgt spid="2"/>
                                        </p:tgtEl>
                                      </p:cBhvr>
                                    </p:animEffect>
                                  </p:childTnLst>
                                </p:cTn>
                              </p:par>
                            </p:childTnLst>
                          </p:cTn>
                        </p:par>
                        <p:par>
                          <p:cTn id="66" fill="hold">
                            <p:stCondLst>
                              <p:cond delay="12500"/>
                            </p:stCondLst>
                            <p:childTnLst>
                              <p:par>
                                <p:cTn id="67" presetID="10" presetClass="entr" presetSubtype="0"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animBg="1"/>
      <p:bldP spid="45" grpId="0" animBg="1"/>
      <p:bldP spid="46" grpId="0" animBg="1"/>
      <p:bldP spid="42" grpId="0" animBg="1"/>
      <p:bldP spid="2"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algn="l"/>
            <a:r>
              <a:rPr lang="zh-CN" altLang="en-US" dirty="0"/>
              <a:t>扩展市场</a:t>
            </a:r>
          </a:p>
        </p:txBody>
      </p:sp>
      <p:grpSp>
        <p:nvGrpSpPr>
          <p:cNvPr id="33" name="Group 66"/>
          <p:cNvGrpSpPr>
            <a:grpSpLocks/>
          </p:cNvGrpSpPr>
          <p:nvPr/>
        </p:nvGrpSpPr>
        <p:grpSpPr bwMode="auto">
          <a:xfrm>
            <a:off x="5040063" y="1486933"/>
            <a:ext cx="6726015" cy="5661123"/>
            <a:chOff x="720" y="839"/>
            <a:chExt cx="3740" cy="3146"/>
          </a:xfrm>
          <a:solidFill>
            <a:srgbClr val="F8F8F8"/>
          </a:solidFill>
        </p:grpSpPr>
        <p:sp>
          <p:nvSpPr>
            <p:cNvPr id="34" name="Freeform 67"/>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35" name="Freeform 68"/>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38" name="Freeform 69"/>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39" name="Freeform 70"/>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41" name="Freeform 71"/>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51" name="Freeform 72"/>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52" name="Freeform 73"/>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53" name="Freeform 74"/>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solidFill>
              <a:schemeClr val="accent4"/>
            </a:solidFill>
            <a:ln w="6350">
              <a:solidFill>
                <a:schemeClr val="tx1">
                  <a:lumMod val="85000"/>
                  <a:lumOff val="15000"/>
                </a:schemeClr>
              </a:solidFill>
              <a:prstDash val="solid"/>
              <a:round/>
              <a:headEnd/>
              <a:tailEnd/>
            </a:ln>
          </p:spPr>
          <p:txBody>
            <a:bodyPr/>
            <a:lstStyle/>
            <a:p>
              <a:endParaRPr lang="zh-CN" altLang="en-US" sz="2471"/>
            </a:p>
          </p:txBody>
        </p:sp>
        <p:sp>
          <p:nvSpPr>
            <p:cNvPr id="54" name="Freeform 75"/>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55" name="Freeform 76"/>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56" name="Freeform 77"/>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57" name="Freeform 78"/>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58" name="Freeform 79"/>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59" name="Freeform 80"/>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solidFill>
              <a:schemeClr val="accent3"/>
            </a:solidFill>
            <a:ln w="6350">
              <a:solidFill>
                <a:schemeClr val="tx1">
                  <a:lumMod val="85000"/>
                  <a:lumOff val="15000"/>
                </a:schemeClr>
              </a:solidFill>
              <a:prstDash val="solid"/>
              <a:round/>
              <a:headEnd/>
              <a:tailEnd/>
            </a:ln>
          </p:spPr>
          <p:txBody>
            <a:bodyPr/>
            <a:lstStyle/>
            <a:p>
              <a:endParaRPr lang="zh-CN" altLang="en-US" sz="2471"/>
            </a:p>
          </p:txBody>
        </p:sp>
        <p:sp>
          <p:nvSpPr>
            <p:cNvPr id="60" name="Freeform 81"/>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61" name="Freeform 82"/>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62" name="Freeform 83"/>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63" name="Freeform 84"/>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64" name="Freeform 85"/>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70" name="Freeform 86"/>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73" name="Freeform 87"/>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74" name="Freeform 88"/>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75" name="Freeform 89"/>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76" name="Freeform 90"/>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77" name="Freeform 91"/>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78" name="Freeform 92"/>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79" name="Freeform 93"/>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80" name="Freeform 94"/>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81" name="Freeform 95"/>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82" name="Freeform 96"/>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83" name="Freeform 97"/>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84" name="Freeform 98"/>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85" name="Freeform 99"/>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86" name="Freeform 100"/>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chemeClr val="accent1"/>
            </a:solidFill>
            <a:ln w="6350">
              <a:solidFill>
                <a:schemeClr val="tx1">
                  <a:lumMod val="85000"/>
                  <a:lumOff val="15000"/>
                </a:schemeClr>
              </a:solidFill>
              <a:prstDash val="solid"/>
              <a:round/>
              <a:headEnd/>
              <a:tailEnd/>
            </a:ln>
          </p:spPr>
          <p:txBody>
            <a:bodyPr/>
            <a:lstStyle/>
            <a:p>
              <a:endParaRPr lang="zh-CN" altLang="en-US" sz="2471"/>
            </a:p>
          </p:txBody>
        </p:sp>
        <p:sp>
          <p:nvSpPr>
            <p:cNvPr id="87" name="Freeform 101"/>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88" name="Freeform 102"/>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89" name="Freeform 103"/>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90" name="Freeform 104"/>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91" name="Freeform 105"/>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92" name="Freeform 106"/>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93" name="Freeform 107"/>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94" name="Freeform 108"/>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95" name="Freeform 109"/>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96" name="Freeform 110"/>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97" name="Freeform 111"/>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98" name="Freeform 112"/>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99" name="Freeform 113"/>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100" name="Freeform 114"/>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101" name="Freeform 115"/>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102" name="Freeform 116"/>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103" name="Freeform 117"/>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104" name="Freeform 118"/>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105" name="Freeform 119"/>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106" name="Freeform 120"/>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107" name="Freeform 121"/>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108" name="Freeform 122"/>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109" name="Freeform 123"/>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110" name="Freeform 124"/>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111" name="Freeform 125"/>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tx1">
                  <a:lumMod val="85000"/>
                  <a:lumOff val="15000"/>
                </a:schemeClr>
              </a:solidFill>
              <a:prstDash val="solid"/>
              <a:round/>
              <a:headEnd/>
              <a:tailEnd/>
            </a:ln>
          </p:spPr>
          <p:txBody>
            <a:bodyPr/>
            <a:lstStyle/>
            <a:p>
              <a:endParaRPr lang="zh-CN" altLang="en-US" sz="2471"/>
            </a:p>
          </p:txBody>
        </p:sp>
        <p:sp>
          <p:nvSpPr>
            <p:cNvPr id="112" name="Freeform 126"/>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solidFill>
              <a:schemeClr val="accent2"/>
            </a:solidFill>
            <a:ln w="6350">
              <a:solidFill>
                <a:schemeClr val="tx1">
                  <a:lumMod val="85000"/>
                  <a:lumOff val="15000"/>
                </a:schemeClr>
              </a:solidFill>
              <a:prstDash val="solid"/>
              <a:round/>
              <a:headEnd/>
              <a:tailEnd/>
            </a:ln>
          </p:spPr>
          <p:txBody>
            <a:bodyPr/>
            <a:lstStyle/>
            <a:p>
              <a:endParaRPr lang="zh-CN" altLang="en-US" sz="2471"/>
            </a:p>
          </p:txBody>
        </p:sp>
        <p:sp>
          <p:nvSpPr>
            <p:cNvPr id="113" name="Freeform 127"/>
            <p:cNvSpPr>
              <a:spLocks/>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tx1">
                  <a:lumMod val="85000"/>
                  <a:lumOff val="15000"/>
                </a:schemeClr>
              </a:solidFill>
              <a:prstDash val="solid"/>
              <a:round/>
              <a:headEnd/>
              <a:tailEnd/>
            </a:ln>
          </p:spPr>
          <p:txBody>
            <a:bodyPr/>
            <a:lstStyle/>
            <a:p>
              <a:endParaRPr lang="zh-CN" altLang="en-US" sz="2471"/>
            </a:p>
          </p:txBody>
        </p:sp>
        <p:sp>
          <p:nvSpPr>
            <p:cNvPr id="114" name="Freeform 128"/>
            <p:cNvSpPr>
              <a:spLocks/>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tx1">
                  <a:lumMod val="85000"/>
                  <a:lumOff val="15000"/>
                </a:schemeClr>
              </a:solidFill>
              <a:prstDash val="solid"/>
              <a:round/>
              <a:headEnd/>
              <a:tailEnd/>
            </a:ln>
          </p:spPr>
          <p:txBody>
            <a:bodyPr/>
            <a:lstStyle/>
            <a:p>
              <a:endParaRPr lang="zh-CN" altLang="en-US" sz="2471"/>
            </a:p>
          </p:txBody>
        </p:sp>
      </p:grpSp>
      <p:cxnSp>
        <p:nvCxnSpPr>
          <p:cNvPr id="115" name="直接连接符 114"/>
          <p:cNvCxnSpPr/>
          <p:nvPr/>
        </p:nvCxnSpPr>
        <p:spPr>
          <a:xfrm>
            <a:off x="10895698" y="3386086"/>
            <a:ext cx="346386" cy="34114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11242081" y="3727226"/>
            <a:ext cx="1688815" cy="1040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9635625" y="4011706"/>
            <a:ext cx="346386" cy="34114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flipV="1">
            <a:off x="9982012" y="4341623"/>
            <a:ext cx="2610101" cy="1122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flipV="1">
            <a:off x="10599210" y="5501495"/>
            <a:ext cx="433987" cy="28119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11033198" y="5501494"/>
            <a:ext cx="175204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9487381" y="6507909"/>
            <a:ext cx="346386" cy="34114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9833767" y="6849048"/>
            <a:ext cx="268161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 name="矩形 122"/>
          <p:cNvSpPr/>
          <p:nvPr/>
        </p:nvSpPr>
        <p:spPr>
          <a:xfrm>
            <a:off x="11522673" y="3374071"/>
            <a:ext cx="1481179" cy="371371"/>
          </a:xfrm>
          <a:prstGeom prst="rect">
            <a:avLst/>
          </a:prstGeom>
        </p:spPr>
        <p:txBody>
          <a:bodyPr wrap="none" lIns="125540" tIns="62770" rIns="125540" bIns="62770">
            <a:spAutoFit/>
          </a:bodyPr>
          <a:lstStyle/>
          <a:p>
            <a:r>
              <a:rPr lang="zh-CN" altLang="en-US" sz="1544" dirty="0">
                <a:latin typeface="微软雅黑" pitchFamily="34" charset="-122"/>
                <a:ea typeface="微软雅黑" pitchFamily="34" charset="-122"/>
              </a:rPr>
              <a:t>点击添加文本</a:t>
            </a:r>
          </a:p>
        </p:txBody>
      </p:sp>
      <p:sp>
        <p:nvSpPr>
          <p:cNvPr id="124" name="矩形 123"/>
          <p:cNvSpPr/>
          <p:nvPr/>
        </p:nvSpPr>
        <p:spPr>
          <a:xfrm>
            <a:off x="11183888" y="3984478"/>
            <a:ext cx="1481179" cy="371371"/>
          </a:xfrm>
          <a:prstGeom prst="rect">
            <a:avLst/>
          </a:prstGeom>
        </p:spPr>
        <p:txBody>
          <a:bodyPr wrap="none" lIns="125540" tIns="62770" rIns="125540" bIns="62770">
            <a:spAutoFit/>
          </a:bodyPr>
          <a:lstStyle/>
          <a:p>
            <a:r>
              <a:rPr lang="zh-CN" altLang="en-US" sz="1544" dirty="0">
                <a:latin typeface="微软雅黑" pitchFamily="34" charset="-122"/>
                <a:ea typeface="微软雅黑" pitchFamily="34" charset="-122"/>
              </a:rPr>
              <a:t>点击添加文本</a:t>
            </a:r>
          </a:p>
        </p:txBody>
      </p:sp>
      <p:sp>
        <p:nvSpPr>
          <p:cNvPr id="125" name="矩形 124"/>
          <p:cNvSpPr/>
          <p:nvPr/>
        </p:nvSpPr>
        <p:spPr>
          <a:xfrm>
            <a:off x="11377525" y="5146763"/>
            <a:ext cx="1481179" cy="371371"/>
          </a:xfrm>
          <a:prstGeom prst="rect">
            <a:avLst/>
          </a:prstGeom>
        </p:spPr>
        <p:txBody>
          <a:bodyPr wrap="none" lIns="125540" tIns="62770" rIns="125540" bIns="62770">
            <a:spAutoFit/>
          </a:bodyPr>
          <a:lstStyle/>
          <a:p>
            <a:r>
              <a:rPr lang="zh-CN" altLang="en-US" sz="1544" dirty="0">
                <a:latin typeface="微软雅黑" pitchFamily="34" charset="-122"/>
                <a:ea typeface="微软雅黑" pitchFamily="34" charset="-122"/>
              </a:rPr>
              <a:t>点击添加文本</a:t>
            </a:r>
          </a:p>
        </p:txBody>
      </p:sp>
      <p:sp>
        <p:nvSpPr>
          <p:cNvPr id="126" name="矩形 125"/>
          <p:cNvSpPr/>
          <p:nvPr/>
        </p:nvSpPr>
        <p:spPr>
          <a:xfrm>
            <a:off x="11107669" y="6487193"/>
            <a:ext cx="1481179" cy="371371"/>
          </a:xfrm>
          <a:prstGeom prst="rect">
            <a:avLst/>
          </a:prstGeom>
        </p:spPr>
        <p:txBody>
          <a:bodyPr wrap="none" lIns="125540" tIns="62770" rIns="125540" bIns="62770">
            <a:spAutoFit/>
          </a:bodyPr>
          <a:lstStyle/>
          <a:p>
            <a:r>
              <a:rPr lang="zh-CN" altLang="en-US" sz="1544" dirty="0">
                <a:latin typeface="微软雅黑" pitchFamily="34" charset="-122"/>
                <a:ea typeface="微软雅黑" pitchFamily="34" charset="-122"/>
              </a:rPr>
              <a:t>点击添加文本</a:t>
            </a:r>
          </a:p>
        </p:txBody>
      </p:sp>
      <p:sp>
        <p:nvSpPr>
          <p:cNvPr id="127" name="TextBox 126"/>
          <p:cNvSpPr txBox="1"/>
          <p:nvPr/>
        </p:nvSpPr>
        <p:spPr>
          <a:xfrm>
            <a:off x="1551472" y="3491641"/>
            <a:ext cx="3058811" cy="2988767"/>
          </a:xfrm>
          <a:prstGeom prst="rect">
            <a:avLst/>
          </a:prstGeom>
          <a:noFill/>
        </p:spPr>
        <p:txBody>
          <a:bodyPr wrap="square" lIns="125540" tIns="62770" rIns="125540" bIns="62770" rtlCol="0">
            <a:spAutoFit/>
          </a:bodyPr>
          <a:lstStyle/>
          <a:p>
            <a:pPr>
              <a:lnSpc>
                <a:spcPct val="130000"/>
              </a:lnSpc>
            </a:pPr>
            <a:r>
              <a:rPr lang="zh-CN" altLang="en-US" sz="1338" dirty="0">
                <a:solidFill>
                  <a:schemeClr val="bg2"/>
                </a:solidFill>
                <a:latin typeface="微软雅黑" pitchFamily="34" charset="-122"/>
                <a:ea typeface="微软雅黑" pitchFamily="34" charset="-122"/>
              </a:rPr>
              <a:t>      </a:t>
            </a:r>
            <a:r>
              <a:rPr lang="zh-CN" altLang="en-US" sz="1544" dirty="0">
                <a:solidFill>
                  <a:schemeClr val="bg2"/>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544" dirty="0">
              <a:solidFill>
                <a:schemeClr val="bg2"/>
              </a:solidFill>
              <a:latin typeface="微软雅黑" pitchFamily="34" charset="-122"/>
              <a:ea typeface="微软雅黑" pitchFamily="34" charset="-122"/>
            </a:endParaRPr>
          </a:p>
          <a:p>
            <a:pPr>
              <a:lnSpc>
                <a:spcPct val="130000"/>
              </a:lnSpc>
            </a:pPr>
            <a:r>
              <a:rPr lang="zh-CN" altLang="en-US" sz="1544" dirty="0">
                <a:solidFill>
                  <a:schemeClr val="bg2"/>
                </a:solidFill>
                <a:latin typeface="微软雅黑" pitchFamily="34" charset="-122"/>
                <a:ea typeface="微软雅黑" pitchFamily="34" charset="-122"/>
              </a:rPr>
              <a:t>      您的内容打在这里，或者通过复制您的文本后，在此框中选择粘贴，并选择只保留文字。</a:t>
            </a:r>
          </a:p>
        </p:txBody>
      </p:sp>
      <p:sp>
        <p:nvSpPr>
          <p:cNvPr id="128" name="圆角矩形 127"/>
          <p:cNvSpPr/>
          <p:nvPr/>
        </p:nvSpPr>
        <p:spPr>
          <a:xfrm>
            <a:off x="1408088" y="2621085"/>
            <a:ext cx="3359758" cy="4082239"/>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129" name="椭圆 128"/>
          <p:cNvSpPr/>
          <p:nvPr/>
        </p:nvSpPr>
        <p:spPr>
          <a:xfrm>
            <a:off x="1945165" y="2928931"/>
            <a:ext cx="314454" cy="31456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130" name="椭圆 129"/>
          <p:cNvSpPr/>
          <p:nvPr/>
        </p:nvSpPr>
        <p:spPr>
          <a:xfrm>
            <a:off x="2400941" y="3099025"/>
            <a:ext cx="188538" cy="18860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131" name="椭圆 130"/>
          <p:cNvSpPr/>
          <p:nvPr/>
        </p:nvSpPr>
        <p:spPr>
          <a:xfrm>
            <a:off x="3507651" y="2998794"/>
            <a:ext cx="188538" cy="18860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132" name="椭圆 131"/>
          <p:cNvSpPr/>
          <p:nvPr/>
        </p:nvSpPr>
        <p:spPr>
          <a:xfrm>
            <a:off x="1482009" y="2669746"/>
            <a:ext cx="400534" cy="400678"/>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133" name="椭圆 132"/>
          <p:cNvSpPr/>
          <p:nvPr/>
        </p:nvSpPr>
        <p:spPr>
          <a:xfrm>
            <a:off x="1907205" y="2729175"/>
            <a:ext cx="188538" cy="18860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134" name="椭圆 133"/>
          <p:cNvSpPr/>
          <p:nvPr/>
        </p:nvSpPr>
        <p:spPr>
          <a:xfrm>
            <a:off x="4016384" y="2909599"/>
            <a:ext cx="377076" cy="377212"/>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135" name="椭圆 134"/>
          <p:cNvSpPr/>
          <p:nvPr/>
        </p:nvSpPr>
        <p:spPr>
          <a:xfrm>
            <a:off x="4518485" y="2413824"/>
            <a:ext cx="229481" cy="229564"/>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136" name="椭圆 135"/>
          <p:cNvSpPr/>
          <p:nvPr/>
        </p:nvSpPr>
        <p:spPr>
          <a:xfrm>
            <a:off x="4237303" y="2575440"/>
            <a:ext cx="188538" cy="18860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grpSp>
        <p:nvGrpSpPr>
          <p:cNvPr id="137" name="组合 136"/>
          <p:cNvGrpSpPr/>
          <p:nvPr/>
        </p:nvGrpSpPr>
        <p:grpSpPr>
          <a:xfrm>
            <a:off x="2104914" y="2353830"/>
            <a:ext cx="1861373" cy="593783"/>
            <a:chOff x="814328" y="3219334"/>
            <a:chExt cx="1356392" cy="432536"/>
          </a:xfrm>
        </p:grpSpPr>
        <p:grpSp>
          <p:nvGrpSpPr>
            <p:cNvPr id="138" name="组合 137"/>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40" name="圆角矩形 13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141" name="圆角矩形 140"/>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39" name="TextBox 138"/>
            <p:cNvSpPr txBox="1"/>
            <p:nvPr/>
          </p:nvSpPr>
          <p:spPr>
            <a:xfrm>
              <a:off x="831252" y="3331792"/>
              <a:ext cx="1322544" cy="23760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2059" dirty="0">
                  <a:solidFill>
                    <a:schemeClr val="bg2"/>
                  </a:solidFill>
                  <a:latin typeface="+mn-ea"/>
                </a:rPr>
                <a:t>扩展规划</a:t>
              </a:r>
            </a:p>
          </p:txBody>
        </p:sp>
      </p:grpSp>
      <p:sp>
        <p:nvSpPr>
          <p:cNvPr id="142" name="椭圆 141"/>
          <p:cNvSpPr/>
          <p:nvPr/>
        </p:nvSpPr>
        <p:spPr>
          <a:xfrm>
            <a:off x="2639313" y="2885843"/>
            <a:ext cx="377076" cy="377212"/>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143" name="椭圆 142"/>
          <p:cNvSpPr/>
          <p:nvPr/>
        </p:nvSpPr>
        <p:spPr>
          <a:xfrm>
            <a:off x="1631546" y="2452682"/>
            <a:ext cx="188538" cy="18860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144" name="TextBox 143"/>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895356447"/>
      </p:ext>
    </p:extLst>
  </p:cSld>
  <p:clrMapOvr>
    <a:masterClrMapping/>
  </p:clrMapOvr>
  <mc:AlternateContent xmlns:mc="http://schemas.openxmlformats.org/markup-compatibility/2006" xmlns:p14="http://schemas.microsoft.com/office/powerpoint/2010/main">
    <mc:Choice Requires="p14">
      <p:transition spd="slow" p14:dur="1200" advTm="0">
        <p14:prism dir="r"/>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14:presetBounceEnd="58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58000">
                                          <p:cBhvr additive="base">
                                            <p:cTn id="7" dur="1000" fill="hold"/>
                                            <p:tgtEl>
                                              <p:spTgt spid="33"/>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wipe(left)">
                                          <p:cBhvr>
                                            <p:cTn id="12" dur="250"/>
                                            <p:tgtEl>
                                              <p:spTgt spid="115"/>
                                            </p:tgtEl>
                                          </p:cBhvr>
                                        </p:animEffect>
                                      </p:childTnLst>
                                    </p:cTn>
                                  </p:par>
                                </p:childTnLst>
                              </p:cTn>
                            </p:par>
                            <p:par>
                              <p:cTn id="13" fill="hold">
                                <p:stCondLst>
                                  <p:cond delay="1250"/>
                                </p:stCondLst>
                                <p:childTnLst>
                                  <p:par>
                                    <p:cTn id="14" presetID="22" presetClass="entr" presetSubtype="8" fill="hold" nodeType="after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wipe(left)">
                                          <p:cBhvr>
                                            <p:cTn id="16" dur="250"/>
                                            <p:tgtEl>
                                              <p:spTgt spid="116"/>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anim calcmode="lin" valueType="num">
                                          <p:cBhvr>
                                            <p:cTn id="21" dur="500" fill="hold"/>
                                            <p:tgtEl>
                                              <p:spTgt spid="123"/>
                                            </p:tgtEl>
                                            <p:attrNameLst>
                                              <p:attrName>ppt_x</p:attrName>
                                            </p:attrNameLst>
                                          </p:cBhvr>
                                          <p:tavLst>
                                            <p:tav tm="0">
                                              <p:val>
                                                <p:strVal val="#ppt_x"/>
                                              </p:val>
                                            </p:tav>
                                            <p:tav tm="100000">
                                              <p:val>
                                                <p:strVal val="#ppt_x"/>
                                              </p:val>
                                            </p:tav>
                                          </p:tavLst>
                                        </p:anim>
                                        <p:anim calcmode="lin" valueType="num">
                                          <p:cBhvr>
                                            <p:cTn id="22" dur="500" fill="hold"/>
                                            <p:tgtEl>
                                              <p:spTgt spid="12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wipe(left)">
                                          <p:cBhvr>
                                            <p:cTn id="26" dur="250"/>
                                            <p:tgtEl>
                                              <p:spTgt spid="117"/>
                                            </p:tgtEl>
                                          </p:cBhvr>
                                        </p:animEffect>
                                      </p:childTnLst>
                                    </p:cTn>
                                  </p:par>
                                </p:childTnLst>
                              </p:cTn>
                            </p:par>
                            <p:par>
                              <p:cTn id="27" fill="hold">
                                <p:stCondLst>
                                  <p:cond delay="2250"/>
                                </p:stCondLst>
                                <p:childTnLst>
                                  <p:par>
                                    <p:cTn id="28" presetID="22" presetClass="entr" presetSubtype="8" fill="hold" nodeType="after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wipe(left)">
                                          <p:cBhvr>
                                            <p:cTn id="30" dur="250"/>
                                            <p:tgtEl>
                                              <p:spTgt spid="118"/>
                                            </p:tgtEl>
                                          </p:cBhvr>
                                        </p:animEffect>
                                      </p:childTnLst>
                                    </p:cTn>
                                  </p:par>
                                </p:childTnLst>
                              </p:cTn>
                            </p:par>
                            <p:par>
                              <p:cTn id="31" fill="hold">
                                <p:stCondLst>
                                  <p:cond delay="2500"/>
                                </p:stCondLst>
                                <p:childTnLst>
                                  <p:par>
                                    <p:cTn id="32" presetID="47" presetClass="entr" presetSubtype="0" fill="hold" grpId="0" nodeType="afterEffect">
                                      <p:stCondLst>
                                        <p:cond delay="0"/>
                                      </p:stCondLst>
                                      <p:childTnLst>
                                        <p:set>
                                          <p:cBhvr>
                                            <p:cTn id="33" dur="1" fill="hold">
                                              <p:stCondLst>
                                                <p:cond delay="0"/>
                                              </p:stCondLst>
                                            </p:cTn>
                                            <p:tgtEl>
                                              <p:spTgt spid="124"/>
                                            </p:tgtEl>
                                            <p:attrNameLst>
                                              <p:attrName>style.visibility</p:attrName>
                                            </p:attrNameLst>
                                          </p:cBhvr>
                                          <p:to>
                                            <p:strVal val="visible"/>
                                          </p:to>
                                        </p:set>
                                        <p:animEffect transition="in" filter="fade">
                                          <p:cBhvr>
                                            <p:cTn id="34" dur="500"/>
                                            <p:tgtEl>
                                              <p:spTgt spid="124"/>
                                            </p:tgtEl>
                                          </p:cBhvr>
                                        </p:animEffect>
                                        <p:anim calcmode="lin" valueType="num">
                                          <p:cBhvr>
                                            <p:cTn id="35" dur="500" fill="hold"/>
                                            <p:tgtEl>
                                              <p:spTgt spid="124"/>
                                            </p:tgtEl>
                                            <p:attrNameLst>
                                              <p:attrName>ppt_x</p:attrName>
                                            </p:attrNameLst>
                                          </p:cBhvr>
                                          <p:tavLst>
                                            <p:tav tm="0">
                                              <p:val>
                                                <p:strVal val="#ppt_x"/>
                                              </p:val>
                                            </p:tav>
                                            <p:tav tm="100000">
                                              <p:val>
                                                <p:strVal val="#ppt_x"/>
                                              </p:val>
                                            </p:tav>
                                          </p:tavLst>
                                        </p:anim>
                                        <p:anim calcmode="lin" valueType="num">
                                          <p:cBhvr>
                                            <p:cTn id="36" dur="500" fill="hold"/>
                                            <p:tgtEl>
                                              <p:spTgt spid="124"/>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wipe(left)">
                                          <p:cBhvr>
                                            <p:cTn id="40" dur="250"/>
                                            <p:tgtEl>
                                              <p:spTgt spid="119"/>
                                            </p:tgtEl>
                                          </p:cBhvr>
                                        </p:animEffect>
                                      </p:childTnLst>
                                    </p:cTn>
                                  </p:par>
                                </p:childTnLst>
                              </p:cTn>
                            </p:par>
                            <p:par>
                              <p:cTn id="41" fill="hold">
                                <p:stCondLst>
                                  <p:cond delay="3250"/>
                                </p:stCondLst>
                                <p:childTnLst>
                                  <p:par>
                                    <p:cTn id="42" presetID="10" presetClass="entr" presetSubtype="0" fill="hold" nodeType="after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fade">
                                          <p:cBhvr>
                                            <p:cTn id="44" dur="250"/>
                                            <p:tgtEl>
                                              <p:spTgt spid="120"/>
                                            </p:tgtEl>
                                          </p:cBhvr>
                                        </p:animEffect>
                                      </p:childTnLst>
                                    </p:cTn>
                                  </p:par>
                                </p:childTnLst>
                              </p:cTn>
                            </p:par>
                            <p:par>
                              <p:cTn id="45" fill="hold">
                                <p:stCondLst>
                                  <p:cond delay="3500"/>
                                </p:stCondLst>
                                <p:childTnLst>
                                  <p:par>
                                    <p:cTn id="46" presetID="47" presetClass="entr" presetSubtype="0" fill="hold" grpId="0" nodeType="afterEffect">
                                      <p:stCondLst>
                                        <p:cond delay="0"/>
                                      </p:stCondLst>
                                      <p:childTnLst>
                                        <p:set>
                                          <p:cBhvr>
                                            <p:cTn id="47" dur="1" fill="hold">
                                              <p:stCondLst>
                                                <p:cond delay="0"/>
                                              </p:stCondLst>
                                            </p:cTn>
                                            <p:tgtEl>
                                              <p:spTgt spid="125"/>
                                            </p:tgtEl>
                                            <p:attrNameLst>
                                              <p:attrName>style.visibility</p:attrName>
                                            </p:attrNameLst>
                                          </p:cBhvr>
                                          <p:to>
                                            <p:strVal val="visible"/>
                                          </p:to>
                                        </p:set>
                                        <p:animEffect transition="in" filter="fade">
                                          <p:cBhvr>
                                            <p:cTn id="48" dur="500"/>
                                            <p:tgtEl>
                                              <p:spTgt spid="125"/>
                                            </p:tgtEl>
                                          </p:cBhvr>
                                        </p:animEffect>
                                        <p:anim calcmode="lin" valueType="num">
                                          <p:cBhvr>
                                            <p:cTn id="49" dur="500" fill="hold"/>
                                            <p:tgtEl>
                                              <p:spTgt spid="125"/>
                                            </p:tgtEl>
                                            <p:attrNameLst>
                                              <p:attrName>ppt_x</p:attrName>
                                            </p:attrNameLst>
                                          </p:cBhvr>
                                          <p:tavLst>
                                            <p:tav tm="0">
                                              <p:val>
                                                <p:strVal val="#ppt_x"/>
                                              </p:val>
                                            </p:tav>
                                            <p:tav tm="100000">
                                              <p:val>
                                                <p:strVal val="#ppt_x"/>
                                              </p:val>
                                            </p:tav>
                                          </p:tavLst>
                                        </p:anim>
                                        <p:anim calcmode="lin" valueType="num">
                                          <p:cBhvr>
                                            <p:cTn id="50" dur="500" fill="hold"/>
                                            <p:tgtEl>
                                              <p:spTgt spid="125"/>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22" presetClass="entr" presetSubtype="8" fill="hold" nodeType="afterEffect">
                                      <p:stCondLst>
                                        <p:cond delay="0"/>
                                      </p:stCondLst>
                                      <p:childTnLst>
                                        <p:set>
                                          <p:cBhvr>
                                            <p:cTn id="53" dur="1" fill="hold">
                                              <p:stCondLst>
                                                <p:cond delay="0"/>
                                              </p:stCondLst>
                                            </p:cTn>
                                            <p:tgtEl>
                                              <p:spTgt spid="121"/>
                                            </p:tgtEl>
                                            <p:attrNameLst>
                                              <p:attrName>style.visibility</p:attrName>
                                            </p:attrNameLst>
                                          </p:cBhvr>
                                          <p:to>
                                            <p:strVal val="visible"/>
                                          </p:to>
                                        </p:set>
                                        <p:animEffect transition="in" filter="wipe(left)">
                                          <p:cBhvr>
                                            <p:cTn id="54" dur="250"/>
                                            <p:tgtEl>
                                              <p:spTgt spid="121"/>
                                            </p:tgtEl>
                                          </p:cBhvr>
                                        </p:animEffect>
                                      </p:childTnLst>
                                    </p:cTn>
                                  </p:par>
                                </p:childTnLst>
                              </p:cTn>
                            </p:par>
                            <p:par>
                              <p:cTn id="55" fill="hold">
                                <p:stCondLst>
                                  <p:cond delay="4250"/>
                                </p:stCondLst>
                                <p:childTnLst>
                                  <p:par>
                                    <p:cTn id="56" presetID="22" presetClass="entr" presetSubtype="8" fill="hold" nodeType="afterEffect">
                                      <p:stCondLst>
                                        <p:cond delay="0"/>
                                      </p:stCondLst>
                                      <p:childTnLst>
                                        <p:set>
                                          <p:cBhvr>
                                            <p:cTn id="57" dur="1" fill="hold">
                                              <p:stCondLst>
                                                <p:cond delay="0"/>
                                              </p:stCondLst>
                                            </p:cTn>
                                            <p:tgtEl>
                                              <p:spTgt spid="122"/>
                                            </p:tgtEl>
                                            <p:attrNameLst>
                                              <p:attrName>style.visibility</p:attrName>
                                            </p:attrNameLst>
                                          </p:cBhvr>
                                          <p:to>
                                            <p:strVal val="visible"/>
                                          </p:to>
                                        </p:set>
                                        <p:animEffect transition="in" filter="wipe(left)">
                                          <p:cBhvr>
                                            <p:cTn id="58" dur="250"/>
                                            <p:tgtEl>
                                              <p:spTgt spid="122"/>
                                            </p:tgtEl>
                                          </p:cBhvr>
                                        </p:animEffect>
                                      </p:childTnLst>
                                    </p:cTn>
                                  </p:par>
                                </p:childTnLst>
                              </p:cTn>
                            </p:par>
                            <p:par>
                              <p:cTn id="59" fill="hold">
                                <p:stCondLst>
                                  <p:cond delay="4500"/>
                                </p:stCondLst>
                                <p:childTnLst>
                                  <p:par>
                                    <p:cTn id="60" presetID="47" presetClass="entr" presetSubtype="0" fill="hold" grpId="0" nodeType="afterEffect">
                                      <p:stCondLst>
                                        <p:cond delay="0"/>
                                      </p:stCondLst>
                                      <p:childTnLst>
                                        <p:set>
                                          <p:cBhvr>
                                            <p:cTn id="61" dur="1" fill="hold">
                                              <p:stCondLst>
                                                <p:cond delay="0"/>
                                              </p:stCondLst>
                                            </p:cTn>
                                            <p:tgtEl>
                                              <p:spTgt spid="126"/>
                                            </p:tgtEl>
                                            <p:attrNameLst>
                                              <p:attrName>style.visibility</p:attrName>
                                            </p:attrNameLst>
                                          </p:cBhvr>
                                          <p:to>
                                            <p:strVal val="visible"/>
                                          </p:to>
                                        </p:set>
                                        <p:animEffect transition="in" filter="fade">
                                          <p:cBhvr>
                                            <p:cTn id="62" dur="500"/>
                                            <p:tgtEl>
                                              <p:spTgt spid="126"/>
                                            </p:tgtEl>
                                          </p:cBhvr>
                                        </p:animEffect>
                                        <p:anim calcmode="lin" valueType="num">
                                          <p:cBhvr>
                                            <p:cTn id="63" dur="500" fill="hold"/>
                                            <p:tgtEl>
                                              <p:spTgt spid="126"/>
                                            </p:tgtEl>
                                            <p:attrNameLst>
                                              <p:attrName>ppt_x</p:attrName>
                                            </p:attrNameLst>
                                          </p:cBhvr>
                                          <p:tavLst>
                                            <p:tav tm="0">
                                              <p:val>
                                                <p:strVal val="#ppt_x"/>
                                              </p:val>
                                            </p:tav>
                                            <p:tav tm="100000">
                                              <p:val>
                                                <p:strVal val="#ppt_x"/>
                                              </p:val>
                                            </p:tav>
                                          </p:tavLst>
                                        </p:anim>
                                        <p:anim calcmode="lin" valueType="num">
                                          <p:cBhvr>
                                            <p:cTn id="64" dur="500" fill="hold"/>
                                            <p:tgtEl>
                                              <p:spTgt spid="126"/>
                                            </p:tgtEl>
                                            <p:attrNameLst>
                                              <p:attrName>ppt_y</p:attrName>
                                            </p:attrNameLst>
                                          </p:cBhvr>
                                          <p:tavLst>
                                            <p:tav tm="0">
                                              <p:val>
                                                <p:strVal val="#ppt_y-.1"/>
                                              </p:val>
                                            </p:tav>
                                            <p:tav tm="100000">
                                              <p:val>
                                                <p:strVal val="#ppt_y"/>
                                              </p:val>
                                            </p:tav>
                                          </p:tavLst>
                                        </p:anim>
                                      </p:childTnLst>
                                    </p:cTn>
                                  </p:par>
                                </p:childTnLst>
                              </p:cTn>
                            </p:par>
                            <p:par>
                              <p:cTn id="65" fill="hold">
                                <p:stCondLst>
                                  <p:cond delay="5000"/>
                                </p:stCondLst>
                                <p:childTnLst>
                                  <p:par>
                                    <p:cTn id="66" presetID="53" presetClass="entr" presetSubtype="16" fill="hold" nodeType="afterEffect">
                                      <p:stCondLst>
                                        <p:cond delay="0"/>
                                      </p:stCondLst>
                                      <p:childTnLst>
                                        <p:set>
                                          <p:cBhvr>
                                            <p:cTn id="67" dur="1" fill="hold">
                                              <p:stCondLst>
                                                <p:cond delay="0"/>
                                              </p:stCondLst>
                                            </p:cTn>
                                            <p:tgtEl>
                                              <p:spTgt spid="137"/>
                                            </p:tgtEl>
                                            <p:attrNameLst>
                                              <p:attrName>style.visibility</p:attrName>
                                            </p:attrNameLst>
                                          </p:cBhvr>
                                          <p:to>
                                            <p:strVal val="visible"/>
                                          </p:to>
                                        </p:set>
                                        <p:anim calcmode="lin" valueType="num">
                                          <p:cBhvr>
                                            <p:cTn id="68" dur="500" fill="hold"/>
                                            <p:tgtEl>
                                              <p:spTgt spid="137"/>
                                            </p:tgtEl>
                                            <p:attrNameLst>
                                              <p:attrName>ppt_w</p:attrName>
                                            </p:attrNameLst>
                                          </p:cBhvr>
                                          <p:tavLst>
                                            <p:tav tm="0">
                                              <p:val>
                                                <p:fltVal val="0"/>
                                              </p:val>
                                            </p:tav>
                                            <p:tav tm="100000">
                                              <p:val>
                                                <p:strVal val="#ppt_w"/>
                                              </p:val>
                                            </p:tav>
                                          </p:tavLst>
                                        </p:anim>
                                        <p:anim calcmode="lin" valueType="num">
                                          <p:cBhvr>
                                            <p:cTn id="69" dur="500" fill="hold"/>
                                            <p:tgtEl>
                                              <p:spTgt spid="137"/>
                                            </p:tgtEl>
                                            <p:attrNameLst>
                                              <p:attrName>ppt_h</p:attrName>
                                            </p:attrNameLst>
                                          </p:cBhvr>
                                          <p:tavLst>
                                            <p:tav tm="0">
                                              <p:val>
                                                <p:fltVal val="0"/>
                                              </p:val>
                                            </p:tav>
                                            <p:tav tm="100000">
                                              <p:val>
                                                <p:strVal val="#ppt_h"/>
                                              </p:val>
                                            </p:tav>
                                          </p:tavLst>
                                        </p:anim>
                                        <p:animEffect transition="in" filter="fade">
                                          <p:cBhvr>
                                            <p:cTn id="70" dur="500"/>
                                            <p:tgtEl>
                                              <p:spTgt spid="137"/>
                                            </p:tgtEl>
                                          </p:cBhvr>
                                        </p:animEffect>
                                      </p:childTnLst>
                                    </p:cTn>
                                  </p:par>
                                </p:childTnLst>
                              </p:cTn>
                            </p:par>
                            <p:par>
                              <p:cTn id="71" fill="hold">
                                <p:stCondLst>
                                  <p:cond delay="5500"/>
                                </p:stCondLst>
                                <p:childTnLst>
                                  <p:par>
                                    <p:cTn id="72" presetID="22" presetClass="entr" presetSubtype="8" fill="hold" grpId="0" nodeType="afterEffect">
                                      <p:stCondLst>
                                        <p:cond delay="0"/>
                                      </p:stCondLst>
                                      <p:iterate type="lt">
                                        <p:tmPct val="30000"/>
                                      </p:iterate>
                                      <p:childTnLst>
                                        <p:set>
                                          <p:cBhvr>
                                            <p:cTn id="73" dur="1" fill="hold">
                                              <p:stCondLst>
                                                <p:cond delay="0"/>
                                              </p:stCondLst>
                                            </p:cTn>
                                            <p:tgtEl>
                                              <p:spTgt spid="127"/>
                                            </p:tgtEl>
                                            <p:attrNameLst>
                                              <p:attrName>style.visibility</p:attrName>
                                            </p:attrNameLst>
                                          </p:cBhvr>
                                          <p:to>
                                            <p:strVal val="visible"/>
                                          </p:to>
                                        </p:set>
                                        <p:animEffect transition="in" filter="wipe(left)">
                                          <p:cBhvr>
                                            <p:cTn id="74" dur="50"/>
                                            <p:tgtEl>
                                              <p:spTgt spid="127"/>
                                            </p:tgtEl>
                                          </p:cBhvr>
                                        </p:animEffect>
                                      </p:childTnLst>
                                    </p:cTn>
                                  </p:par>
                                  <p:par>
                                    <p:cTn id="75" presetID="36" presetClass="emph" presetSubtype="0" fill="hold" grpId="1" nodeType="withEffect">
                                      <p:stCondLst>
                                        <p:cond delay="0"/>
                                      </p:stCondLst>
                                      <p:iterate type="lt">
                                        <p:tmPct val="30000"/>
                                      </p:iterate>
                                      <p:childTnLst>
                                        <p:animScale>
                                          <p:cBhvr>
                                            <p:cTn id="76" dur="25" autoRev="1" fill="hold">
                                              <p:stCondLst>
                                                <p:cond delay="0"/>
                                              </p:stCondLst>
                                            </p:cTn>
                                            <p:tgtEl>
                                              <p:spTgt spid="127"/>
                                            </p:tgtEl>
                                          </p:cBhvr>
                                          <p:to x="80000" y="100000"/>
                                        </p:animScale>
                                        <p:anim by="(#ppt_w*0.10)" calcmode="lin" valueType="num">
                                          <p:cBhvr>
                                            <p:cTn id="77" dur="25" autoRev="1" fill="hold">
                                              <p:stCondLst>
                                                <p:cond delay="0"/>
                                              </p:stCondLst>
                                            </p:cTn>
                                            <p:tgtEl>
                                              <p:spTgt spid="127"/>
                                            </p:tgtEl>
                                            <p:attrNameLst>
                                              <p:attrName>ppt_x</p:attrName>
                                            </p:attrNameLst>
                                          </p:cBhvr>
                                        </p:anim>
                                        <p:anim by="(-#ppt_w*0.10)" calcmode="lin" valueType="num">
                                          <p:cBhvr>
                                            <p:cTn id="78" dur="25" autoRev="1" fill="hold">
                                              <p:stCondLst>
                                                <p:cond delay="0"/>
                                              </p:stCondLst>
                                            </p:cTn>
                                            <p:tgtEl>
                                              <p:spTgt spid="127"/>
                                            </p:tgtEl>
                                            <p:attrNameLst>
                                              <p:attrName>ppt_y</p:attrName>
                                            </p:attrNameLst>
                                          </p:cBhvr>
                                        </p:anim>
                                        <p:animRot by="-480000">
                                          <p:cBhvr>
                                            <p:cTn id="79" dur="25" autoRev="1" fill="hold">
                                              <p:stCondLst>
                                                <p:cond delay="0"/>
                                              </p:stCondLst>
                                            </p:cTn>
                                            <p:tgtEl>
                                              <p:spTgt spid="127"/>
                                            </p:tgtEl>
                                            <p:attrNameLst>
                                              <p:attrName>r</p:attrName>
                                            </p:attrNameLst>
                                          </p:cBhvr>
                                        </p:animRot>
                                      </p:childTnLst>
                                    </p:cTn>
                                  </p:par>
                                  <p:par>
                                    <p:cTn id="80" presetID="21" presetClass="entr" presetSubtype="1" fill="hold" grpId="0" nodeType="withEffect">
                                      <p:stCondLst>
                                        <p:cond delay="0"/>
                                      </p:stCondLst>
                                      <p:childTnLst>
                                        <p:set>
                                          <p:cBhvr>
                                            <p:cTn id="81" dur="1" fill="hold">
                                              <p:stCondLst>
                                                <p:cond delay="0"/>
                                              </p:stCondLst>
                                            </p:cTn>
                                            <p:tgtEl>
                                              <p:spTgt spid="128"/>
                                            </p:tgtEl>
                                            <p:attrNameLst>
                                              <p:attrName>style.visibility</p:attrName>
                                            </p:attrNameLst>
                                          </p:cBhvr>
                                          <p:to>
                                            <p:strVal val="visible"/>
                                          </p:to>
                                        </p:set>
                                        <p:animEffect transition="in" filter="wheel(1)">
                                          <p:cBhvr>
                                            <p:cTn id="82" dur="1000"/>
                                            <p:tgtEl>
                                              <p:spTgt spid="128"/>
                                            </p:tgtEl>
                                          </p:cBhvr>
                                        </p:animEffect>
                                      </p:childTnLst>
                                    </p:cTn>
                                  </p:par>
                                  <p:par>
                                    <p:cTn id="83" presetID="53" presetClass="entr" presetSubtype="16" fill="hold" grpId="0" nodeType="withEffect">
                                      <p:stCondLst>
                                        <p:cond delay="400"/>
                                      </p:stCondLst>
                                      <p:childTnLst>
                                        <p:set>
                                          <p:cBhvr>
                                            <p:cTn id="84" dur="1" fill="hold">
                                              <p:stCondLst>
                                                <p:cond delay="0"/>
                                              </p:stCondLst>
                                            </p:cTn>
                                            <p:tgtEl>
                                              <p:spTgt spid="129"/>
                                            </p:tgtEl>
                                            <p:attrNameLst>
                                              <p:attrName>style.visibility</p:attrName>
                                            </p:attrNameLst>
                                          </p:cBhvr>
                                          <p:to>
                                            <p:strVal val="visible"/>
                                          </p:to>
                                        </p:set>
                                        <p:anim calcmode="lin" valueType="num">
                                          <p:cBhvr>
                                            <p:cTn id="85" dur="1000" fill="hold"/>
                                            <p:tgtEl>
                                              <p:spTgt spid="129"/>
                                            </p:tgtEl>
                                            <p:attrNameLst>
                                              <p:attrName>ppt_w</p:attrName>
                                            </p:attrNameLst>
                                          </p:cBhvr>
                                          <p:tavLst>
                                            <p:tav tm="0">
                                              <p:val>
                                                <p:fltVal val="0"/>
                                              </p:val>
                                            </p:tav>
                                            <p:tav tm="100000">
                                              <p:val>
                                                <p:strVal val="#ppt_w"/>
                                              </p:val>
                                            </p:tav>
                                          </p:tavLst>
                                        </p:anim>
                                        <p:anim calcmode="lin" valueType="num">
                                          <p:cBhvr>
                                            <p:cTn id="86" dur="1000" fill="hold"/>
                                            <p:tgtEl>
                                              <p:spTgt spid="129"/>
                                            </p:tgtEl>
                                            <p:attrNameLst>
                                              <p:attrName>ppt_h</p:attrName>
                                            </p:attrNameLst>
                                          </p:cBhvr>
                                          <p:tavLst>
                                            <p:tav tm="0">
                                              <p:val>
                                                <p:fltVal val="0"/>
                                              </p:val>
                                            </p:tav>
                                            <p:tav tm="100000">
                                              <p:val>
                                                <p:strVal val="#ppt_h"/>
                                              </p:val>
                                            </p:tav>
                                          </p:tavLst>
                                        </p:anim>
                                        <p:animEffect transition="in" filter="fade">
                                          <p:cBhvr>
                                            <p:cTn id="87" dur="1000"/>
                                            <p:tgtEl>
                                              <p:spTgt spid="129"/>
                                            </p:tgtEl>
                                          </p:cBhvr>
                                        </p:animEffect>
                                      </p:childTnLst>
                                    </p:cTn>
                                  </p:par>
                                  <p:par>
                                    <p:cTn id="88" presetID="53" presetClass="entr" presetSubtype="16" fill="hold" grpId="0" nodeType="withEffect">
                                      <p:stCondLst>
                                        <p:cond delay="200"/>
                                      </p:stCondLst>
                                      <p:childTnLst>
                                        <p:set>
                                          <p:cBhvr>
                                            <p:cTn id="89" dur="1" fill="hold">
                                              <p:stCondLst>
                                                <p:cond delay="0"/>
                                              </p:stCondLst>
                                            </p:cTn>
                                            <p:tgtEl>
                                              <p:spTgt spid="130"/>
                                            </p:tgtEl>
                                            <p:attrNameLst>
                                              <p:attrName>style.visibility</p:attrName>
                                            </p:attrNameLst>
                                          </p:cBhvr>
                                          <p:to>
                                            <p:strVal val="visible"/>
                                          </p:to>
                                        </p:set>
                                        <p:anim calcmode="lin" valueType="num">
                                          <p:cBhvr>
                                            <p:cTn id="90" dur="500" fill="hold"/>
                                            <p:tgtEl>
                                              <p:spTgt spid="130"/>
                                            </p:tgtEl>
                                            <p:attrNameLst>
                                              <p:attrName>ppt_w</p:attrName>
                                            </p:attrNameLst>
                                          </p:cBhvr>
                                          <p:tavLst>
                                            <p:tav tm="0">
                                              <p:val>
                                                <p:fltVal val="0"/>
                                              </p:val>
                                            </p:tav>
                                            <p:tav tm="100000">
                                              <p:val>
                                                <p:strVal val="#ppt_w"/>
                                              </p:val>
                                            </p:tav>
                                          </p:tavLst>
                                        </p:anim>
                                        <p:anim calcmode="lin" valueType="num">
                                          <p:cBhvr>
                                            <p:cTn id="91" dur="500" fill="hold"/>
                                            <p:tgtEl>
                                              <p:spTgt spid="130"/>
                                            </p:tgtEl>
                                            <p:attrNameLst>
                                              <p:attrName>ppt_h</p:attrName>
                                            </p:attrNameLst>
                                          </p:cBhvr>
                                          <p:tavLst>
                                            <p:tav tm="0">
                                              <p:val>
                                                <p:fltVal val="0"/>
                                              </p:val>
                                            </p:tav>
                                            <p:tav tm="100000">
                                              <p:val>
                                                <p:strVal val="#ppt_h"/>
                                              </p:val>
                                            </p:tav>
                                          </p:tavLst>
                                        </p:anim>
                                        <p:animEffect transition="in" filter="fade">
                                          <p:cBhvr>
                                            <p:cTn id="92" dur="500"/>
                                            <p:tgtEl>
                                              <p:spTgt spid="130"/>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142"/>
                                            </p:tgtEl>
                                            <p:attrNameLst>
                                              <p:attrName>style.visibility</p:attrName>
                                            </p:attrNameLst>
                                          </p:cBhvr>
                                          <p:to>
                                            <p:strVal val="visible"/>
                                          </p:to>
                                        </p:set>
                                        <p:anim calcmode="lin" valueType="num">
                                          <p:cBhvr>
                                            <p:cTn id="95" dur="900" fill="hold"/>
                                            <p:tgtEl>
                                              <p:spTgt spid="142"/>
                                            </p:tgtEl>
                                            <p:attrNameLst>
                                              <p:attrName>ppt_w</p:attrName>
                                            </p:attrNameLst>
                                          </p:cBhvr>
                                          <p:tavLst>
                                            <p:tav tm="0">
                                              <p:val>
                                                <p:fltVal val="0"/>
                                              </p:val>
                                            </p:tav>
                                            <p:tav tm="100000">
                                              <p:val>
                                                <p:strVal val="#ppt_w"/>
                                              </p:val>
                                            </p:tav>
                                          </p:tavLst>
                                        </p:anim>
                                        <p:anim calcmode="lin" valueType="num">
                                          <p:cBhvr>
                                            <p:cTn id="96" dur="900" fill="hold"/>
                                            <p:tgtEl>
                                              <p:spTgt spid="142"/>
                                            </p:tgtEl>
                                            <p:attrNameLst>
                                              <p:attrName>ppt_h</p:attrName>
                                            </p:attrNameLst>
                                          </p:cBhvr>
                                          <p:tavLst>
                                            <p:tav tm="0">
                                              <p:val>
                                                <p:fltVal val="0"/>
                                              </p:val>
                                            </p:tav>
                                            <p:tav tm="100000">
                                              <p:val>
                                                <p:strVal val="#ppt_h"/>
                                              </p:val>
                                            </p:tav>
                                          </p:tavLst>
                                        </p:anim>
                                        <p:animEffect transition="in" filter="fade">
                                          <p:cBhvr>
                                            <p:cTn id="97" dur="900"/>
                                            <p:tgtEl>
                                              <p:spTgt spid="142"/>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131"/>
                                            </p:tgtEl>
                                            <p:attrNameLst>
                                              <p:attrName>style.visibility</p:attrName>
                                            </p:attrNameLst>
                                          </p:cBhvr>
                                          <p:to>
                                            <p:strVal val="visible"/>
                                          </p:to>
                                        </p:set>
                                        <p:anim calcmode="lin" valueType="num">
                                          <p:cBhvr>
                                            <p:cTn id="100" dur="500" fill="hold"/>
                                            <p:tgtEl>
                                              <p:spTgt spid="131"/>
                                            </p:tgtEl>
                                            <p:attrNameLst>
                                              <p:attrName>ppt_w</p:attrName>
                                            </p:attrNameLst>
                                          </p:cBhvr>
                                          <p:tavLst>
                                            <p:tav tm="0">
                                              <p:val>
                                                <p:fltVal val="0"/>
                                              </p:val>
                                            </p:tav>
                                            <p:tav tm="100000">
                                              <p:val>
                                                <p:strVal val="#ppt_w"/>
                                              </p:val>
                                            </p:tav>
                                          </p:tavLst>
                                        </p:anim>
                                        <p:anim calcmode="lin" valueType="num">
                                          <p:cBhvr>
                                            <p:cTn id="101" dur="500" fill="hold"/>
                                            <p:tgtEl>
                                              <p:spTgt spid="131"/>
                                            </p:tgtEl>
                                            <p:attrNameLst>
                                              <p:attrName>ppt_h</p:attrName>
                                            </p:attrNameLst>
                                          </p:cBhvr>
                                          <p:tavLst>
                                            <p:tav tm="0">
                                              <p:val>
                                                <p:fltVal val="0"/>
                                              </p:val>
                                            </p:tav>
                                            <p:tav tm="100000">
                                              <p:val>
                                                <p:strVal val="#ppt_h"/>
                                              </p:val>
                                            </p:tav>
                                          </p:tavLst>
                                        </p:anim>
                                        <p:animEffect transition="in" filter="fade">
                                          <p:cBhvr>
                                            <p:cTn id="102" dur="500"/>
                                            <p:tgtEl>
                                              <p:spTgt spid="131"/>
                                            </p:tgtEl>
                                          </p:cBhvr>
                                        </p:animEffect>
                                      </p:childTnLst>
                                    </p:cTn>
                                  </p:par>
                                  <p:par>
                                    <p:cTn id="103" presetID="53" presetClass="entr" presetSubtype="16" fill="hold" grpId="0" nodeType="withEffect">
                                      <p:stCondLst>
                                        <p:cond delay="400"/>
                                      </p:stCondLst>
                                      <p:childTnLst>
                                        <p:set>
                                          <p:cBhvr>
                                            <p:cTn id="104" dur="1" fill="hold">
                                              <p:stCondLst>
                                                <p:cond delay="0"/>
                                              </p:stCondLst>
                                            </p:cTn>
                                            <p:tgtEl>
                                              <p:spTgt spid="132"/>
                                            </p:tgtEl>
                                            <p:attrNameLst>
                                              <p:attrName>style.visibility</p:attrName>
                                            </p:attrNameLst>
                                          </p:cBhvr>
                                          <p:to>
                                            <p:strVal val="visible"/>
                                          </p:to>
                                        </p:set>
                                        <p:anim calcmode="lin" valueType="num">
                                          <p:cBhvr>
                                            <p:cTn id="105" dur="600" fill="hold"/>
                                            <p:tgtEl>
                                              <p:spTgt spid="132"/>
                                            </p:tgtEl>
                                            <p:attrNameLst>
                                              <p:attrName>ppt_w</p:attrName>
                                            </p:attrNameLst>
                                          </p:cBhvr>
                                          <p:tavLst>
                                            <p:tav tm="0">
                                              <p:val>
                                                <p:fltVal val="0"/>
                                              </p:val>
                                            </p:tav>
                                            <p:tav tm="100000">
                                              <p:val>
                                                <p:strVal val="#ppt_w"/>
                                              </p:val>
                                            </p:tav>
                                          </p:tavLst>
                                        </p:anim>
                                        <p:anim calcmode="lin" valueType="num">
                                          <p:cBhvr>
                                            <p:cTn id="106" dur="600" fill="hold"/>
                                            <p:tgtEl>
                                              <p:spTgt spid="132"/>
                                            </p:tgtEl>
                                            <p:attrNameLst>
                                              <p:attrName>ppt_h</p:attrName>
                                            </p:attrNameLst>
                                          </p:cBhvr>
                                          <p:tavLst>
                                            <p:tav tm="0">
                                              <p:val>
                                                <p:fltVal val="0"/>
                                              </p:val>
                                            </p:tav>
                                            <p:tav tm="100000">
                                              <p:val>
                                                <p:strVal val="#ppt_h"/>
                                              </p:val>
                                            </p:tav>
                                          </p:tavLst>
                                        </p:anim>
                                        <p:animEffect transition="in" filter="fade">
                                          <p:cBhvr>
                                            <p:cTn id="107" dur="600"/>
                                            <p:tgtEl>
                                              <p:spTgt spid="132"/>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133"/>
                                            </p:tgtEl>
                                            <p:attrNameLst>
                                              <p:attrName>style.visibility</p:attrName>
                                            </p:attrNameLst>
                                          </p:cBhvr>
                                          <p:to>
                                            <p:strVal val="visible"/>
                                          </p:to>
                                        </p:set>
                                        <p:anim calcmode="lin" valueType="num">
                                          <p:cBhvr>
                                            <p:cTn id="110" dur="700" fill="hold"/>
                                            <p:tgtEl>
                                              <p:spTgt spid="133"/>
                                            </p:tgtEl>
                                            <p:attrNameLst>
                                              <p:attrName>ppt_w</p:attrName>
                                            </p:attrNameLst>
                                          </p:cBhvr>
                                          <p:tavLst>
                                            <p:tav tm="0">
                                              <p:val>
                                                <p:fltVal val="0"/>
                                              </p:val>
                                            </p:tav>
                                            <p:tav tm="100000">
                                              <p:val>
                                                <p:strVal val="#ppt_w"/>
                                              </p:val>
                                            </p:tav>
                                          </p:tavLst>
                                        </p:anim>
                                        <p:anim calcmode="lin" valueType="num">
                                          <p:cBhvr>
                                            <p:cTn id="111" dur="700" fill="hold"/>
                                            <p:tgtEl>
                                              <p:spTgt spid="133"/>
                                            </p:tgtEl>
                                            <p:attrNameLst>
                                              <p:attrName>ppt_h</p:attrName>
                                            </p:attrNameLst>
                                          </p:cBhvr>
                                          <p:tavLst>
                                            <p:tav tm="0">
                                              <p:val>
                                                <p:fltVal val="0"/>
                                              </p:val>
                                            </p:tav>
                                            <p:tav tm="100000">
                                              <p:val>
                                                <p:strVal val="#ppt_h"/>
                                              </p:val>
                                            </p:tav>
                                          </p:tavLst>
                                        </p:anim>
                                        <p:animEffect transition="in" filter="fade">
                                          <p:cBhvr>
                                            <p:cTn id="112" dur="700"/>
                                            <p:tgtEl>
                                              <p:spTgt spid="133"/>
                                            </p:tgtEl>
                                          </p:cBhvr>
                                        </p:animEffect>
                                      </p:childTnLst>
                                    </p:cTn>
                                  </p:par>
                                  <p:par>
                                    <p:cTn id="113" presetID="53" presetClass="entr" presetSubtype="16" fill="hold" grpId="0" nodeType="withEffect">
                                      <p:stCondLst>
                                        <p:cond delay="400"/>
                                      </p:stCondLst>
                                      <p:childTnLst>
                                        <p:set>
                                          <p:cBhvr>
                                            <p:cTn id="114" dur="1" fill="hold">
                                              <p:stCondLst>
                                                <p:cond delay="0"/>
                                              </p:stCondLst>
                                            </p:cTn>
                                            <p:tgtEl>
                                              <p:spTgt spid="134"/>
                                            </p:tgtEl>
                                            <p:attrNameLst>
                                              <p:attrName>style.visibility</p:attrName>
                                            </p:attrNameLst>
                                          </p:cBhvr>
                                          <p:to>
                                            <p:strVal val="visible"/>
                                          </p:to>
                                        </p:set>
                                        <p:anim calcmode="lin" valueType="num">
                                          <p:cBhvr>
                                            <p:cTn id="115" dur="1000" fill="hold"/>
                                            <p:tgtEl>
                                              <p:spTgt spid="134"/>
                                            </p:tgtEl>
                                            <p:attrNameLst>
                                              <p:attrName>ppt_w</p:attrName>
                                            </p:attrNameLst>
                                          </p:cBhvr>
                                          <p:tavLst>
                                            <p:tav tm="0">
                                              <p:val>
                                                <p:fltVal val="0"/>
                                              </p:val>
                                            </p:tav>
                                            <p:tav tm="100000">
                                              <p:val>
                                                <p:strVal val="#ppt_w"/>
                                              </p:val>
                                            </p:tav>
                                          </p:tavLst>
                                        </p:anim>
                                        <p:anim calcmode="lin" valueType="num">
                                          <p:cBhvr>
                                            <p:cTn id="116" dur="1000" fill="hold"/>
                                            <p:tgtEl>
                                              <p:spTgt spid="134"/>
                                            </p:tgtEl>
                                            <p:attrNameLst>
                                              <p:attrName>ppt_h</p:attrName>
                                            </p:attrNameLst>
                                          </p:cBhvr>
                                          <p:tavLst>
                                            <p:tav tm="0">
                                              <p:val>
                                                <p:fltVal val="0"/>
                                              </p:val>
                                            </p:tav>
                                            <p:tav tm="100000">
                                              <p:val>
                                                <p:strVal val="#ppt_h"/>
                                              </p:val>
                                            </p:tav>
                                          </p:tavLst>
                                        </p:anim>
                                        <p:animEffect transition="in" filter="fade">
                                          <p:cBhvr>
                                            <p:cTn id="117" dur="1000"/>
                                            <p:tgtEl>
                                              <p:spTgt spid="134"/>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35"/>
                                            </p:tgtEl>
                                            <p:attrNameLst>
                                              <p:attrName>style.visibility</p:attrName>
                                            </p:attrNameLst>
                                          </p:cBhvr>
                                          <p:to>
                                            <p:strVal val="visible"/>
                                          </p:to>
                                        </p:set>
                                        <p:anim calcmode="lin" valueType="num">
                                          <p:cBhvr>
                                            <p:cTn id="120" dur="700" fill="hold"/>
                                            <p:tgtEl>
                                              <p:spTgt spid="135"/>
                                            </p:tgtEl>
                                            <p:attrNameLst>
                                              <p:attrName>ppt_w</p:attrName>
                                            </p:attrNameLst>
                                          </p:cBhvr>
                                          <p:tavLst>
                                            <p:tav tm="0">
                                              <p:val>
                                                <p:fltVal val="0"/>
                                              </p:val>
                                            </p:tav>
                                            <p:tav tm="100000">
                                              <p:val>
                                                <p:strVal val="#ppt_w"/>
                                              </p:val>
                                            </p:tav>
                                          </p:tavLst>
                                        </p:anim>
                                        <p:anim calcmode="lin" valueType="num">
                                          <p:cBhvr>
                                            <p:cTn id="121" dur="700" fill="hold"/>
                                            <p:tgtEl>
                                              <p:spTgt spid="135"/>
                                            </p:tgtEl>
                                            <p:attrNameLst>
                                              <p:attrName>ppt_h</p:attrName>
                                            </p:attrNameLst>
                                          </p:cBhvr>
                                          <p:tavLst>
                                            <p:tav tm="0">
                                              <p:val>
                                                <p:fltVal val="0"/>
                                              </p:val>
                                            </p:tav>
                                            <p:tav tm="100000">
                                              <p:val>
                                                <p:strVal val="#ppt_h"/>
                                              </p:val>
                                            </p:tav>
                                          </p:tavLst>
                                        </p:anim>
                                        <p:animEffect transition="in" filter="fade">
                                          <p:cBhvr>
                                            <p:cTn id="122" dur="700"/>
                                            <p:tgtEl>
                                              <p:spTgt spid="135"/>
                                            </p:tgtEl>
                                          </p:cBhvr>
                                        </p:animEffect>
                                      </p:childTnLst>
                                    </p:cTn>
                                  </p:par>
                                  <p:par>
                                    <p:cTn id="123" presetID="53" presetClass="entr" presetSubtype="16" fill="hold" grpId="0" nodeType="withEffect">
                                      <p:stCondLst>
                                        <p:cond delay="200"/>
                                      </p:stCondLst>
                                      <p:childTnLst>
                                        <p:set>
                                          <p:cBhvr>
                                            <p:cTn id="124" dur="1" fill="hold">
                                              <p:stCondLst>
                                                <p:cond delay="0"/>
                                              </p:stCondLst>
                                            </p:cTn>
                                            <p:tgtEl>
                                              <p:spTgt spid="136"/>
                                            </p:tgtEl>
                                            <p:attrNameLst>
                                              <p:attrName>style.visibility</p:attrName>
                                            </p:attrNameLst>
                                          </p:cBhvr>
                                          <p:to>
                                            <p:strVal val="visible"/>
                                          </p:to>
                                        </p:set>
                                        <p:anim calcmode="lin" valueType="num">
                                          <p:cBhvr>
                                            <p:cTn id="125" dur="800" fill="hold"/>
                                            <p:tgtEl>
                                              <p:spTgt spid="136"/>
                                            </p:tgtEl>
                                            <p:attrNameLst>
                                              <p:attrName>ppt_w</p:attrName>
                                            </p:attrNameLst>
                                          </p:cBhvr>
                                          <p:tavLst>
                                            <p:tav tm="0">
                                              <p:val>
                                                <p:fltVal val="0"/>
                                              </p:val>
                                            </p:tav>
                                            <p:tav tm="100000">
                                              <p:val>
                                                <p:strVal val="#ppt_w"/>
                                              </p:val>
                                            </p:tav>
                                          </p:tavLst>
                                        </p:anim>
                                        <p:anim calcmode="lin" valueType="num">
                                          <p:cBhvr>
                                            <p:cTn id="126" dur="800" fill="hold"/>
                                            <p:tgtEl>
                                              <p:spTgt spid="136"/>
                                            </p:tgtEl>
                                            <p:attrNameLst>
                                              <p:attrName>ppt_h</p:attrName>
                                            </p:attrNameLst>
                                          </p:cBhvr>
                                          <p:tavLst>
                                            <p:tav tm="0">
                                              <p:val>
                                                <p:fltVal val="0"/>
                                              </p:val>
                                            </p:tav>
                                            <p:tav tm="100000">
                                              <p:val>
                                                <p:strVal val="#ppt_h"/>
                                              </p:val>
                                            </p:tav>
                                          </p:tavLst>
                                        </p:anim>
                                        <p:animEffect transition="in" filter="fade">
                                          <p:cBhvr>
                                            <p:cTn id="127" dur="800"/>
                                            <p:tgtEl>
                                              <p:spTgt spid="136"/>
                                            </p:tgtEl>
                                          </p:cBhvr>
                                        </p:animEffect>
                                      </p:childTnLst>
                                    </p:cTn>
                                  </p:par>
                                  <p:par>
                                    <p:cTn id="128" presetID="53" presetClass="entr" presetSubtype="16" fill="hold" grpId="0" nodeType="withEffect">
                                      <p:stCondLst>
                                        <p:cond delay="400"/>
                                      </p:stCondLst>
                                      <p:childTnLst>
                                        <p:set>
                                          <p:cBhvr>
                                            <p:cTn id="129" dur="1" fill="hold">
                                              <p:stCondLst>
                                                <p:cond delay="0"/>
                                              </p:stCondLst>
                                            </p:cTn>
                                            <p:tgtEl>
                                              <p:spTgt spid="143"/>
                                            </p:tgtEl>
                                            <p:attrNameLst>
                                              <p:attrName>style.visibility</p:attrName>
                                            </p:attrNameLst>
                                          </p:cBhvr>
                                          <p:to>
                                            <p:strVal val="visible"/>
                                          </p:to>
                                        </p:set>
                                        <p:anim calcmode="lin" valueType="num">
                                          <p:cBhvr>
                                            <p:cTn id="130" dur="900" fill="hold"/>
                                            <p:tgtEl>
                                              <p:spTgt spid="143"/>
                                            </p:tgtEl>
                                            <p:attrNameLst>
                                              <p:attrName>ppt_w</p:attrName>
                                            </p:attrNameLst>
                                          </p:cBhvr>
                                          <p:tavLst>
                                            <p:tav tm="0">
                                              <p:val>
                                                <p:fltVal val="0"/>
                                              </p:val>
                                            </p:tav>
                                            <p:tav tm="100000">
                                              <p:val>
                                                <p:strVal val="#ppt_w"/>
                                              </p:val>
                                            </p:tav>
                                          </p:tavLst>
                                        </p:anim>
                                        <p:anim calcmode="lin" valueType="num">
                                          <p:cBhvr>
                                            <p:cTn id="131" dur="900" fill="hold"/>
                                            <p:tgtEl>
                                              <p:spTgt spid="143"/>
                                            </p:tgtEl>
                                            <p:attrNameLst>
                                              <p:attrName>ppt_h</p:attrName>
                                            </p:attrNameLst>
                                          </p:cBhvr>
                                          <p:tavLst>
                                            <p:tav tm="0">
                                              <p:val>
                                                <p:fltVal val="0"/>
                                              </p:val>
                                            </p:tav>
                                            <p:tav tm="100000">
                                              <p:val>
                                                <p:strVal val="#ppt_h"/>
                                              </p:val>
                                            </p:tav>
                                          </p:tavLst>
                                        </p:anim>
                                        <p:animEffect transition="in" filter="fade">
                                          <p:cBhvr>
                                            <p:cTn id="132" dur="900"/>
                                            <p:tgtEl>
                                              <p:spTgt spid="143"/>
                                            </p:tgtEl>
                                          </p:cBhvr>
                                        </p:animEffect>
                                      </p:childTnLst>
                                    </p:cTn>
                                  </p:par>
                                </p:childTnLst>
                              </p:cTn>
                            </p:par>
                            <p:par>
                              <p:cTn id="133" fill="hold">
                                <p:stCondLst>
                                  <p:cond delay="7290"/>
                                </p:stCondLst>
                                <p:childTnLst>
                                  <p:par>
                                    <p:cTn id="134" presetID="10" presetClass="entr" presetSubtype="0" fill="hold" grpId="0" nodeType="afterEffect">
                                      <p:stCondLst>
                                        <p:cond delay="0"/>
                                      </p:stCondLst>
                                      <p:childTnLst>
                                        <p:set>
                                          <p:cBhvr>
                                            <p:cTn id="135" dur="1" fill="hold">
                                              <p:stCondLst>
                                                <p:cond delay="0"/>
                                              </p:stCondLst>
                                            </p:cTn>
                                            <p:tgtEl>
                                              <p:spTgt spid="144"/>
                                            </p:tgtEl>
                                            <p:attrNameLst>
                                              <p:attrName>style.visibility</p:attrName>
                                            </p:attrNameLst>
                                          </p:cBhvr>
                                          <p:to>
                                            <p:strVal val="visible"/>
                                          </p:to>
                                        </p:set>
                                        <p:animEffect transition="in" filter="fade">
                                          <p:cBhvr>
                                            <p:cTn id="136"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25" grpId="0"/>
          <p:bldP spid="126" grpId="0"/>
          <p:bldP spid="127" grpId="0"/>
          <p:bldP spid="127" grpId="1"/>
          <p:bldP spid="128" grpId="0" animBg="1"/>
          <p:bldP spid="129" grpId="0" animBg="1"/>
          <p:bldP spid="130" grpId="0" animBg="1"/>
          <p:bldP spid="131" grpId="0" animBg="1"/>
          <p:bldP spid="132" grpId="0" animBg="1"/>
          <p:bldP spid="133" grpId="0" animBg="1"/>
          <p:bldP spid="134" grpId="0" animBg="1"/>
          <p:bldP spid="135" grpId="0" animBg="1"/>
          <p:bldP spid="136" grpId="0" animBg="1"/>
          <p:bldP spid="142" grpId="0" animBg="1"/>
          <p:bldP spid="143" grpId="0" animBg="1"/>
          <p:bldP spid="1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wipe(left)">
                                          <p:cBhvr>
                                            <p:cTn id="12" dur="250"/>
                                            <p:tgtEl>
                                              <p:spTgt spid="115"/>
                                            </p:tgtEl>
                                          </p:cBhvr>
                                        </p:animEffect>
                                      </p:childTnLst>
                                    </p:cTn>
                                  </p:par>
                                </p:childTnLst>
                              </p:cTn>
                            </p:par>
                            <p:par>
                              <p:cTn id="13" fill="hold">
                                <p:stCondLst>
                                  <p:cond delay="1250"/>
                                </p:stCondLst>
                                <p:childTnLst>
                                  <p:par>
                                    <p:cTn id="14" presetID="22" presetClass="entr" presetSubtype="8" fill="hold" nodeType="after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wipe(left)">
                                          <p:cBhvr>
                                            <p:cTn id="16" dur="250"/>
                                            <p:tgtEl>
                                              <p:spTgt spid="116"/>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anim calcmode="lin" valueType="num">
                                          <p:cBhvr>
                                            <p:cTn id="21" dur="500" fill="hold"/>
                                            <p:tgtEl>
                                              <p:spTgt spid="123"/>
                                            </p:tgtEl>
                                            <p:attrNameLst>
                                              <p:attrName>ppt_x</p:attrName>
                                            </p:attrNameLst>
                                          </p:cBhvr>
                                          <p:tavLst>
                                            <p:tav tm="0">
                                              <p:val>
                                                <p:strVal val="#ppt_x"/>
                                              </p:val>
                                            </p:tav>
                                            <p:tav tm="100000">
                                              <p:val>
                                                <p:strVal val="#ppt_x"/>
                                              </p:val>
                                            </p:tav>
                                          </p:tavLst>
                                        </p:anim>
                                        <p:anim calcmode="lin" valueType="num">
                                          <p:cBhvr>
                                            <p:cTn id="22" dur="500" fill="hold"/>
                                            <p:tgtEl>
                                              <p:spTgt spid="12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wipe(left)">
                                          <p:cBhvr>
                                            <p:cTn id="26" dur="250"/>
                                            <p:tgtEl>
                                              <p:spTgt spid="117"/>
                                            </p:tgtEl>
                                          </p:cBhvr>
                                        </p:animEffect>
                                      </p:childTnLst>
                                    </p:cTn>
                                  </p:par>
                                </p:childTnLst>
                              </p:cTn>
                            </p:par>
                            <p:par>
                              <p:cTn id="27" fill="hold">
                                <p:stCondLst>
                                  <p:cond delay="2250"/>
                                </p:stCondLst>
                                <p:childTnLst>
                                  <p:par>
                                    <p:cTn id="28" presetID="22" presetClass="entr" presetSubtype="8" fill="hold" nodeType="after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wipe(left)">
                                          <p:cBhvr>
                                            <p:cTn id="30" dur="250"/>
                                            <p:tgtEl>
                                              <p:spTgt spid="118"/>
                                            </p:tgtEl>
                                          </p:cBhvr>
                                        </p:animEffect>
                                      </p:childTnLst>
                                    </p:cTn>
                                  </p:par>
                                </p:childTnLst>
                              </p:cTn>
                            </p:par>
                            <p:par>
                              <p:cTn id="31" fill="hold">
                                <p:stCondLst>
                                  <p:cond delay="2500"/>
                                </p:stCondLst>
                                <p:childTnLst>
                                  <p:par>
                                    <p:cTn id="32" presetID="47" presetClass="entr" presetSubtype="0" fill="hold" grpId="0" nodeType="afterEffect">
                                      <p:stCondLst>
                                        <p:cond delay="0"/>
                                      </p:stCondLst>
                                      <p:childTnLst>
                                        <p:set>
                                          <p:cBhvr>
                                            <p:cTn id="33" dur="1" fill="hold">
                                              <p:stCondLst>
                                                <p:cond delay="0"/>
                                              </p:stCondLst>
                                            </p:cTn>
                                            <p:tgtEl>
                                              <p:spTgt spid="124"/>
                                            </p:tgtEl>
                                            <p:attrNameLst>
                                              <p:attrName>style.visibility</p:attrName>
                                            </p:attrNameLst>
                                          </p:cBhvr>
                                          <p:to>
                                            <p:strVal val="visible"/>
                                          </p:to>
                                        </p:set>
                                        <p:animEffect transition="in" filter="fade">
                                          <p:cBhvr>
                                            <p:cTn id="34" dur="500"/>
                                            <p:tgtEl>
                                              <p:spTgt spid="124"/>
                                            </p:tgtEl>
                                          </p:cBhvr>
                                        </p:animEffect>
                                        <p:anim calcmode="lin" valueType="num">
                                          <p:cBhvr>
                                            <p:cTn id="35" dur="500" fill="hold"/>
                                            <p:tgtEl>
                                              <p:spTgt spid="124"/>
                                            </p:tgtEl>
                                            <p:attrNameLst>
                                              <p:attrName>ppt_x</p:attrName>
                                            </p:attrNameLst>
                                          </p:cBhvr>
                                          <p:tavLst>
                                            <p:tav tm="0">
                                              <p:val>
                                                <p:strVal val="#ppt_x"/>
                                              </p:val>
                                            </p:tav>
                                            <p:tav tm="100000">
                                              <p:val>
                                                <p:strVal val="#ppt_x"/>
                                              </p:val>
                                            </p:tav>
                                          </p:tavLst>
                                        </p:anim>
                                        <p:anim calcmode="lin" valueType="num">
                                          <p:cBhvr>
                                            <p:cTn id="36" dur="500" fill="hold"/>
                                            <p:tgtEl>
                                              <p:spTgt spid="124"/>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wipe(left)">
                                          <p:cBhvr>
                                            <p:cTn id="40" dur="250"/>
                                            <p:tgtEl>
                                              <p:spTgt spid="119"/>
                                            </p:tgtEl>
                                          </p:cBhvr>
                                        </p:animEffect>
                                      </p:childTnLst>
                                    </p:cTn>
                                  </p:par>
                                </p:childTnLst>
                              </p:cTn>
                            </p:par>
                            <p:par>
                              <p:cTn id="41" fill="hold">
                                <p:stCondLst>
                                  <p:cond delay="3250"/>
                                </p:stCondLst>
                                <p:childTnLst>
                                  <p:par>
                                    <p:cTn id="42" presetID="10" presetClass="entr" presetSubtype="0" fill="hold" nodeType="after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fade">
                                          <p:cBhvr>
                                            <p:cTn id="44" dur="250"/>
                                            <p:tgtEl>
                                              <p:spTgt spid="120"/>
                                            </p:tgtEl>
                                          </p:cBhvr>
                                        </p:animEffect>
                                      </p:childTnLst>
                                    </p:cTn>
                                  </p:par>
                                </p:childTnLst>
                              </p:cTn>
                            </p:par>
                            <p:par>
                              <p:cTn id="45" fill="hold">
                                <p:stCondLst>
                                  <p:cond delay="3500"/>
                                </p:stCondLst>
                                <p:childTnLst>
                                  <p:par>
                                    <p:cTn id="46" presetID="47" presetClass="entr" presetSubtype="0" fill="hold" grpId="0" nodeType="afterEffect">
                                      <p:stCondLst>
                                        <p:cond delay="0"/>
                                      </p:stCondLst>
                                      <p:childTnLst>
                                        <p:set>
                                          <p:cBhvr>
                                            <p:cTn id="47" dur="1" fill="hold">
                                              <p:stCondLst>
                                                <p:cond delay="0"/>
                                              </p:stCondLst>
                                            </p:cTn>
                                            <p:tgtEl>
                                              <p:spTgt spid="125"/>
                                            </p:tgtEl>
                                            <p:attrNameLst>
                                              <p:attrName>style.visibility</p:attrName>
                                            </p:attrNameLst>
                                          </p:cBhvr>
                                          <p:to>
                                            <p:strVal val="visible"/>
                                          </p:to>
                                        </p:set>
                                        <p:animEffect transition="in" filter="fade">
                                          <p:cBhvr>
                                            <p:cTn id="48" dur="500"/>
                                            <p:tgtEl>
                                              <p:spTgt spid="125"/>
                                            </p:tgtEl>
                                          </p:cBhvr>
                                        </p:animEffect>
                                        <p:anim calcmode="lin" valueType="num">
                                          <p:cBhvr>
                                            <p:cTn id="49" dur="500" fill="hold"/>
                                            <p:tgtEl>
                                              <p:spTgt spid="125"/>
                                            </p:tgtEl>
                                            <p:attrNameLst>
                                              <p:attrName>ppt_x</p:attrName>
                                            </p:attrNameLst>
                                          </p:cBhvr>
                                          <p:tavLst>
                                            <p:tav tm="0">
                                              <p:val>
                                                <p:strVal val="#ppt_x"/>
                                              </p:val>
                                            </p:tav>
                                            <p:tav tm="100000">
                                              <p:val>
                                                <p:strVal val="#ppt_x"/>
                                              </p:val>
                                            </p:tav>
                                          </p:tavLst>
                                        </p:anim>
                                        <p:anim calcmode="lin" valueType="num">
                                          <p:cBhvr>
                                            <p:cTn id="50" dur="500" fill="hold"/>
                                            <p:tgtEl>
                                              <p:spTgt spid="125"/>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22" presetClass="entr" presetSubtype="8" fill="hold" nodeType="afterEffect">
                                      <p:stCondLst>
                                        <p:cond delay="0"/>
                                      </p:stCondLst>
                                      <p:childTnLst>
                                        <p:set>
                                          <p:cBhvr>
                                            <p:cTn id="53" dur="1" fill="hold">
                                              <p:stCondLst>
                                                <p:cond delay="0"/>
                                              </p:stCondLst>
                                            </p:cTn>
                                            <p:tgtEl>
                                              <p:spTgt spid="121"/>
                                            </p:tgtEl>
                                            <p:attrNameLst>
                                              <p:attrName>style.visibility</p:attrName>
                                            </p:attrNameLst>
                                          </p:cBhvr>
                                          <p:to>
                                            <p:strVal val="visible"/>
                                          </p:to>
                                        </p:set>
                                        <p:animEffect transition="in" filter="wipe(left)">
                                          <p:cBhvr>
                                            <p:cTn id="54" dur="250"/>
                                            <p:tgtEl>
                                              <p:spTgt spid="121"/>
                                            </p:tgtEl>
                                          </p:cBhvr>
                                        </p:animEffect>
                                      </p:childTnLst>
                                    </p:cTn>
                                  </p:par>
                                </p:childTnLst>
                              </p:cTn>
                            </p:par>
                            <p:par>
                              <p:cTn id="55" fill="hold">
                                <p:stCondLst>
                                  <p:cond delay="4250"/>
                                </p:stCondLst>
                                <p:childTnLst>
                                  <p:par>
                                    <p:cTn id="56" presetID="22" presetClass="entr" presetSubtype="8" fill="hold" nodeType="afterEffect">
                                      <p:stCondLst>
                                        <p:cond delay="0"/>
                                      </p:stCondLst>
                                      <p:childTnLst>
                                        <p:set>
                                          <p:cBhvr>
                                            <p:cTn id="57" dur="1" fill="hold">
                                              <p:stCondLst>
                                                <p:cond delay="0"/>
                                              </p:stCondLst>
                                            </p:cTn>
                                            <p:tgtEl>
                                              <p:spTgt spid="122"/>
                                            </p:tgtEl>
                                            <p:attrNameLst>
                                              <p:attrName>style.visibility</p:attrName>
                                            </p:attrNameLst>
                                          </p:cBhvr>
                                          <p:to>
                                            <p:strVal val="visible"/>
                                          </p:to>
                                        </p:set>
                                        <p:animEffect transition="in" filter="wipe(left)">
                                          <p:cBhvr>
                                            <p:cTn id="58" dur="250"/>
                                            <p:tgtEl>
                                              <p:spTgt spid="122"/>
                                            </p:tgtEl>
                                          </p:cBhvr>
                                        </p:animEffect>
                                      </p:childTnLst>
                                    </p:cTn>
                                  </p:par>
                                </p:childTnLst>
                              </p:cTn>
                            </p:par>
                            <p:par>
                              <p:cTn id="59" fill="hold">
                                <p:stCondLst>
                                  <p:cond delay="4500"/>
                                </p:stCondLst>
                                <p:childTnLst>
                                  <p:par>
                                    <p:cTn id="60" presetID="47" presetClass="entr" presetSubtype="0" fill="hold" grpId="0" nodeType="afterEffect">
                                      <p:stCondLst>
                                        <p:cond delay="0"/>
                                      </p:stCondLst>
                                      <p:childTnLst>
                                        <p:set>
                                          <p:cBhvr>
                                            <p:cTn id="61" dur="1" fill="hold">
                                              <p:stCondLst>
                                                <p:cond delay="0"/>
                                              </p:stCondLst>
                                            </p:cTn>
                                            <p:tgtEl>
                                              <p:spTgt spid="126"/>
                                            </p:tgtEl>
                                            <p:attrNameLst>
                                              <p:attrName>style.visibility</p:attrName>
                                            </p:attrNameLst>
                                          </p:cBhvr>
                                          <p:to>
                                            <p:strVal val="visible"/>
                                          </p:to>
                                        </p:set>
                                        <p:animEffect transition="in" filter="fade">
                                          <p:cBhvr>
                                            <p:cTn id="62" dur="500"/>
                                            <p:tgtEl>
                                              <p:spTgt spid="126"/>
                                            </p:tgtEl>
                                          </p:cBhvr>
                                        </p:animEffect>
                                        <p:anim calcmode="lin" valueType="num">
                                          <p:cBhvr>
                                            <p:cTn id="63" dur="500" fill="hold"/>
                                            <p:tgtEl>
                                              <p:spTgt spid="126"/>
                                            </p:tgtEl>
                                            <p:attrNameLst>
                                              <p:attrName>ppt_x</p:attrName>
                                            </p:attrNameLst>
                                          </p:cBhvr>
                                          <p:tavLst>
                                            <p:tav tm="0">
                                              <p:val>
                                                <p:strVal val="#ppt_x"/>
                                              </p:val>
                                            </p:tav>
                                            <p:tav tm="100000">
                                              <p:val>
                                                <p:strVal val="#ppt_x"/>
                                              </p:val>
                                            </p:tav>
                                          </p:tavLst>
                                        </p:anim>
                                        <p:anim calcmode="lin" valueType="num">
                                          <p:cBhvr>
                                            <p:cTn id="64" dur="500" fill="hold"/>
                                            <p:tgtEl>
                                              <p:spTgt spid="126"/>
                                            </p:tgtEl>
                                            <p:attrNameLst>
                                              <p:attrName>ppt_y</p:attrName>
                                            </p:attrNameLst>
                                          </p:cBhvr>
                                          <p:tavLst>
                                            <p:tav tm="0">
                                              <p:val>
                                                <p:strVal val="#ppt_y-.1"/>
                                              </p:val>
                                            </p:tav>
                                            <p:tav tm="100000">
                                              <p:val>
                                                <p:strVal val="#ppt_y"/>
                                              </p:val>
                                            </p:tav>
                                          </p:tavLst>
                                        </p:anim>
                                      </p:childTnLst>
                                    </p:cTn>
                                  </p:par>
                                </p:childTnLst>
                              </p:cTn>
                            </p:par>
                            <p:par>
                              <p:cTn id="65" fill="hold">
                                <p:stCondLst>
                                  <p:cond delay="5000"/>
                                </p:stCondLst>
                                <p:childTnLst>
                                  <p:par>
                                    <p:cTn id="66" presetID="53" presetClass="entr" presetSubtype="16" fill="hold" nodeType="afterEffect">
                                      <p:stCondLst>
                                        <p:cond delay="0"/>
                                      </p:stCondLst>
                                      <p:childTnLst>
                                        <p:set>
                                          <p:cBhvr>
                                            <p:cTn id="67" dur="1" fill="hold">
                                              <p:stCondLst>
                                                <p:cond delay="0"/>
                                              </p:stCondLst>
                                            </p:cTn>
                                            <p:tgtEl>
                                              <p:spTgt spid="137"/>
                                            </p:tgtEl>
                                            <p:attrNameLst>
                                              <p:attrName>style.visibility</p:attrName>
                                            </p:attrNameLst>
                                          </p:cBhvr>
                                          <p:to>
                                            <p:strVal val="visible"/>
                                          </p:to>
                                        </p:set>
                                        <p:anim calcmode="lin" valueType="num">
                                          <p:cBhvr>
                                            <p:cTn id="68" dur="500" fill="hold"/>
                                            <p:tgtEl>
                                              <p:spTgt spid="137"/>
                                            </p:tgtEl>
                                            <p:attrNameLst>
                                              <p:attrName>ppt_w</p:attrName>
                                            </p:attrNameLst>
                                          </p:cBhvr>
                                          <p:tavLst>
                                            <p:tav tm="0">
                                              <p:val>
                                                <p:fltVal val="0"/>
                                              </p:val>
                                            </p:tav>
                                            <p:tav tm="100000">
                                              <p:val>
                                                <p:strVal val="#ppt_w"/>
                                              </p:val>
                                            </p:tav>
                                          </p:tavLst>
                                        </p:anim>
                                        <p:anim calcmode="lin" valueType="num">
                                          <p:cBhvr>
                                            <p:cTn id="69" dur="500" fill="hold"/>
                                            <p:tgtEl>
                                              <p:spTgt spid="137"/>
                                            </p:tgtEl>
                                            <p:attrNameLst>
                                              <p:attrName>ppt_h</p:attrName>
                                            </p:attrNameLst>
                                          </p:cBhvr>
                                          <p:tavLst>
                                            <p:tav tm="0">
                                              <p:val>
                                                <p:fltVal val="0"/>
                                              </p:val>
                                            </p:tav>
                                            <p:tav tm="100000">
                                              <p:val>
                                                <p:strVal val="#ppt_h"/>
                                              </p:val>
                                            </p:tav>
                                          </p:tavLst>
                                        </p:anim>
                                        <p:animEffect transition="in" filter="fade">
                                          <p:cBhvr>
                                            <p:cTn id="70" dur="500"/>
                                            <p:tgtEl>
                                              <p:spTgt spid="137"/>
                                            </p:tgtEl>
                                          </p:cBhvr>
                                        </p:animEffect>
                                      </p:childTnLst>
                                    </p:cTn>
                                  </p:par>
                                </p:childTnLst>
                              </p:cTn>
                            </p:par>
                            <p:par>
                              <p:cTn id="71" fill="hold">
                                <p:stCondLst>
                                  <p:cond delay="5500"/>
                                </p:stCondLst>
                                <p:childTnLst>
                                  <p:par>
                                    <p:cTn id="72" presetID="22" presetClass="entr" presetSubtype="8" fill="hold" grpId="0" nodeType="afterEffect">
                                      <p:stCondLst>
                                        <p:cond delay="0"/>
                                      </p:stCondLst>
                                      <p:iterate type="lt">
                                        <p:tmPct val="30000"/>
                                      </p:iterate>
                                      <p:childTnLst>
                                        <p:set>
                                          <p:cBhvr>
                                            <p:cTn id="73" dur="1" fill="hold">
                                              <p:stCondLst>
                                                <p:cond delay="0"/>
                                              </p:stCondLst>
                                            </p:cTn>
                                            <p:tgtEl>
                                              <p:spTgt spid="127"/>
                                            </p:tgtEl>
                                            <p:attrNameLst>
                                              <p:attrName>style.visibility</p:attrName>
                                            </p:attrNameLst>
                                          </p:cBhvr>
                                          <p:to>
                                            <p:strVal val="visible"/>
                                          </p:to>
                                        </p:set>
                                        <p:animEffect transition="in" filter="wipe(left)">
                                          <p:cBhvr>
                                            <p:cTn id="74" dur="50"/>
                                            <p:tgtEl>
                                              <p:spTgt spid="127"/>
                                            </p:tgtEl>
                                          </p:cBhvr>
                                        </p:animEffect>
                                      </p:childTnLst>
                                    </p:cTn>
                                  </p:par>
                                  <p:par>
                                    <p:cTn id="75" presetID="36" presetClass="emph" presetSubtype="0" fill="hold" grpId="1" nodeType="withEffect">
                                      <p:stCondLst>
                                        <p:cond delay="0"/>
                                      </p:stCondLst>
                                      <p:iterate type="lt">
                                        <p:tmPct val="30000"/>
                                      </p:iterate>
                                      <p:childTnLst>
                                        <p:animScale>
                                          <p:cBhvr>
                                            <p:cTn id="76" dur="25" autoRev="1" fill="hold">
                                              <p:stCondLst>
                                                <p:cond delay="0"/>
                                              </p:stCondLst>
                                            </p:cTn>
                                            <p:tgtEl>
                                              <p:spTgt spid="127"/>
                                            </p:tgtEl>
                                          </p:cBhvr>
                                          <p:to x="80000" y="100000"/>
                                        </p:animScale>
                                        <p:anim by="(#ppt_w*0.10)" calcmode="lin" valueType="num">
                                          <p:cBhvr>
                                            <p:cTn id="77" dur="25" autoRev="1" fill="hold">
                                              <p:stCondLst>
                                                <p:cond delay="0"/>
                                              </p:stCondLst>
                                            </p:cTn>
                                            <p:tgtEl>
                                              <p:spTgt spid="127"/>
                                            </p:tgtEl>
                                            <p:attrNameLst>
                                              <p:attrName>ppt_x</p:attrName>
                                            </p:attrNameLst>
                                          </p:cBhvr>
                                        </p:anim>
                                        <p:anim by="(-#ppt_w*0.10)" calcmode="lin" valueType="num">
                                          <p:cBhvr>
                                            <p:cTn id="78" dur="25" autoRev="1" fill="hold">
                                              <p:stCondLst>
                                                <p:cond delay="0"/>
                                              </p:stCondLst>
                                            </p:cTn>
                                            <p:tgtEl>
                                              <p:spTgt spid="127"/>
                                            </p:tgtEl>
                                            <p:attrNameLst>
                                              <p:attrName>ppt_y</p:attrName>
                                            </p:attrNameLst>
                                          </p:cBhvr>
                                        </p:anim>
                                        <p:animRot by="-480000">
                                          <p:cBhvr>
                                            <p:cTn id="79" dur="25" autoRev="1" fill="hold">
                                              <p:stCondLst>
                                                <p:cond delay="0"/>
                                              </p:stCondLst>
                                            </p:cTn>
                                            <p:tgtEl>
                                              <p:spTgt spid="127"/>
                                            </p:tgtEl>
                                            <p:attrNameLst>
                                              <p:attrName>r</p:attrName>
                                            </p:attrNameLst>
                                          </p:cBhvr>
                                        </p:animRot>
                                      </p:childTnLst>
                                    </p:cTn>
                                  </p:par>
                                  <p:par>
                                    <p:cTn id="80" presetID="21" presetClass="entr" presetSubtype="1" fill="hold" grpId="0" nodeType="withEffect">
                                      <p:stCondLst>
                                        <p:cond delay="0"/>
                                      </p:stCondLst>
                                      <p:childTnLst>
                                        <p:set>
                                          <p:cBhvr>
                                            <p:cTn id="81" dur="1" fill="hold">
                                              <p:stCondLst>
                                                <p:cond delay="0"/>
                                              </p:stCondLst>
                                            </p:cTn>
                                            <p:tgtEl>
                                              <p:spTgt spid="128"/>
                                            </p:tgtEl>
                                            <p:attrNameLst>
                                              <p:attrName>style.visibility</p:attrName>
                                            </p:attrNameLst>
                                          </p:cBhvr>
                                          <p:to>
                                            <p:strVal val="visible"/>
                                          </p:to>
                                        </p:set>
                                        <p:animEffect transition="in" filter="wheel(1)">
                                          <p:cBhvr>
                                            <p:cTn id="82" dur="1000"/>
                                            <p:tgtEl>
                                              <p:spTgt spid="128"/>
                                            </p:tgtEl>
                                          </p:cBhvr>
                                        </p:animEffect>
                                      </p:childTnLst>
                                    </p:cTn>
                                  </p:par>
                                  <p:par>
                                    <p:cTn id="83" presetID="53" presetClass="entr" presetSubtype="16" fill="hold" grpId="0" nodeType="withEffect">
                                      <p:stCondLst>
                                        <p:cond delay="400"/>
                                      </p:stCondLst>
                                      <p:childTnLst>
                                        <p:set>
                                          <p:cBhvr>
                                            <p:cTn id="84" dur="1" fill="hold">
                                              <p:stCondLst>
                                                <p:cond delay="0"/>
                                              </p:stCondLst>
                                            </p:cTn>
                                            <p:tgtEl>
                                              <p:spTgt spid="129"/>
                                            </p:tgtEl>
                                            <p:attrNameLst>
                                              <p:attrName>style.visibility</p:attrName>
                                            </p:attrNameLst>
                                          </p:cBhvr>
                                          <p:to>
                                            <p:strVal val="visible"/>
                                          </p:to>
                                        </p:set>
                                        <p:anim calcmode="lin" valueType="num">
                                          <p:cBhvr>
                                            <p:cTn id="85" dur="1000" fill="hold"/>
                                            <p:tgtEl>
                                              <p:spTgt spid="129"/>
                                            </p:tgtEl>
                                            <p:attrNameLst>
                                              <p:attrName>ppt_w</p:attrName>
                                            </p:attrNameLst>
                                          </p:cBhvr>
                                          <p:tavLst>
                                            <p:tav tm="0">
                                              <p:val>
                                                <p:fltVal val="0"/>
                                              </p:val>
                                            </p:tav>
                                            <p:tav tm="100000">
                                              <p:val>
                                                <p:strVal val="#ppt_w"/>
                                              </p:val>
                                            </p:tav>
                                          </p:tavLst>
                                        </p:anim>
                                        <p:anim calcmode="lin" valueType="num">
                                          <p:cBhvr>
                                            <p:cTn id="86" dur="1000" fill="hold"/>
                                            <p:tgtEl>
                                              <p:spTgt spid="129"/>
                                            </p:tgtEl>
                                            <p:attrNameLst>
                                              <p:attrName>ppt_h</p:attrName>
                                            </p:attrNameLst>
                                          </p:cBhvr>
                                          <p:tavLst>
                                            <p:tav tm="0">
                                              <p:val>
                                                <p:fltVal val="0"/>
                                              </p:val>
                                            </p:tav>
                                            <p:tav tm="100000">
                                              <p:val>
                                                <p:strVal val="#ppt_h"/>
                                              </p:val>
                                            </p:tav>
                                          </p:tavLst>
                                        </p:anim>
                                        <p:animEffect transition="in" filter="fade">
                                          <p:cBhvr>
                                            <p:cTn id="87" dur="1000"/>
                                            <p:tgtEl>
                                              <p:spTgt spid="129"/>
                                            </p:tgtEl>
                                          </p:cBhvr>
                                        </p:animEffect>
                                      </p:childTnLst>
                                    </p:cTn>
                                  </p:par>
                                  <p:par>
                                    <p:cTn id="88" presetID="53" presetClass="entr" presetSubtype="16" fill="hold" grpId="0" nodeType="withEffect">
                                      <p:stCondLst>
                                        <p:cond delay="200"/>
                                      </p:stCondLst>
                                      <p:childTnLst>
                                        <p:set>
                                          <p:cBhvr>
                                            <p:cTn id="89" dur="1" fill="hold">
                                              <p:stCondLst>
                                                <p:cond delay="0"/>
                                              </p:stCondLst>
                                            </p:cTn>
                                            <p:tgtEl>
                                              <p:spTgt spid="130"/>
                                            </p:tgtEl>
                                            <p:attrNameLst>
                                              <p:attrName>style.visibility</p:attrName>
                                            </p:attrNameLst>
                                          </p:cBhvr>
                                          <p:to>
                                            <p:strVal val="visible"/>
                                          </p:to>
                                        </p:set>
                                        <p:anim calcmode="lin" valueType="num">
                                          <p:cBhvr>
                                            <p:cTn id="90" dur="500" fill="hold"/>
                                            <p:tgtEl>
                                              <p:spTgt spid="130"/>
                                            </p:tgtEl>
                                            <p:attrNameLst>
                                              <p:attrName>ppt_w</p:attrName>
                                            </p:attrNameLst>
                                          </p:cBhvr>
                                          <p:tavLst>
                                            <p:tav tm="0">
                                              <p:val>
                                                <p:fltVal val="0"/>
                                              </p:val>
                                            </p:tav>
                                            <p:tav tm="100000">
                                              <p:val>
                                                <p:strVal val="#ppt_w"/>
                                              </p:val>
                                            </p:tav>
                                          </p:tavLst>
                                        </p:anim>
                                        <p:anim calcmode="lin" valueType="num">
                                          <p:cBhvr>
                                            <p:cTn id="91" dur="500" fill="hold"/>
                                            <p:tgtEl>
                                              <p:spTgt spid="130"/>
                                            </p:tgtEl>
                                            <p:attrNameLst>
                                              <p:attrName>ppt_h</p:attrName>
                                            </p:attrNameLst>
                                          </p:cBhvr>
                                          <p:tavLst>
                                            <p:tav tm="0">
                                              <p:val>
                                                <p:fltVal val="0"/>
                                              </p:val>
                                            </p:tav>
                                            <p:tav tm="100000">
                                              <p:val>
                                                <p:strVal val="#ppt_h"/>
                                              </p:val>
                                            </p:tav>
                                          </p:tavLst>
                                        </p:anim>
                                        <p:animEffect transition="in" filter="fade">
                                          <p:cBhvr>
                                            <p:cTn id="92" dur="500"/>
                                            <p:tgtEl>
                                              <p:spTgt spid="130"/>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142"/>
                                            </p:tgtEl>
                                            <p:attrNameLst>
                                              <p:attrName>style.visibility</p:attrName>
                                            </p:attrNameLst>
                                          </p:cBhvr>
                                          <p:to>
                                            <p:strVal val="visible"/>
                                          </p:to>
                                        </p:set>
                                        <p:anim calcmode="lin" valueType="num">
                                          <p:cBhvr>
                                            <p:cTn id="95" dur="900" fill="hold"/>
                                            <p:tgtEl>
                                              <p:spTgt spid="142"/>
                                            </p:tgtEl>
                                            <p:attrNameLst>
                                              <p:attrName>ppt_w</p:attrName>
                                            </p:attrNameLst>
                                          </p:cBhvr>
                                          <p:tavLst>
                                            <p:tav tm="0">
                                              <p:val>
                                                <p:fltVal val="0"/>
                                              </p:val>
                                            </p:tav>
                                            <p:tav tm="100000">
                                              <p:val>
                                                <p:strVal val="#ppt_w"/>
                                              </p:val>
                                            </p:tav>
                                          </p:tavLst>
                                        </p:anim>
                                        <p:anim calcmode="lin" valueType="num">
                                          <p:cBhvr>
                                            <p:cTn id="96" dur="900" fill="hold"/>
                                            <p:tgtEl>
                                              <p:spTgt spid="142"/>
                                            </p:tgtEl>
                                            <p:attrNameLst>
                                              <p:attrName>ppt_h</p:attrName>
                                            </p:attrNameLst>
                                          </p:cBhvr>
                                          <p:tavLst>
                                            <p:tav tm="0">
                                              <p:val>
                                                <p:fltVal val="0"/>
                                              </p:val>
                                            </p:tav>
                                            <p:tav tm="100000">
                                              <p:val>
                                                <p:strVal val="#ppt_h"/>
                                              </p:val>
                                            </p:tav>
                                          </p:tavLst>
                                        </p:anim>
                                        <p:animEffect transition="in" filter="fade">
                                          <p:cBhvr>
                                            <p:cTn id="97" dur="900"/>
                                            <p:tgtEl>
                                              <p:spTgt spid="142"/>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131"/>
                                            </p:tgtEl>
                                            <p:attrNameLst>
                                              <p:attrName>style.visibility</p:attrName>
                                            </p:attrNameLst>
                                          </p:cBhvr>
                                          <p:to>
                                            <p:strVal val="visible"/>
                                          </p:to>
                                        </p:set>
                                        <p:anim calcmode="lin" valueType="num">
                                          <p:cBhvr>
                                            <p:cTn id="100" dur="500" fill="hold"/>
                                            <p:tgtEl>
                                              <p:spTgt spid="131"/>
                                            </p:tgtEl>
                                            <p:attrNameLst>
                                              <p:attrName>ppt_w</p:attrName>
                                            </p:attrNameLst>
                                          </p:cBhvr>
                                          <p:tavLst>
                                            <p:tav tm="0">
                                              <p:val>
                                                <p:fltVal val="0"/>
                                              </p:val>
                                            </p:tav>
                                            <p:tav tm="100000">
                                              <p:val>
                                                <p:strVal val="#ppt_w"/>
                                              </p:val>
                                            </p:tav>
                                          </p:tavLst>
                                        </p:anim>
                                        <p:anim calcmode="lin" valueType="num">
                                          <p:cBhvr>
                                            <p:cTn id="101" dur="500" fill="hold"/>
                                            <p:tgtEl>
                                              <p:spTgt spid="131"/>
                                            </p:tgtEl>
                                            <p:attrNameLst>
                                              <p:attrName>ppt_h</p:attrName>
                                            </p:attrNameLst>
                                          </p:cBhvr>
                                          <p:tavLst>
                                            <p:tav tm="0">
                                              <p:val>
                                                <p:fltVal val="0"/>
                                              </p:val>
                                            </p:tav>
                                            <p:tav tm="100000">
                                              <p:val>
                                                <p:strVal val="#ppt_h"/>
                                              </p:val>
                                            </p:tav>
                                          </p:tavLst>
                                        </p:anim>
                                        <p:animEffect transition="in" filter="fade">
                                          <p:cBhvr>
                                            <p:cTn id="102" dur="500"/>
                                            <p:tgtEl>
                                              <p:spTgt spid="131"/>
                                            </p:tgtEl>
                                          </p:cBhvr>
                                        </p:animEffect>
                                      </p:childTnLst>
                                    </p:cTn>
                                  </p:par>
                                  <p:par>
                                    <p:cTn id="103" presetID="53" presetClass="entr" presetSubtype="16" fill="hold" grpId="0" nodeType="withEffect">
                                      <p:stCondLst>
                                        <p:cond delay="400"/>
                                      </p:stCondLst>
                                      <p:childTnLst>
                                        <p:set>
                                          <p:cBhvr>
                                            <p:cTn id="104" dur="1" fill="hold">
                                              <p:stCondLst>
                                                <p:cond delay="0"/>
                                              </p:stCondLst>
                                            </p:cTn>
                                            <p:tgtEl>
                                              <p:spTgt spid="132"/>
                                            </p:tgtEl>
                                            <p:attrNameLst>
                                              <p:attrName>style.visibility</p:attrName>
                                            </p:attrNameLst>
                                          </p:cBhvr>
                                          <p:to>
                                            <p:strVal val="visible"/>
                                          </p:to>
                                        </p:set>
                                        <p:anim calcmode="lin" valueType="num">
                                          <p:cBhvr>
                                            <p:cTn id="105" dur="600" fill="hold"/>
                                            <p:tgtEl>
                                              <p:spTgt spid="132"/>
                                            </p:tgtEl>
                                            <p:attrNameLst>
                                              <p:attrName>ppt_w</p:attrName>
                                            </p:attrNameLst>
                                          </p:cBhvr>
                                          <p:tavLst>
                                            <p:tav tm="0">
                                              <p:val>
                                                <p:fltVal val="0"/>
                                              </p:val>
                                            </p:tav>
                                            <p:tav tm="100000">
                                              <p:val>
                                                <p:strVal val="#ppt_w"/>
                                              </p:val>
                                            </p:tav>
                                          </p:tavLst>
                                        </p:anim>
                                        <p:anim calcmode="lin" valueType="num">
                                          <p:cBhvr>
                                            <p:cTn id="106" dur="600" fill="hold"/>
                                            <p:tgtEl>
                                              <p:spTgt spid="132"/>
                                            </p:tgtEl>
                                            <p:attrNameLst>
                                              <p:attrName>ppt_h</p:attrName>
                                            </p:attrNameLst>
                                          </p:cBhvr>
                                          <p:tavLst>
                                            <p:tav tm="0">
                                              <p:val>
                                                <p:fltVal val="0"/>
                                              </p:val>
                                            </p:tav>
                                            <p:tav tm="100000">
                                              <p:val>
                                                <p:strVal val="#ppt_h"/>
                                              </p:val>
                                            </p:tav>
                                          </p:tavLst>
                                        </p:anim>
                                        <p:animEffect transition="in" filter="fade">
                                          <p:cBhvr>
                                            <p:cTn id="107" dur="600"/>
                                            <p:tgtEl>
                                              <p:spTgt spid="132"/>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133"/>
                                            </p:tgtEl>
                                            <p:attrNameLst>
                                              <p:attrName>style.visibility</p:attrName>
                                            </p:attrNameLst>
                                          </p:cBhvr>
                                          <p:to>
                                            <p:strVal val="visible"/>
                                          </p:to>
                                        </p:set>
                                        <p:anim calcmode="lin" valueType="num">
                                          <p:cBhvr>
                                            <p:cTn id="110" dur="700" fill="hold"/>
                                            <p:tgtEl>
                                              <p:spTgt spid="133"/>
                                            </p:tgtEl>
                                            <p:attrNameLst>
                                              <p:attrName>ppt_w</p:attrName>
                                            </p:attrNameLst>
                                          </p:cBhvr>
                                          <p:tavLst>
                                            <p:tav tm="0">
                                              <p:val>
                                                <p:fltVal val="0"/>
                                              </p:val>
                                            </p:tav>
                                            <p:tav tm="100000">
                                              <p:val>
                                                <p:strVal val="#ppt_w"/>
                                              </p:val>
                                            </p:tav>
                                          </p:tavLst>
                                        </p:anim>
                                        <p:anim calcmode="lin" valueType="num">
                                          <p:cBhvr>
                                            <p:cTn id="111" dur="700" fill="hold"/>
                                            <p:tgtEl>
                                              <p:spTgt spid="133"/>
                                            </p:tgtEl>
                                            <p:attrNameLst>
                                              <p:attrName>ppt_h</p:attrName>
                                            </p:attrNameLst>
                                          </p:cBhvr>
                                          <p:tavLst>
                                            <p:tav tm="0">
                                              <p:val>
                                                <p:fltVal val="0"/>
                                              </p:val>
                                            </p:tav>
                                            <p:tav tm="100000">
                                              <p:val>
                                                <p:strVal val="#ppt_h"/>
                                              </p:val>
                                            </p:tav>
                                          </p:tavLst>
                                        </p:anim>
                                        <p:animEffect transition="in" filter="fade">
                                          <p:cBhvr>
                                            <p:cTn id="112" dur="700"/>
                                            <p:tgtEl>
                                              <p:spTgt spid="133"/>
                                            </p:tgtEl>
                                          </p:cBhvr>
                                        </p:animEffect>
                                      </p:childTnLst>
                                    </p:cTn>
                                  </p:par>
                                  <p:par>
                                    <p:cTn id="113" presetID="53" presetClass="entr" presetSubtype="16" fill="hold" grpId="0" nodeType="withEffect">
                                      <p:stCondLst>
                                        <p:cond delay="400"/>
                                      </p:stCondLst>
                                      <p:childTnLst>
                                        <p:set>
                                          <p:cBhvr>
                                            <p:cTn id="114" dur="1" fill="hold">
                                              <p:stCondLst>
                                                <p:cond delay="0"/>
                                              </p:stCondLst>
                                            </p:cTn>
                                            <p:tgtEl>
                                              <p:spTgt spid="134"/>
                                            </p:tgtEl>
                                            <p:attrNameLst>
                                              <p:attrName>style.visibility</p:attrName>
                                            </p:attrNameLst>
                                          </p:cBhvr>
                                          <p:to>
                                            <p:strVal val="visible"/>
                                          </p:to>
                                        </p:set>
                                        <p:anim calcmode="lin" valueType="num">
                                          <p:cBhvr>
                                            <p:cTn id="115" dur="1000" fill="hold"/>
                                            <p:tgtEl>
                                              <p:spTgt spid="134"/>
                                            </p:tgtEl>
                                            <p:attrNameLst>
                                              <p:attrName>ppt_w</p:attrName>
                                            </p:attrNameLst>
                                          </p:cBhvr>
                                          <p:tavLst>
                                            <p:tav tm="0">
                                              <p:val>
                                                <p:fltVal val="0"/>
                                              </p:val>
                                            </p:tav>
                                            <p:tav tm="100000">
                                              <p:val>
                                                <p:strVal val="#ppt_w"/>
                                              </p:val>
                                            </p:tav>
                                          </p:tavLst>
                                        </p:anim>
                                        <p:anim calcmode="lin" valueType="num">
                                          <p:cBhvr>
                                            <p:cTn id="116" dur="1000" fill="hold"/>
                                            <p:tgtEl>
                                              <p:spTgt spid="134"/>
                                            </p:tgtEl>
                                            <p:attrNameLst>
                                              <p:attrName>ppt_h</p:attrName>
                                            </p:attrNameLst>
                                          </p:cBhvr>
                                          <p:tavLst>
                                            <p:tav tm="0">
                                              <p:val>
                                                <p:fltVal val="0"/>
                                              </p:val>
                                            </p:tav>
                                            <p:tav tm="100000">
                                              <p:val>
                                                <p:strVal val="#ppt_h"/>
                                              </p:val>
                                            </p:tav>
                                          </p:tavLst>
                                        </p:anim>
                                        <p:animEffect transition="in" filter="fade">
                                          <p:cBhvr>
                                            <p:cTn id="117" dur="1000"/>
                                            <p:tgtEl>
                                              <p:spTgt spid="134"/>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35"/>
                                            </p:tgtEl>
                                            <p:attrNameLst>
                                              <p:attrName>style.visibility</p:attrName>
                                            </p:attrNameLst>
                                          </p:cBhvr>
                                          <p:to>
                                            <p:strVal val="visible"/>
                                          </p:to>
                                        </p:set>
                                        <p:anim calcmode="lin" valueType="num">
                                          <p:cBhvr>
                                            <p:cTn id="120" dur="700" fill="hold"/>
                                            <p:tgtEl>
                                              <p:spTgt spid="135"/>
                                            </p:tgtEl>
                                            <p:attrNameLst>
                                              <p:attrName>ppt_w</p:attrName>
                                            </p:attrNameLst>
                                          </p:cBhvr>
                                          <p:tavLst>
                                            <p:tav tm="0">
                                              <p:val>
                                                <p:fltVal val="0"/>
                                              </p:val>
                                            </p:tav>
                                            <p:tav tm="100000">
                                              <p:val>
                                                <p:strVal val="#ppt_w"/>
                                              </p:val>
                                            </p:tav>
                                          </p:tavLst>
                                        </p:anim>
                                        <p:anim calcmode="lin" valueType="num">
                                          <p:cBhvr>
                                            <p:cTn id="121" dur="700" fill="hold"/>
                                            <p:tgtEl>
                                              <p:spTgt spid="135"/>
                                            </p:tgtEl>
                                            <p:attrNameLst>
                                              <p:attrName>ppt_h</p:attrName>
                                            </p:attrNameLst>
                                          </p:cBhvr>
                                          <p:tavLst>
                                            <p:tav tm="0">
                                              <p:val>
                                                <p:fltVal val="0"/>
                                              </p:val>
                                            </p:tav>
                                            <p:tav tm="100000">
                                              <p:val>
                                                <p:strVal val="#ppt_h"/>
                                              </p:val>
                                            </p:tav>
                                          </p:tavLst>
                                        </p:anim>
                                        <p:animEffect transition="in" filter="fade">
                                          <p:cBhvr>
                                            <p:cTn id="122" dur="700"/>
                                            <p:tgtEl>
                                              <p:spTgt spid="135"/>
                                            </p:tgtEl>
                                          </p:cBhvr>
                                        </p:animEffect>
                                      </p:childTnLst>
                                    </p:cTn>
                                  </p:par>
                                  <p:par>
                                    <p:cTn id="123" presetID="53" presetClass="entr" presetSubtype="16" fill="hold" grpId="0" nodeType="withEffect">
                                      <p:stCondLst>
                                        <p:cond delay="200"/>
                                      </p:stCondLst>
                                      <p:childTnLst>
                                        <p:set>
                                          <p:cBhvr>
                                            <p:cTn id="124" dur="1" fill="hold">
                                              <p:stCondLst>
                                                <p:cond delay="0"/>
                                              </p:stCondLst>
                                            </p:cTn>
                                            <p:tgtEl>
                                              <p:spTgt spid="136"/>
                                            </p:tgtEl>
                                            <p:attrNameLst>
                                              <p:attrName>style.visibility</p:attrName>
                                            </p:attrNameLst>
                                          </p:cBhvr>
                                          <p:to>
                                            <p:strVal val="visible"/>
                                          </p:to>
                                        </p:set>
                                        <p:anim calcmode="lin" valueType="num">
                                          <p:cBhvr>
                                            <p:cTn id="125" dur="800" fill="hold"/>
                                            <p:tgtEl>
                                              <p:spTgt spid="136"/>
                                            </p:tgtEl>
                                            <p:attrNameLst>
                                              <p:attrName>ppt_w</p:attrName>
                                            </p:attrNameLst>
                                          </p:cBhvr>
                                          <p:tavLst>
                                            <p:tav tm="0">
                                              <p:val>
                                                <p:fltVal val="0"/>
                                              </p:val>
                                            </p:tav>
                                            <p:tav tm="100000">
                                              <p:val>
                                                <p:strVal val="#ppt_w"/>
                                              </p:val>
                                            </p:tav>
                                          </p:tavLst>
                                        </p:anim>
                                        <p:anim calcmode="lin" valueType="num">
                                          <p:cBhvr>
                                            <p:cTn id="126" dur="800" fill="hold"/>
                                            <p:tgtEl>
                                              <p:spTgt spid="136"/>
                                            </p:tgtEl>
                                            <p:attrNameLst>
                                              <p:attrName>ppt_h</p:attrName>
                                            </p:attrNameLst>
                                          </p:cBhvr>
                                          <p:tavLst>
                                            <p:tav tm="0">
                                              <p:val>
                                                <p:fltVal val="0"/>
                                              </p:val>
                                            </p:tav>
                                            <p:tav tm="100000">
                                              <p:val>
                                                <p:strVal val="#ppt_h"/>
                                              </p:val>
                                            </p:tav>
                                          </p:tavLst>
                                        </p:anim>
                                        <p:animEffect transition="in" filter="fade">
                                          <p:cBhvr>
                                            <p:cTn id="127" dur="800"/>
                                            <p:tgtEl>
                                              <p:spTgt spid="136"/>
                                            </p:tgtEl>
                                          </p:cBhvr>
                                        </p:animEffect>
                                      </p:childTnLst>
                                    </p:cTn>
                                  </p:par>
                                  <p:par>
                                    <p:cTn id="128" presetID="53" presetClass="entr" presetSubtype="16" fill="hold" grpId="0" nodeType="withEffect">
                                      <p:stCondLst>
                                        <p:cond delay="400"/>
                                      </p:stCondLst>
                                      <p:childTnLst>
                                        <p:set>
                                          <p:cBhvr>
                                            <p:cTn id="129" dur="1" fill="hold">
                                              <p:stCondLst>
                                                <p:cond delay="0"/>
                                              </p:stCondLst>
                                            </p:cTn>
                                            <p:tgtEl>
                                              <p:spTgt spid="143"/>
                                            </p:tgtEl>
                                            <p:attrNameLst>
                                              <p:attrName>style.visibility</p:attrName>
                                            </p:attrNameLst>
                                          </p:cBhvr>
                                          <p:to>
                                            <p:strVal val="visible"/>
                                          </p:to>
                                        </p:set>
                                        <p:anim calcmode="lin" valueType="num">
                                          <p:cBhvr>
                                            <p:cTn id="130" dur="900" fill="hold"/>
                                            <p:tgtEl>
                                              <p:spTgt spid="143"/>
                                            </p:tgtEl>
                                            <p:attrNameLst>
                                              <p:attrName>ppt_w</p:attrName>
                                            </p:attrNameLst>
                                          </p:cBhvr>
                                          <p:tavLst>
                                            <p:tav tm="0">
                                              <p:val>
                                                <p:fltVal val="0"/>
                                              </p:val>
                                            </p:tav>
                                            <p:tav tm="100000">
                                              <p:val>
                                                <p:strVal val="#ppt_w"/>
                                              </p:val>
                                            </p:tav>
                                          </p:tavLst>
                                        </p:anim>
                                        <p:anim calcmode="lin" valueType="num">
                                          <p:cBhvr>
                                            <p:cTn id="131" dur="900" fill="hold"/>
                                            <p:tgtEl>
                                              <p:spTgt spid="143"/>
                                            </p:tgtEl>
                                            <p:attrNameLst>
                                              <p:attrName>ppt_h</p:attrName>
                                            </p:attrNameLst>
                                          </p:cBhvr>
                                          <p:tavLst>
                                            <p:tav tm="0">
                                              <p:val>
                                                <p:fltVal val="0"/>
                                              </p:val>
                                            </p:tav>
                                            <p:tav tm="100000">
                                              <p:val>
                                                <p:strVal val="#ppt_h"/>
                                              </p:val>
                                            </p:tav>
                                          </p:tavLst>
                                        </p:anim>
                                        <p:animEffect transition="in" filter="fade">
                                          <p:cBhvr>
                                            <p:cTn id="132" dur="900"/>
                                            <p:tgtEl>
                                              <p:spTgt spid="143"/>
                                            </p:tgtEl>
                                          </p:cBhvr>
                                        </p:animEffect>
                                      </p:childTnLst>
                                    </p:cTn>
                                  </p:par>
                                </p:childTnLst>
                              </p:cTn>
                            </p:par>
                            <p:par>
                              <p:cTn id="133" fill="hold">
                                <p:stCondLst>
                                  <p:cond delay="7290"/>
                                </p:stCondLst>
                                <p:childTnLst>
                                  <p:par>
                                    <p:cTn id="134" presetID="10" presetClass="entr" presetSubtype="0" fill="hold" grpId="0" nodeType="afterEffect">
                                      <p:stCondLst>
                                        <p:cond delay="0"/>
                                      </p:stCondLst>
                                      <p:childTnLst>
                                        <p:set>
                                          <p:cBhvr>
                                            <p:cTn id="135" dur="1" fill="hold">
                                              <p:stCondLst>
                                                <p:cond delay="0"/>
                                              </p:stCondLst>
                                            </p:cTn>
                                            <p:tgtEl>
                                              <p:spTgt spid="144"/>
                                            </p:tgtEl>
                                            <p:attrNameLst>
                                              <p:attrName>style.visibility</p:attrName>
                                            </p:attrNameLst>
                                          </p:cBhvr>
                                          <p:to>
                                            <p:strVal val="visible"/>
                                          </p:to>
                                        </p:set>
                                        <p:animEffect transition="in" filter="fade">
                                          <p:cBhvr>
                                            <p:cTn id="136"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25" grpId="0"/>
          <p:bldP spid="126" grpId="0"/>
          <p:bldP spid="127" grpId="0"/>
          <p:bldP spid="127" grpId="1"/>
          <p:bldP spid="128" grpId="0" animBg="1"/>
          <p:bldP spid="129" grpId="0" animBg="1"/>
          <p:bldP spid="130" grpId="0" animBg="1"/>
          <p:bldP spid="131" grpId="0" animBg="1"/>
          <p:bldP spid="132" grpId="0" animBg="1"/>
          <p:bldP spid="133" grpId="0" animBg="1"/>
          <p:bldP spid="134" grpId="0" animBg="1"/>
          <p:bldP spid="135" grpId="0" animBg="1"/>
          <p:bldP spid="136" grpId="0" animBg="1"/>
          <p:bldP spid="142" grpId="0" animBg="1"/>
          <p:bldP spid="143" grpId="0" animBg="1"/>
          <p:bldP spid="144"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algn="l"/>
            <a:r>
              <a:rPr lang="zh-CN" altLang="en-US" dirty="0"/>
              <a:t>扩展市场</a:t>
            </a:r>
          </a:p>
        </p:txBody>
      </p:sp>
      <p:sp>
        <p:nvSpPr>
          <p:cNvPr id="144" name="TextBox 143"/>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grpSp>
        <p:nvGrpSpPr>
          <p:cNvPr id="145" name="组合 144"/>
          <p:cNvGrpSpPr>
            <a:grpSpLocks noChangeAspect="1"/>
          </p:cNvGrpSpPr>
          <p:nvPr/>
        </p:nvGrpSpPr>
        <p:grpSpPr>
          <a:xfrm>
            <a:off x="1926942" y="1705025"/>
            <a:ext cx="10298044" cy="575014"/>
            <a:chOff x="439194" y="413857"/>
            <a:chExt cx="8612670" cy="473504"/>
          </a:xfrm>
        </p:grpSpPr>
        <p:sp>
          <p:nvSpPr>
            <p:cNvPr id="146" name="矩形 145"/>
            <p:cNvSpPr/>
            <p:nvPr/>
          </p:nvSpPr>
          <p:spPr>
            <a:xfrm>
              <a:off x="439194" y="413857"/>
              <a:ext cx="8612670" cy="473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8" dirty="0"/>
            </a:p>
          </p:txBody>
        </p:sp>
        <p:sp>
          <p:nvSpPr>
            <p:cNvPr id="147" name="TextBox 45"/>
            <p:cNvSpPr txBox="1"/>
            <p:nvPr/>
          </p:nvSpPr>
          <p:spPr>
            <a:xfrm>
              <a:off x="3275856" y="462666"/>
              <a:ext cx="2664296" cy="400110"/>
            </a:xfrm>
            <a:prstGeom prst="rect">
              <a:avLst/>
            </a:prstGeom>
            <a:noFill/>
            <a:ln>
              <a:noFill/>
            </a:ln>
          </p:spPr>
          <p:txBody>
            <a:bodyPr wrap="square" rtlCol="0">
              <a:spAutoFit/>
            </a:bodyPr>
            <a:lstStyle/>
            <a:p>
              <a:pPr algn="ctr"/>
              <a:r>
                <a:rPr lang="zh-CN" altLang="en-US" sz="2471" b="1" dirty="0">
                  <a:solidFill>
                    <a:schemeClr val="bg1"/>
                  </a:solidFill>
                </a:rPr>
                <a:t>单击此处填加主标题</a:t>
              </a:r>
            </a:p>
          </p:txBody>
        </p:sp>
      </p:grpSp>
      <p:graphicFrame>
        <p:nvGraphicFramePr>
          <p:cNvPr id="148" name="表格 147"/>
          <p:cNvGraphicFramePr>
            <a:graphicFrameLocks noGrp="1" noChangeAspect="1"/>
          </p:cNvGraphicFramePr>
          <p:nvPr>
            <p:extLst>
              <p:ext uri="{D42A27DB-BD31-4B8C-83A1-F6EECF244321}">
                <p14:modId xmlns:p14="http://schemas.microsoft.com/office/powerpoint/2010/main" val="845274430"/>
              </p:ext>
            </p:extLst>
          </p:nvPr>
        </p:nvGraphicFramePr>
        <p:xfrm>
          <a:off x="1926941" y="2626617"/>
          <a:ext cx="10298043" cy="4076708"/>
        </p:xfrm>
        <a:graphic>
          <a:graphicData uri="http://schemas.openxmlformats.org/drawingml/2006/table">
            <a:tbl>
              <a:tblPr firstRow="1" firstCol="1" bandRow="1">
                <a:tableStyleId>{F5AB1C69-6EDB-4FF4-983F-18BD219EF322}</a:tableStyleId>
              </a:tblPr>
              <a:tblGrid>
                <a:gridCol w="2122909">
                  <a:extLst>
                    <a:ext uri="{9D8B030D-6E8A-4147-A177-3AD203B41FA5}">
                      <a16:colId xmlns:a16="http://schemas.microsoft.com/office/drawing/2014/main" val="20000"/>
                    </a:ext>
                  </a:extLst>
                </a:gridCol>
                <a:gridCol w="1952577">
                  <a:extLst>
                    <a:ext uri="{9D8B030D-6E8A-4147-A177-3AD203B41FA5}">
                      <a16:colId xmlns:a16="http://schemas.microsoft.com/office/drawing/2014/main" val="20001"/>
                    </a:ext>
                  </a:extLst>
                </a:gridCol>
                <a:gridCol w="1777232">
                  <a:extLst>
                    <a:ext uri="{9D8B030D-6E8A-4147-A177-3AD203B41FA5}">
                      <a16:colId xmlns:a16="http://schemas.microsoft.com/office/drawing/2014/main" val="20002"/>
                    </a:ext>
                  </a:extLst>
                </a:gridCol>
                <a:gridCol w="2662714">
                  <a:extLst>
                    <a:ext uri="{9D8B030D-6E8A-4147-A177-3AD203B41FA5}">
                      <a16:colId xmlns:a16="http://schemas.microsoft.com/office/drawing/2014/main" val="20003"/>
                    </a:ext>
                  </a:extLst>
                </a:gridCol>
                <a:gridCol w="1782611">
                  <a:extLst>
                    <a:ext uri="{9D8B030D-6E8A-4147-A177-3AD203B41FA5}">
                      <a16:colId xmlns:a16="http://schemas.microsoft.com/office/drawing/2014/main" val="20004"/>
                    </a:ext>
                  </a:extLst>
                </a:gridCol>
              </a:tblGrid>
              <a:tr h="1019177">
                <a:tc>
                  <a:txBody>
                    <a:bodyPr/>
                    <a:lstStyle/>
                    <a:p>
                      <a:pPr algn="ctr">
                        <a:spcAft>
                          <a:spcPts val="0"/>
                        </a:spcAft>
                      </a:pPr>
                      <a:r>
                        <a:rPr lang="zh-CN" sz="2100" kern="2800" dirty="0">
                          <a:effectLst/>
                        </a:rPr>
                        <a:t>时 间</a:t>
                      </a:r>
                      <a:endParaRPr lang="zh-CN" sz="2900" kern="2800" dirty="0">
                        <a:effectLst/>
                        <a:latin typeface="Times New Roman"/>
                        <a:ea typeface="宋体"/>
                      </a:endParaRPr>
                    </a:p>
                  </a:txBody>
                  <a:tcPr marL="68416" marR="68416" marT="0" marB="0" anchor="ctr"/>
                </a:tc>
                <a:tc>
                  <a:txBody>
                    <a:bodyPr/>
                    <a:lstStyle/>
                    <a:p>
                      <a:pPr algn="ctr">
                        <a:spcAft>
                          <a:spcPts val="0"/>
                        </a:spcAft>
                      </a:pPr>
                      <a:r>
                        <a:rPr lang="zh-CN" altLang="en-US" sz="2100" kern="2800" dirty="0">
                          <a:effectLst/>
                        </a:rPr>
                        <a:t>标题一</a:t>
                      </a:r>
                      <a:endParaRPr lang="zh-CN" sz="2900" kern="2800" dirty="0">
                        <a:effectLst/>
                        <a:latin typeface="Times New Roman"/>
                        <a:ea typeface="宋体"/>
                      </a:endParaRPr>
                    </a:p>
                  </a:txBody>
                  <a:tcPr marL="68416" marR="68416" marT="0" marB="0" anchor="ctr"/>
                </a:tc>
                <a:tc>
                  <a:txBody>
                    <a:bodyPr/>
                    <a:lstStyle/>
                    <a:p>
                      <a:pPr algn="ctr">
                        <a:spcAft>
                          <a:spcPts val="0"/>
                        </a:spcAft>
                      </a:pPr>
                      <a:r>
                        <a:rPr lang="zh-CN" altLang="en-US" sz="2100" kern="2800" dirty="0">
                          <a:effectLst/>
                        </a:rPr>
                        <a:t>标题二</a:t>
                      </a:r>
                      <a:endParaRPr lang="zh-CN" sz="2900" kern="2800" dirty="0">
                        <a:effectLst/>
                        <a:latin typeface="Times New Roman"/>
                        <a:ea typeface="宋体"/>
                      </a:endParaRPr>
                    </a:p>
                  </a:txBody>
                  <a:tcPr marL="68416" marR="68416" marT="0" marB="0" anchor="ctr"/>
                </a:tc>
                <a:tc>
                  <a:txBody>
                    <a:bodyPr/>
                    <a:lstStyle/>
                    <a:p>
                      <a:pPr algn="ctr">
                        <a:spcAft>
                          <a:spcPts val="0"/>
                        </a:spcAft>
                      </a:pPr>
                      <a:r>
                        <a:rPr lang="zh-CN" altLang="en-US" sz="2100" kern="2800" dirty="0">
                          <a:effectLst/>
                        </a:rPr>
                        <a:t>标题三</a:t>
                      </a:r>
                      <a:endParaRPr lang="zh-CN" sz="2900" kern="2800" dirty="0">
                        <a:effectLst/>
                        <a:latin typeface="Times New Roman"/>
                        <a:ea typeface="宋体"/>
                      </a:endParaRPr>
                    </a:p>
                  </a:txBody>
                  <a:tcPr marL="68416" marR="68416" marT="0" marB="0" anchor="ctr"/>
                </a:tc>
                <a:tc>
                  <a:txBody>
                    <a:bodyPr/>
                    <a:lstStyle/>
                    <a:p>
                      <a:pPr algn="ctr">
                        <a:spcAft>
                          <a:spcPts val="0"/>
                        </a:spcAft>
                      </a:pPr>
                      <a:r>
                        <a:rPr lang="zh-CN" sz="2100" kern="2800" dirty="0">
                          <a:effectLst/>
                        </a:rPr>
                        <a:t>备 注</a:t>
                      </a:r>
                      <a:endParaRPr lang="zh-CN" sz="2900" kern="2800" dirty="0">
                        <a:effectLst/>
                        <a:latin typeface="Times New Roman"/>
                        <a:ea typeface="宋体"/>
                      </a:endParaRPr>
                    </a:p>
                  </a:txBody>
                  <a:tcPr marL="68416" marR="68416" marT="0" marB="0" anchor="ctr"/>
                </a:tc>
                <a:extLst>
                  <a:ext uri="{0D108BD9-81ED-4DB2-BD59-A6C34878D82A}">
                    <a16:rowId xmlns:a16="http://schemas.microsoft.com/office/drawing/2014/main" val="10000"/>
                  </a:ext>
                </a:extLst>
              </a:tr>
              <a:tr h="1019177">
                <a:tc>
                  <a:txBody>
                    <a:bodyPr/>
                    <a:lstStyle/>
                    <a:p>
                      <a:pPr algn="ctr">
                        <a:spcAft>
                          <a:spcPts val="0"/>
                        </a:spcAft>
                      </a:pPr>
                      <a:r>
                        <a:rPr lang="en-US" sz="2100" kern="2800" dirty="0">
                          <a:effectLst/>
                        </a:rPr>
                        <a:t>2014</a:t>
                      </a:r>
                      <a:r>
                        <a:rPr lang="zh-CN" sz="2100" kern="2800" dirty="0">
                          <a:effectLst/>
                        </a:rPr>
                        <a:t>年</a:t>
                      </a:r>
                      <a:endParaRPr lang="zh-CN" sz="2900" kern="2800" dirty="0">
                        <a:effectLst/>
                        <a:latin typeface="Times New Roman"/>
                        <a:ea typeface="宋体"/>
                      </a:endParaRPr>
                    </a:p>
                  </a:txBody>
                  <a:tcPr marL="68416" marR="68416" marT="0" marB="0" anchor="ctr"/>
                </a:tc>
                <a:tc>
                  <a:txBody>
                    <a:bodyPr/>
                    <a:lstStyle/>
                    <a:p>
                      <a:pPr algn="ctr">
                        <a:spcAft>
                          <a:spcPts val="0"/>
                        </a:spcAft>
                      </a:pPr>
                      <a:endParaRPr lang="zh-CN" sz="2900" kern="2800" dirty="0">
                        <a:effectLst/>
                        <a:latin typeface="Times New Roman"/>
                        <a:ea typeface="宋体"/>
                      </a:endParaRPr>
                    </a:p>
                  </a:txBody>
                  <a:tcPr marL="68416" marR="68416" marT="0" marB="0" anchor="ctr"/>
                </a:tc>
                <a:tc>
                  <a:txBody>
                    <a:bodyPr/>
                    <a:lstStyle/>
                    <a:p>
                      <a:pPr algn="ctr">
                        <a:spcAft>
                          <a:spcPts val="0"/>
                        </a:spcAft>
                      </a:pPr>
                      <a:endParaRPr lang="zh-CN" sz="2900" kern="2800">
                        <a:effectLst/>
                        <a:latin typeface="Times New Roman"/>
                        <a:ea typeface="宋体"/>
                      </a:endParaRPr>
                    </a:p>
                  </a:txBody>
                  <a:tcPr marL="68416" marR="68416" marT="0" marB="0" anchor="ctr"/>
                </a:tc>
                <a:tc>
                  <a:txBody>
                    <a:bodyPr/>
                    <a:lstStyle/>
                    <a:p>
                      <a:pPr algn="ctr">
                        <a:spcAft>
                          <a:spcPts val="0"/>
                        </a:spcAft>
                      </a:pPr>
                      <a:endParaRPr lang="zh-CN" sz="2900" kern="2800">
                        <a:effectLst/>
                        <a:latin typeface="Times New Roman"/>
                        <a:ea typeface="宋体"/>
                      </a:endParaRPr>
                    </a:p>
                  </a:txBody>
                  <a:tcPr marL="68416" marR="68416" marT="0" marB="0" anchor="ctr"/>
                </a:tc>
                <a:tc>
                  <a:txBody>
                    <a:bodyPr/>
                    <a:lstStyle/>
                    <a:p>
                      <a:pPr algn="ctr">
                        <a:spcAft>
                          <a:spcPts val="0"/>
                        </a:spcAft>
                      </a:pPr>
                      <a:endParaRPr lang="zh-CN" sz="2900" kern="2800" dirty="0">
                        <a:effectLst/>
                        <a:latin typeface="Times New Roman"/>
                        <a:ea typeface="宋体"/>
                      </a:endParaRPr>
                    </a:p>
                  </a:txBody>
                  <a:tcPr marL="68416" marR="68416" marT="0" marB="0" anchor="ctr"/>
                </a:tc>
                <a:extLst>
                  <a:ext uri="{0D108BD9-81ED-4DB2-BD59-A6C34878D82A}">
                    <a16:rowId xmlns:a16="http://schemas.microsoft.com/office/drawing/2014/main" val="10001"/>
                  </a:ext>
                </a:extLst>
              </a:tr>
              <a:tr h="1019177">
                <a:tc>
                  <a:txBody>
                    <a:bodyPr/>
                    <a:lstStyle/>
                    <a:p>
                      <a:pPr algn="ctr">
                        <a:spcAft>
                          <a:spcPts val="0"/>
                        </a:spcAft>
                      </a:pPr>
                      <a:r>
                        <a:rPr lang="en-US" sz="2100" kern="2800" dirty="0">
                          <a:effectLst/>
                        </a:rPr>
                        <a:t>2015</a:t>
                      </a:r>
                      <a:r>
                        <a:rPr lang="zh-CN" sz="2100" kern="2800" dirty="0">
                          <a:effectLst/>
                        </a:rPr>
                        <a:t>年</a:t>
                      </a:r>
                      <a:endParaRPr lang="zh-CN" sz="2900" kern="2800" dirty="0">
                        <a:effectLst/>
                        <a:latin typeface="Times New Roman"/>
                        <a:ea typeface="宋体"/>
                      </a:endParaRPr>
                    </a:p>
                  </a:txBody>
                  <a:tcPr marL="68416" marR="68416" marT="0" marB="0" anchor="ctr"/>
                </a:tc>
                <a:tc>
                  <a:txBody>
                    <a:bodyPr/>
                    <a:lstStyle/>
                    <a:p>
                      <a:pPr algn="ctr">
                        <a:spcAft>
                          <a:spcPts val="0"/>
                        </a:spcAft>
                      </a:pPr>
                      <a:endParaRPr lang="zh-CN" sz="2900" kern="2800" dirty="0">
                        <a:effectLst/>
                        <a:latin typeface="Times New Roman"/>
                        <a:ea typeface="宋体"/>
                      </a:endParaRPr>
                    </a:p>
                  </a:txBody>
                  <a:tcPr marL="68416" marR="68416" marT="0" marB="0" anchor="ctr"/>
                </a:tc>
                <a:tc>
                  <a:txBody>
                    <a:bodyPr/>
                    <a:lstStyle/>
                    <a:p>
                      <a:pPr algn="ctr">
                        <a:spcAft>
                          <a:spcPts val="0"/>
                        </a:spcAft>
                      </a:pPr>
                      <a:endParaRPr lang="zh-CN" sz="2900" kern="2800" dirty="0">
                        <a:effectLst/>
                        <a:latin typeface="Times New Roman"/>
                        <a:ea typeface="宋体"/>
                      </a:endParaRPr>
                    </a:p>
                  </a:txBody>
                  <a:tcPr marL="68416" marR="68416" marT="0" marB="0" anchor="ctr"/>
                </a:tc>
                <a:tc>
                  <a:txBody>
                    <a:bodyPr/>
                    <a:lstStyle/>
                    <a:p>
                      <a:pPr algn="ctr">
                        <a:spcAft>
                          <a:spcPts val="0"/>
                        </a:spcAft>
                      </a:pPr>
                      <a:endParaRPr lang="zh-CN" sz="2900" kern="2800" dirty="0">
                        <a:effectLst/>
                        <a:latin typeface="Times New Roman"/>
                        <a:ea typeface="宋体"/>
                      </a:endParaRPr>
                    </a:p>
                  </a:txBody>
                  <a:tcPr marL="68416" marR="68416" marT="0" marB="0" anchor="ctr"/>
                </a:tc>
                <a:tc>
                  <a:txBody>
                    <a:bodyPr/>
                    <a:lstStyle/>
                    <a:p>
                      <a:pPr algn="ctr">
                        <a:spcAft>
                          <a:spcPts val="0"/>
                        </a:spcAft>
                      </a:pPr>
                      <a:endParaRPr lang="zh-CN" sz="2900" kern="2800" dirty="0">
                        <a:effectLst/>
                        <a:latin typeface="Times New Roman"/>
                        <a:ea typeface="宋体"/>
                      </a:endParaRPr>
                    </a:p>
                  </a:txBody>
                  <a:tcPr marL="68416" marR="68416" marT="0" marB="0" anchor="ctr"/>
                </a:tc>
                <a:extLst>
                  <a:ext uri="{0D108BD9-81ED-4DB2-BD59-A6C34878D82A}">
                    <a16:rowId xmlns:a16="http://schemas.microsoft.com/office/drawing/2014/main" val="10002"/>
                  </a:ext>
                </a:extLst>
              </a:tr>
              <a:tr h="1019177">
                <a:tc>
                  <a:txBody>
                    <a:bodyPr/>
                    <a:lstStyle/>
                    <a:p>
                      <a:pPr algn="ctr">
                        <a:spcAft>
                          <a:spcPts val="0"/>
                        </a:spcAft>
                      </a:pPr>
                      <a:r>
                        <a:rPr lang="zh-CN" sz="2100" kern="2800" dirty="0">
                          <a:effectLst/>
                        </a:rPr>
                        <a:t>同比增加</a:t>
                      </a:r>
                      <a:endParaRPr lang="zh-CN" sz="2900" kern="2800" dirty="0">
                        <a:effectLst/>
                        <a:latin typeface="Times New Roman"/>
                        <a:ea typeface="宋体"/>
                      </a:endParaRPr>
                    </a:p>
                  </a:txBody>
                  <a:tcPr marL="68416" marR="68416" marT="0" marB="0" anchor="ctr"/>
                </a:tc>
                <a:tc>
                  <a:txBody>
                    <a:bodyPr/>
                    <a:lstStyle/>
                    <a:p>
                      <a:pPr algn="ctr">
                        <a:spcAft>
                          <a:spcPts val="0"/>
                        </a:spcAft>
                      </a:pPr>
                      <a:endParaRPr lang="zh-CN" sz="2900" kern="2800">
                        <a:effectLst/>
                        <a:latin typeface="Times New Roman"/>
                        <a:ea typeface="宋体"/>
                      </a:endParaRPr>
                    </a:p>
                  </a:txBody>
                  <a:tcPr marL="68416" marR="68416" marT="0" marB="0" anchor="ctr"/>
                </a:tc>
                <a:tc>
                  <a:txBody>
                    <a:bodyPr/>
                    <a:lstStyle/>
                    <a:p>
                      <a:pPr algn="ctr">
                        <a:spcAft>
                          <a:spcPts val="0"/>
                        </a:spcAft>
                      </a:pPr>
                      <a:endParaRPr lang="zh-CN" sz="2900" kern="2800" dirty="0">
                        <a:effectLst/>
                        <a:latin typeface="Times New Roman"/>
                        <a:ea typeface="宋体"/>
                      </a:endParaRPr>
                    </a:p>
                  </a:txBody>
                  <a:tcPr marL="68416" marR="68416" marT="0" marB="0" anchor="ctr"/>
                </a:tc>
                <a:tc>
                  <a:txBody>
                    <a:bodyPr/>
                    <a:lstStyle/>
                    <a:p>
                      <a:pPr algn="ctr">
                        <a:spcAft>
                          <a:spcPts val="0"/>
                        </a:spcAft>
                      </a:pPr>
                      <a:endParaRPr lang="zh-CN" sz="2900" kern="2800" dirty="0">
                        <a:effectLst/>
                        <a:latin typeface="Times New Roman"/>
                        <a:ea typeface="宋体"/>
                      </a:endParaRPr>
                    </a:p>
                  </a:txBody>
                  <a:tcPr marL="68416" marR="68416" marT="0" marB="0" anchor="ctr"/>
                </a:tc>
                <a:tc>
                  <a:txBody>
                    <a:bodyPr/>
                    <a:lstStyle/>
                    <a:p>
                      <a:pPr algn="ctr">
                        <a:spcAft>
                          <a:spcPts val="0"/>
                        </a:spcAft>
                      </a:pPr>
                      <a:r>
                        <a:rPr lang="en-US" sz="2100" kern="2800" dirty="0">
                          <a:effectLst/>
                        </a:rPr>
                        <a:t> </a:t>
                      </a:r>
                      <a:endParaRPr lang="zh-CN" sz="2900" kern="2800" dirty="0">
                        <a:effectLst/>
                        <a:latin typeface="Times New Roman"/>
                        <a:ea typeface="宋体"/>
                      </a:endParaRPr>
                    </a:p>
                  </a:txBody>
                  <a:tcPr marL="68416" marR="68416"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72164630"/>
      </p:ext>
    </p:extLst>
  </p:cSld>
  <p:clrMapOvr>
    <a:masterClrMapping/>
  </p:clrMapOvr>
  <mc:AlternateContent xmlns:mc="http://schemas.openxmlformats.org/markup-compatibility/2006" xmlns:p14="http://schemas.microsoft.com/office/powerpoint/2010/main">
    <mc:Choice Requires="p14">
      <p:transition spd="slow" p14:dur="1200" advTm="0">
        <p14:prism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5"/>
                                        </p:tgtEl>
                                        <p:attrNameLst>
                                          <p:attrName>style.visibility</p:attrName>
                                        </p:attrNameLst>
                                      </p:cBhvr>
                                      <p:to>
                                        <p:strVal val="visible"/>
                                      </p:to>
                                    </p:set>
                                    <p:animEffect transition="in" filter="wipe(left)">
                                      <p:cBhvr>
                                        <p:cTn id="11" dur="500"/>
                                        <p:tgtEl>
                                          <p:spTgt spid="14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48"/>
                                        </p:tgtEl>
                                        <p:attrNameLst>
                                          <p:attrName>style.visibility</p:attrName>
                                        </p:attrNameLst>
                                      </p:cBhvr>
                                      <p:to>
                                        <p:strVal val="visible"/>
                                      </p:to>
                                    </p:set>
                                    <p:animEffect transition="in" filter="fade">
                                      <p:cBhvr>
                                        <p:cTn id="15" dur="1000"/>
                                        <p:tgtEl>
                                          <p:spTgt spid="148"/>
                                        </p:tgtEl>
                                      </p:cBhvr>
                                    </p:animEffect>
                                    <p:anim calcmode="lin" valueType="num">
                                      <p:cBhvr>
                                        <p:cTn id="16" dur="1000" fill="hold"/>
                                        <p:tgtEl>
                                          <p:spTgt spid="148"/>
                                        </p:tgtEl>
                                        <p:attrNameLst>
                                          <p:attrName>ppt_x</p:attrName>
                                        </p:attrNameLst>
                                      </p:cBhvr>
                                      <p:tavLst>
                                        <p:tav tm="0">
                                          <p:val>
                                            <p:strVal val="#ppt_x"/>
                                          </p:val>
                                        </p:tav>
                                        <p:tav tm="100000">
                                          <p:val>
                                            <p:strVal val="#ppt_x"/>
                                          </p:val>
                                        </p:tav>
                                      </p:tavLst>
                                    </p:anim>
                                    <p:anim calcmode="lin" valueType="num">
                                      <p:cBhvr>
                                        <p:cTn id="17"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1" y="2439624"/>
            <a:ext cx="14082713" cy="1492372"/>
          </a:xfrm>
          <a:prstGeom prst="rect">
            <a:avLst/>
          </a:prstGeom>
          <a:solidFill>
            <a:schemeClr val="bg1">
              <a:alpha val="84000"/>
            </a:schemeClr>
          </a:solidFill>
          <a:ln>
            <a:noFill/>
          </a:ln>
          <a:effectLst>
            <a:outerShdw blurRad="1397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34" name="TextBox 33"/>
          <p:cNvSpPr txBox="1"/>
          <p:nvPr/>
        </p:nvSpPr>
        <p:spPr>
          <a:xfrm>
            <a:off x="6893476" y="3044495"/>
            <a:ext cx="4372831" cy="682070"/>
          </a:xfrm>
          <a:prstGeom prst="rect">
            <a:avLst/>
          </a:prstGeom>
          <a:noFill/>
        </p:spPr>
        <p:txBody>
          <a:bodyPr wrap="square" rtlCol="0">
            <a:spAutoFit/>
          </a:bodyPr>
          <a:lstStyle/>
          <a:p>
            <a:r>
              <a:rPr lang="zh-CN" altLang="en-US" sz="3706" dirty="0">
                <a:solidFill>
                  <a:schemeClr val="tx1">
                    <a:lumMod val="65000"/>
                    <a:lumOff val="35000"/>
                  </a:schemeClr>
                </a:solidFill>
                <a:latin typeface="+mj-ea"/>
                <a:ea typeface="+mj-ea"/>
              </a:rPr>
              <a:t>明年工作计划方向</a:t>
            </a:r>
          </a:p>
        </p:txBody>
      </p:sp>
      <p:sp>
        <p:nvSpPr>
          <p:cNvPr id="36" name="TextBox 35"/>
          <p:cNvSpPr txBox="1"/>
          <p:nvPr/>
        </p:nvSpPr>
        <p:spPr>
          <a:xfrm>
            <a:off x="6789112" y="4191698"/>
            <a:ext cx="1754113"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营业额提升</a:t>
            </a:r>
          </a:p>
        </p:txBody>
      </p:sp>
      <p:sp>
        <p:nvSpPr>
          <p:cNvPr id="37" name="TextBox 36"/>
          <p:cNvSpPr txBox="1"/>
          <p:nvPr/>
        </p:nvSpPr>
        <p:spPr>
          <a:xfrm>
            <a:off x="8449856" y="4191698"/>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团队扩大</a:t>
            </a:r>
          </a:p>
        </p:txBody>
      </p:sp>
      <p:sp>
        <p:nvSpPr>
          <p:cNvPr id="41" name="TextBox 40"/>
          <p:cNvSpPr txBox="1"/>
          <p:nvPr/>
        </p:nvSpPr>
        <p:spPr>
          <a:xfrm>
            <a:off x="6789113" y="4828916"/>
            <a:ext cx="15830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rgbClr val="D00000"/>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管理提高</a:t>
            </a:r>
          </a:p>
        </p:txBody>
      </p:sp>
      <p:sp>
        <p:nvSpPr>
          <p:cNvPr id="42" name="TextBox 41"/>
          <p:cNvSpPr txBox="1"/>
          <p:nvPr/>
        </p:nvSpPr>
        <p:spPr>
          <a:xfrm>
            <a:off x="8449856" y="4828916"/>
            <a:ext cx="1778745"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rgbClr val="D00000"/>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利益最大化</a:t>
            </a:r>
          </a:p>
        </p:txBody>
      </p:sp>
      <p:sp>
        <p:nvSpPr>
          <p:cNvPr id="43" name="TextBox 42"/>
          <p:cNvSpPr txBox="1"/>
          <p:nvPr/>
        </p:nvSpPr>
        <p:spPr>
          <a:xfrm>
            <a:off x="6821952" y="5451771"/>
            <a:ext cx="1517366" cy="388558"/>
          </a:xfrm>
          <a:prstGeom prst="rect">
            <a:avLst/>
          </a:prstGeom>
          <a:noFill/>
        </p:spPr>
        <p:txBody>
          <a:bodyPr wrap="square" rtlCol="0">
            <a:spAutoFit/>
          </a:bodyPr>
          <a:lstStyle/>
          <a:p>
            <a:r>
              <a:rPr lang="zh-CN" altLang="en-US" sz="1853" dirty="0">
                <a:solidFill>
                  <a:schemeClr val="accent1"/>
                </a:solidFill>
                <a:latin typeface="微软雅黑" panose="020B0503020204020204" pitchFamily="34" charset="-122"/>
                <a:ea typeface="微软雅黑" panose="020B0503020204020204" pitchFamily="34" charset="-122"/>
              </a:rPr>
              <a:t>√</a:t>
            </a:r>
            <a:r>
              <a:rPr lang="zh-CN" altLang="en-US" sz="1853" dirty="0">
                <a:solidFill>
                  <a:srgbClr val="D00000"/>
                </a:solidFill>
                <a:latin typeface="微软雅黑" panose="020B0503020204020204" pitchFamily="34" charset="-122"/>
                <a:ea typeface="微软雅黑" panose="020B0503020204020204" pitchFamily="34" charset="-122"/>
              </a:rPr>
              <a:t> </a:t>
            </a:r>
            <a:r>
              <a:rPr lang="zh-CN" altLang="en-US" sz="1853" dirty="0">
                <a:solidFill>
                  <a:schemeClr val="tx1">
                    <a:lumMod val="65000"/>
                    <a:lumOff val="35000"/>
                  </a:schemeClr>
                </a:solidFill>
                <a:latin typeface="微软雅黑" panose="020B0503020204020204" pitchFamily="34" charset="-122"/>
                <a:ea typeface="微软雅黑" panose="020B0503020204020204" pitchFamily="34" charset="-122"/>
              </a:rPr>
              <a:t>结束语</a:t>
            </a:r>
          </a:p>
        </p:txBody>
      </p:sp>
      <p:grpSp>
        <p:nvGrpSpPr>
          <p:cNvPr id="45" name="组合 44"/>
          <p:cNvGrpSpPr/>
          <p:nvPr/>
        </p:nvGrpSpPr>
        <p:grpSpPr>
          <a:xfrm>
            <a:off x="2696796" y="6227262"/>
            <a:ext cx="452009" cy="452172"/>
            <a:chOff x="1463339" y="1072758"/>
            <a:chExt cx="1546058" cy="1546058"/>
          </a:xfrm>
          <a:effectLst>
            <a:outerShdw blurRad="330200" dist="215900" dir="6900000" sx="71000" sy="71000" algn="t" rotWithShape="0">
              <a:prstClr val="black">
                <a:alpha val="54000"/>
              </a:prstClr>
            </a:outerShdw>
          </a:effectLst>
        </p:grpSpPr>
        <p:sp>
          <p:nvSpPr>
            <p:cNvPr id="46" name="同心圆 4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47" name="椭圆 46"/>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48" name="矩形 47"/>
          <p:cNvSpPr/>
          <p:nvPr/>
        </p:nvSpPr>
        <p:spPr>
          <a:xfrm>
            <a:off x="-2499" y="7518665"/>
            <a:ext cx="14082713" cy="519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nvGrpSpPr>
          <p:cNvPr id="49" name="组合 48"/>
          <p:cNvGrpSpPr/>
          <p:nvPr/>
        </p:nvGrpSpPr>
        <p:grpSpPr>
          <a:xfrm>
            <a:off x="4230609" y="1922705"/>
            <a:ext cx="2268993" cy="2268993"/>
            <a:chOff x="4508674" y="2118116"/>
            <a:chExt cx="2204282" cy="2204282"/>
          </a:xfrm>
        </p:grpSpPr>
        <p:grpSp>
          <p:nvGrpSpPr>
            <p:cNvPr id="50" name="组合 49"/>
            <p:cNvGrpSpPr/>
            <p:nvPr/>
          </p:nvGrpSpPr>
          <p:grpSpPr>
            <a:xfrm>
              <a:off x="4508674" y="2118116"/>
              <a:ext cx="2204282" cy="2204282"/>
              <a:chOff x="1517331" y="1125257"/>
              <a:chExt cx="2204282" cy="2204282"/>
            </a:xfrm>
          </p:grpSpPr>
          <p:sp>
            <p:nvSpPr>
              <p:cNvPr id="64" name="椭圆 6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5" name="椭圆 64"/>
              <p:cNvSpPr/>
              <p:nvPr/>
            </p:nvSpPr>
            <p:spPr>
              <a:xfrm>
                <a:off x="1719372" y="1327298"/>
                <a:ext cx="1800200" cy="1800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sp>
          <p:nvSpPr>
            <p:cNvPr id="63" name="TextBox 62"/>
            <p:cNvSpPr txBox="1"/>
            <p:nvPr/>
          </p:nvSpPr>
          <p:spPr>
            <a:xfrm>
              <a:off x="5044082" y="2653915"/>
              <a:ext cx="1133465" cy="1137876"/>
            </a:xfrm>
            <a:prstGeom prst="rect">
              <a:avLst/>
            </a:prstGeom>
            <a:noFill/>
          </p:spPr>
          <p:txBody>
            <a:bodyPr wrap="square" rtlCol="0">
              <a:spAutoFit/>
            </a:bodyPr>
            <a:lstStyle/>
            <a:p>
              <a:r>
                <a:rPr lang="en-US" altLang="zh-CN" sz="6794" dirty="0">
                  <a:solidFill>
                    <a:schemeClr val="bg1"/>
                  </a:solidFill>
                  <a:latin typeface="DFGothic-EB" panose="02010609010101010101" pitchFamily="1" charset="-128"/>
                  <a:ea typeface="DFGothic-EB" panose="02010609010101010101" pitchFamily="1" charset="-128"/>
                </a:rPr>
                <a:t>05</a:t>
              </a:r>
              <a:endParaRPr lang="zh-CN" altLang="en-US" sz="6794" dirty="0">
                <a:solidFill>
                  <a:schemeClr val="bg1"/>
                </a:solidFill>
                <a:latin typeface="DFGothic-EB" panose="02010609010101010101" pitchFamily="1" charset="-128"/>
                <a:ea typeface="DFGothic-EB" panose="02010609010101010101" pitchFamily="1" charset="-128"/>
              </a:endParaRPr>
            </a:p>
          </p:txBody>
        </p:sp>
      </p:grpSp>
      <p:grpSp>
        <p:nvGrpSpPr>
          <p:cNvPr id="66" name="组合 65"/>
          <p:cNvGrpSpPr/>
          <p:nvPr/>
        </p:nvGrpSpPr>
        <p:grpSpPr>
          <a:xfrm>
            <a:off x="643361" y="5370105"/>
            <a:ext cx="655637" cy="655637"/>
            <a:chOff x="1517331" y="1125257"/>
            <a:chExt cx="2204282" cy="2204282"/>
          </a:xfrm>
        </p:grpSpPr>
        <p:sp>
          <p:nvSpPr>
            <p:cNvPr id="67" name="椭圆 66"/>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68" name="椭圆 67"/>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69" name="组合 68"/>
          <p:cNvGrpSpPr/>
          <p:nvPr/>
        </p:nvGrpSpPr>
        <p:grpSpPr>
          <a:xfrm>
            <a:off x="315542" y="6453348"/>
            <a:ext cx="655637" cy="655637"/>
            <a:chOff x="1517331" y="1125257"/>
            <a:chExt cx="2204282" cy="2204282"/>
          </a:xfrm>
        </p:grpSpPr>
        <p:sp>
          <p:nvSpPr>
            <p:cNvPr id="70" name="椭圆 69"/>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1" name="椭圆 70"/>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72" name="组合 71"/>
          <p:cNvGrpSpPr/>
          <p:nvPr/>
        </p:nvGrpSpPr>
        <p:grpSpPr>
          <a:xfrm>
            <a:off x="1376527" y="6025742"/>
            <a:ext cx="535449" cy="535449"/>
            <a:chOff x="1517331" y="1125257"/>
            <a:chExt cx="2204282" cy="2204282"/>
          </a:xfrm>
        </p:grpSpPr>
        <p:sp>
          <p:nvSpPr>
            <p:cNvPr id="73" name="椭圆 72"/>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4" name="椭圆 73"/>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sp>
        <p:nvSpPr>
          <p:cNvPr id="75" name="TextBox 74"/>
          <p:cNvSpPr txBox="1"/>
          <p:nvPr/>
        </p:nvSpPr>
        <p:spPr>
          <a:xfrm>
            <a:off x="6952696" y="2581984"/>
            <a:ext cx="3424148" cy="486438"/>
          </a:xfrm>
          <a:prstGeom prst="rect">
            <a:avLst/>
          </a:prstGeom>
          <a:noFill/>
        </p:spPr>
        <p:txBody>
          <a:bodyPr wrap="square" rtlCol="0">
            <a:spAutoFit/>
          </a:bodyPr>
          <a:lstStyle/>
          <a:p>
            <a:r>
              <a:rPr lang="en-US" altLang="zh-CN" sz="2471" b="1" spc="-154" dirty="0">
                <a:solidFill>
                  <a:schemeClr val="accent5"/>
                </a:solidFill>
                <a:latin typeface="思源黑体 CN Bold" pitchFamily="34" charset="-122"/>
                <a:ea typeface="思源黑体 CN Bold" pitchFamily="34" charset="-122"/>
              </a:rPr>
              <a:t>WORK  REPORT</a:t>
            </a:r>
            <a:endParaRPr lang="zh-CN" altLang="en-US" sz="2471" b="1" spc="-154" dirty="0">
              <a:solidFill>
                <a:schemeClr val="accent5"/>
              </a:solidFill>
              <a:latin typeface="思源黑体 CN Bold" pitchFamily="34" charset="-122"/>
              <a:ea typeface="思源黑体 CN Bold" pitchFamily="34" charset="-122"/>
            </a:endParaRPr>
          </a:p>
        </p:txBody>
      </p:sp>
      <p:grpSp>
        <p:nvGrpSpPr>
          <p:cNvPr id="76" name="组合 75"/>
          <p:cNvGrpSpPr/>
          <p:nvPr/>
        </p:nvGrpSpPr>
        <p:grpSpPr>
          <a:xfrm>
            <a:off x="12028831" y="120416"/>
            <a:ext cx="655637" cy="655637"/>
            <a:chOff x="1517331" y="1125257"/>
            <a:chExt cx="2204282" cy="2204282"/>
          </a:xfrm>
        </p:grpSpPr>
        <p:sp>
          <p:nvSpPr>
            <p:cNvPr id="77" name="椭圆 76"/>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78" name="椭圆 77"/>
            <p:cNvSpPr/>
            <p:nvPr/>
          </p:nvSpPr>
          <p:spPr>
            <a:xfrm>
              <a:off x="1719372" y="1327298"/>
              <a:ext cx="1800200" cy="1800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79" name="组合 78"/>
          <p:cNvGrpSpPr/>
          <p:nvPr/>
        </p:nvGrpSpPr>
        <p:grpSpPr>
          <a:xfrm>
            <a:off x="13187539" y="204731"/>
            <a:ext cx="655637" cy="655637"/>
            <a:chOff x="1517331" y="1125257"/>
            <a:chExt cx="2204282" cy="2204282"/>
          </a:xfrm>
        </p:grpSpPr>
        <p:sp>
          <p:nvSpPr>
            <p:cNvPr id="80" name="椭圆 79"/>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3" name="椭圆 82"/>
            <p:cNvSpPr/>
            <p:nvPr/>
          </p:nvSpPr>
          <p:spPr>
            <a:xfrm>
              <a:off x="1719372" y="1327298"/>
              <a:ext cx="1800200" cy="1800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84" name="组合 83"/>
          <p:cNvGrpSpPr/>
          <p:nvPr/>
        </p:nvGrpSpPr>
        <p:grpSpPr>
          <a:xfrm>
            <a:off x="12371064" y="769537"/>
            <a:ext cx="935391" cy="935391"/>
            <a:chOff x="1517331" y="1125257"/>
            <a:chExt cx="2204282" cy="2204282"/>
          </a:xfrm>
        </p:grpSpPr>
        <p:sp>
          <p:nvSpPr>
            <p:cNvPr id="85" name="椭圆 84"/>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86" name="椭圆 85"/>
            <p:cNvSpPr/>
            <p:nvPr/>
          </p:nvSpPr>
          <p:spPr>
            <a:xfrm>
              <a:off x="1719372" y="1327298"/>
              <a:ext cx="1800200" cy="1800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grpSp>
      <p:grpSp>
        <p:nvGrpSpPr>
          <p:cNvPr id="87" name="组合 86"/>
          <p:cNvGrpSpPr/>
          <p:nvPr/>
        </p:nvGrpSpPr>
        <p:grpSpPr>
          <a:xfrm>
            <a:off x="11636917" y="1284982"/>
            <a:ext cx="452009" cy="452172"/>
            <a:chOff x="1463339" y="1072758"/>
            <a:chExt cx="1546058" cy="1546058"/>
          </a:xfrm>
          <a:effectLst>
            <a:outerShdw blurRad="330200" dist="215900" dir="6900000" sx="71000" sy="71000" algn="t" rotWithShape="0">
              <a:prstClr val="black">
                <a:alpha val="54000"/>
              </a:prstClr>
            </a:outerShdw>
          </a:effectLst>
        </p:grpSpPr>
        <p:sp>
          <p:nvSpPr>
            <p:cNvPr id="88" name="同心圆 8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89" name="椭圆 88"/>
            <p:cNvSpPr/>
            <p:nvPr/>
          </p:nvSpPr>
          <p:spPr>
            <a:xfrm>
              <a:off x="1484232" y="1093651"/>
              <a:ext cx="1504274"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90" name="TextBox 89"/>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98818022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14:presetBounceEnd="52000">
                                      <p:stCondLst>
                                        <p:cond delay="300"/>
                                      </p:stCondLst>
                                      <p:childTnLst>
                                        <p:set>
                                          <p:cBhvr>
                                            <p:cTn id="15" dur="1" fill="hold">
                                              <p:stCondLst>
                                                <p:cond delay="0"/>
                                              </p:stCondLst>
                                            </p:cTn>
                                            <p:tgtEl>
                                              <p:spTgt spid="72"/>
                                            </p:tgtEl>
                                            <p:attrNameLst>
                                              <p:attrName>style.visibility</p:attrName>
                                            </p:attrNameLst>
                                          </p:cBhvr>
                                          <p:to>
                                            <p:strVal val="visible"/>
                                          </p:to>
                                        </p:set>
                                        <p:anim calcmode="lin" valueType="num" p14:bounceEnd="52000">
                                          <p:cBhvr additive="base">
                                            <p:cTn id="16" dur="500" fill="hold"/>
                                            <p:tgtEl>
                                              <p:spTgt spid="72"/>
                                            </p:tgtEl>
                                            <p:attrNameLst>
                                              <p:attrName>ppt_x</p:attrName>
                                            </p:attrNameLst>
                                          </p:cBhvr>
                                          <p:tavLst>
                                            <p:tav tm="0">
                                              <p:val>
                                                <p:strVal val="0-#ppt_w/2"/>
                                              </p:val>
                                            </p:tav>
                                            <p:tav tm="100000">
                                              <p:val>
                                                <p:strVal val="#ppt_x"/>
                                              </p:val>
                                            </p:tav>
                                          </p:tavLst>
                                        </p:anim>
                                        <p:anim calcmode="lin" valueType="num" p14:bounceEnd="52000">
                                          <p:cBhvr additive="base">
                                            <p:cTn id="17" dur="500" fill="hold"/>
                                            <p:tgtEl>
                                              <p:spTgt spid="72"/>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14:presetBounceEnd="52000">
                                      <p:stCondLst>
                                        <p:cond delay="600"/>
                                      </p:stCondLst>
                                      <p:childTnLst>
                                        <p:set>
                                          <p:cBhvr>
                                            <p:cTn id="19" dur="1" fill="hold">
                                              <p:stCondLst>
                                                <p:cond delay="0"/>
                                              </p:stCondLst>
                                            </p:cTn>
                                            <p:tgtEl>
                                              <p:spTgt spid="66"/>
                                            </p:tgtEl>
                                            <p:attrNameLst>
                                              <p:attrName>style.visibility</p:attrName>
                                            </p:attrNameLst>
                                          </p:cBhvr>
                                          <p:to>
                                            <p:strVal val="visible"/>
                                          </p:to>
                                        </p:set>
                                        <p:anim calcmode="lin" valueType="num" p14:bounceEnd="52000">
                                          <p:cBhvr additive="base">
                                            <p:cTn id="20" dur="500" fill="hold"/>
                                            <p:tgtEl>
                                              <p:spTgt spid="66"/>
                                            </p:tgtEl>
                                            <p:attrNameLst>
                                              <p:attrName>ppt_x</p:attrName>
                                            </p:attrNameLst>
                                          </p:cBhvr>
                                          <p:tavLst>
                                            <p:tav tm="0">
                                              <p:val>
                                                <p:strVal val="0-#ppt_w/2"/>
                                              </p:val>
                                            </p:tav>
                                            <p:tav tm="100000">
                                              <p:val>
                                                <p:strVal val="#ppt_x"/>
                                              </p:val>
                                            </p:tav>
                                          </p:tavLst>
                                        </p:anim>
                                        <p:anim calcmode="lin" valueType="num" p14:bounceEnd="52000">
                                          <p:cBhvr additive="base">
                                            <p:cTn id="21" dur="500" fill="hold"/>
                                            <p:tgtEl>
                                              <p:spTgt spid="66"/>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14:presetBounceEnd="52000">
                                      <p:stCondLst>
                                        <p:cond delay="900"/>
                                      </p:stCondLst>
                                      <p:childTnLst>
                                        <p:set>
                                          <p:cBhvr>
                                            <p:cTn id="23" dur="1" fill="hold">
                                              <p:stCondLst>
                                                <p:cond delay="0"/>
                                              </p:stCondLst>
                                            </p:cTn>
                                            <p:tgtEl>
                                              <p:spTgt spid="69"/>
                                            </p:tgtEl>
                                            <p:attrNameLst>
                                              <p:attrName>style.visibility</p:attrName>
                                            </p:attrNameLst>
                                          </p:cBhvr>
                                          <p:to>
                                            <p:strVal val="visible"/>
                                          </p:to>
                                        </p:set>
                                        <p:anim calcmode="lin" valueType="num" p14:bounceEnd="52000">
                                          <p:cBhvr additive="base">
                                            <p:cTn id="24" dur="500" fill="hold"/>
                                            <p:tgtEl>
                                              <p:spTgt spid="69"/>
                                            </p:tgtEl>
                                            <p:attrNameLst>
                                              <p:attrName>ppt_x</p:attrName>
                                            </p:attrNameLst>
                                          </p:cBhvr>
                                          <p:tavLst>
                                            <p:tav tm="0">
                                              <p:val>
                                                <p:strVal val="0-#ppt_w/2"/>
                                              </p:val>
                                            </p:tav>
                                            <p:tav tm="100000">
                                              <p:val>
                                                <p:strVal val="#ppt_x"/>
                                              </p:val>
                                            </p:tav>
                                          </p:tavLst>
                                        </p:anim>
                                        <p:anim calcmode="lin" valueType="num" p14:bounceEnd="52000">
                                          <p:cBhvr additive="base">
                                            <p:cTn id="25" dur="500" fill="hold"/>
                                            <p:tgtEl>
                                              <p:spTgt spid="69"/>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14:presetBounceEnd="52000">
                                      <p:stCondLst>
                                        <p:cond delay="0"/>
                                      </p:stCondLst>
                                      <p:childTnLst>
                                        <p:set>
                                          <p:cBhvr>
                                            <p:cTn id="27" dur="1" fill="hold">
                                              <p:stCondLst>
                                                <p:cond delay="0"/>
                                              </p:stCondLst>
                                            </p:cTn>
                                            <p:tgtEl>
                                              <p:spTgt spid="84"/>
                                            </p:tgtEl>
                                            <p:attrNameLst>
                                              <p:attrName>style.visibility</p:attrName>
                                            </p:attrNameLst>
                                          </p:cBhvr>
                                          <p:to>
                                            <p:strVal val="visible"/>
                                          </p:to>
                                        </p:set>
                                        <p:anim calcmode="lin" valueType="num" p14:bounceEnd="52000">
                                          <p:cBhvr additive="base">
                                            <p:cTn id="28" dur="500" fill="hold"/>
                                            <p:tgtEl>
                                              <p:spTgt spid="84"/>
                                            </p:tgtEl>
                                            <p:attrNameLst>
                                              <p:attrName>ppt_x</p:attrName>
                                            </p:attrNameLst>
                                          </p:cBhvr>
                                          <p:tavLst>
                                            <p:tav tm="0">
                                              <p:val>
                                                <p:strVal val="1+#ppt_w/2"/>
                                              </p:val>
                                            </p:tav>
                                            <p:tav tm="100000">
                                              <p:val>
                                                <p:strVal val="#ppt_x"/>
                                              </p:val>
                                            </p:tav>
                                          </p:tavLst>
                                        </p:anim>
                                        <p:anim calcmode="lin" valueType="num" p14:bounceEnd="52000">
                                          <p:cBhvr additive="base">
                                            <p:cTn id="29" dur="500" fill="hold"/>
                                            <p:tgtEl>
                                              <p:spTgt spid="84"/>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14:presetBounceEnd="52000">
                                      <p:stCondLst>
                                        <p:cond delay="300"/>
                                      </p:stCondLst>
                                      <p:childTnLst>
                                        <p:set>
                                          <p:cBhvr>
                                            <p:cTn id="31" dur="1" fill="hold">
                                              <p:stCondLst>
                                                <p:cond delay="0"/>
                                              </p:stCondLst>
                                            </p:cTn>
                                            <p:tgtEl>
                                              <p:spTgt spid="76"/>
                                            </p:tgtEl>
                                            <p:attrNameLst>
                                              <p:attrName>style.visibility</p:attrName>
                                            </p:attrNameLst>
                                          </p:cBhvr>
                                          <p:to>
                                            <p:strVal val="visible"/>
                                          </p:to>
                                        </p:set>
                                        <p:anim calcmode="lin" valueType="num" p14:bounceEnd="52000">
                                          <p:cBhvr additive="base">
                                            <p:cTn id="32" dur="500" fill="hold"/>
                                            <p:tgtEl>
                                              <p:spTgt spid="76"/>
                                            </p:tgtEl>
                                            <p:attrNameLst>
                                              <p:attrName>ppt_x</p:attrName>
                                            </p:attrNameLst>
                                          </p:cBhvr>
                                          <p:tavLst>
                                            <p:tav tm="0">
                                              <p:val>
                                                <p:strVal val="1+#ppt_w/2"/>
                                              </p:val>
                                            </p:tav>
                                            <p:tav tm="100000">
                                              <p:val>
                                                <p:strVal val="#ppt_x"/>
                                              </p:val>
                                            </p:tav>
                                          </p:tavLst>
                                        </p:anim>
                                        <p:anim calcmode="lin" valueType="num" p14:bounceEnd="52000">
                                          <p:cBhvr additive="base">
                                            <p:cTn id="33" dur="500" fill="hold"/>
                                            <p:tgtEl>
                                              <p:spTgt spid="76"/>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14:presetBounceEnd="52000">
                                      <p:stCondLst>
                                        <p:cond delay="600"/>
                                      </p:stCondLst>
                                      <p:childTnLst>
                                        <p:set>
                                          <p:cBhvr>
                                            <p:cTn id="35" dur="1" fill="hold">
                                              <p:stCondLst>
                                                <p:cond delay="0"/>
                                              </p:stCondLst>
                                            </p:cTn>
                                            <p:tgtEl>
                                              <p:spTgt spid="79"/>
                                            </p:tgtEl>
                                            <p:attrNameLst>
                                              <p:attrName>style.visibility</p:attrName>
                                            </p:attrNameLst>
                                          </p:cBhvr>
                                          <p:to>
                                            <p:strVal val="visible"/>
                                          </p:to>
                                        </p:set>
                                        <p:anim calcmode="lin" valueType="num" p14:bounceEnd="52000">
                                          <p:cBhvr additive="base">
                                            <p:cTn id="36" dur="500" fill="hold"/>
                                            <p:tgtEl>
                                              <p:spTgt spid="79"/>
                                            </p:tgtEl>
                                            <p:attrNameLst>
                                              <p:attrName>ppt_x</p:attrName>
                                            </p:attrNameLst>
                                          </p:cBhvr>
                                          <p:tavLst>
                                            <p:tav tm="0">
                                              <p:val>
                                                <p:strVal val="1+#ppt_w/2"/>
                                              </p:val>
                                            </p:tav>
                                            <p:tav tm="100000">
                                              <p:val>
                                                <p:strVal val="#ppt_x"/>
                                              </p:val>
                                            </p:tav>
                                          </p:tavLst>
                                        </p:anim>
                                        <p:anim calcmode="lin" valueType="num" p14:bounceEnd="52000">
                                          <p:cBhvr additive="base">
                                            <p:cTn id="37" dur="500" fill="hold"/>
                                            <p:tgtEl>
                                              <p:spTgt spid="79"/>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14:presetBounceEnd="52000">
                                      <p:stCondLst>
                                        <p:cond delay="900"/>
                                      </p:stCondLst>
                                      <p:childTnLst>
                                        <p:set>
                                          <p:cBhvr>
                                            <p:cTn id="39" dur="1" fill="hold">
                                              <p:stCondLst>
                                                <p:cond delay="0"/>
                                              </p:stCondLst>
                                            </p:cTn>
                                            <p:tgtEl>
                                              <p:spTgt spid="87"/>
                                            </p:tgtEl>
                                            <p:attrNameLst>
                                              <p:attrName>style.visibility</p:attrName>
                                            </p:attrNameLst>
                                          </p:cBhvr>
                                          <p:to>
                                            <p:strVal val="visible"/>
                                          </p:to>
                                        </p:set>
                                        <p:anim calcmode="lin" valueType="num" p14:bounceEnd="52000">
                                          <p:cBhvr additive="base">
                                            <p:cTn id="40" dur="500" fill="hold"/>
                                            <p:tgtEl>
                                              <p:spTgt spid="87"/>
                                            </p:tgtEl>
                                            <p:attrNameLst>
                                              <p:attrName>ppt_x</p:attrName>
                                            </p:attrNameLst>
                                          </p:cBhvr>
                                          <p:tavLst>
                                            <p:tav tm="0">
                                              <p:val>
                                                <p:strVal val="1+#ppt_w/2"/>
                                              </p:val>
                                            </p:tav>
                                            <p:tav tm="100000">
                                              <p:val>
                                                <p:strVal val="#ppt_x"/>
                                              </p:val>
                                            </p:tav>
                                          </p:tavLst>
                                        </p:anim>
                                        <p:anim calcmode="lin" valueType="num" p14:bounceEnd="52000">
                                          <p:cBhvr additive="base">
                                            <p:cTn id="41" dur="500" fill="hold"/>
                                            <p:tgtEl>
                                              <p:spTgt spid="87"/>
                                            </p:tgtEl>
                                            <p:attrNameLst>
                                              <p:attrName>ppt_y</p:attrName>
                                            </p:attrNameLst>
                                          </p:cBhvr>
                                          <p:tavLst>
                                            <p:tav tm="0">
                                              <p:val>
                                                <p:strVal val="0-#ppt_h/2"/>
                                              </p:val>
                                            </p:tav>
                                            <p:tav tm="100000">
                                              <p:val>
                                                <p:strVal val="#ppt_y"/>
                                              </p:val>
                                            </p:tav>
                                          </p:tavLst>
                                        </p:anim>
                                      </p:childTnLst>
                                    </p:cTn>
                                  </p:par>
                                </p:childTnLst>
                              </p:cTn>
                            </p:par>
                            <p:par>
                              <p:cTn id="42" fill="hold">
                                <p:stCondLst>
                                  <p:cond delay="1900"/>
                                </p:stCondLst>
                                <p:childTnLst>
                                  <p:par>
                                    <p:cTn id="43" presetID="23" presetClass="entr" presetSubtype="16"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p:cTn id="45" dur="500" fill="hold"/>
                                            <p:tgtEl>
                                              <p:spTgt spid="49"/>
                                            </p:tgtEl>
                                            <p:attrNameLst>
                                              <p:attrName>ppt_w</p:attrName>
                                            </p:attrNameLst>
                                          </p:cBhvr>
                                          <p:tavLst>
                                            <p:tav tm="0">
                                              <p:val>
                                                <p:fltVal val="0"/>
                                              </p:val>
                                            </p:tav>
                                            <p:tav tm="100000">
                                              <p:val>
                                                <p:strVal val="#ppt_w"/>
                                              </p:val>
                                            </p:tav>
                                          </p:tavLst>
                                        </p:anim>
                                        <p:anim calcmode="lin" valueType="num">
                                          <p:cBhvr>
                                            <p:cTn id="46" dur="500" fill="hold"/>
                                            <p:tgtEl>
                                              <p:spTgt spid="49"/>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900"/>
                                            <p:tgtEl>
                                              <p:spTgt spid="48"/>
                                            </p:tgtEl>
                                          </p:cBhvr>
                                        </p:animEffect>
                                      </p:childTnLst>
                                    </p:cTn>
                                  </p:par>
                                </p:childTnLst>
                              </p:cTn>
                            </p:par>
                            <p:par>
                              <p:cTn id="50" fill="hold">
                                <p:stCondLst>
                                  <p:cond delay="3000"/>
                                </p:stCondLst>
                                <p:childTnLst>
                                  <p:par>
                                    <p:cTn id="51" presetID="47" presetClass="entr" presetSubtype="0" fill="hold" grpId="0" nodeType="after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anim calcmode="lin" valueType="num">
                                          <p:cBhvr>
                                            <p:cTn id="54" dur="500" fill="hold"/>
                                            <p:tgtEl>
                                              <p:spTgt spid="75"/>
                                            </p:tgtEl>
                                            <p:attrNameLst>
                                              <p:attrName>ppt_x</p:attrName>
                                            </p:attrNameLst>
                                          </p:cBhvr>
                                          <p:tavLst>
                                            <p:tav tm="0">
                                              <p:val>
                                                <p:strVal val="#ppt_x"/>
                                              </p:val>
                                            </p:tav>
                                            <p:tav tm="100000">
                                              <p:val>
                                                <p:strVal val="#ppt_x"/>
                                              </p:val>
                                            </p:tav>
                                          </p:tavLst>
                                        </p:anim>
                                        <p:anim calcmode="lin" valueType="num">
                                          <p:cBhvr>
                                            <p:cTn id="55" dur="500" fill="hold"/>
                                            <p:tgtEl>
                                              <p:spTgt spid="75"/>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p:tgtEl>
                                              <p:spTgt spid="34"/>
                                            </p:tgtEl>
                                            <p:attrNameLst>
                                              <p:attrName>ppt_x</p:attrName>
                                            </p:attrNameLst>
                                          </p:cBhvr>
                                          <p:tavLst>
                                            <p:tav tm="0">
                                              <p:val>
                                                <p:strVal val="#ppt_x-#ppt_w*1.125000"/>
                                              </p:val>
                                            </p:tav>
                                            <p:tav tm="100000">
                                              <p:val>
                                                <p:strVal val="#ppt_x"/>
                                              </p:val>
                                            </p:tav>
                                          </p:tavLst>
                                        </p:anim>
                                        <p:animEffect transition="in" filter="wipe(right)">
                                          <p:cBhvr>
                                            <p:cTn id="59" dur="500"/>
                                            <p:tgtEl>
                                              <p:spTgt spid="34"/>
                                            </p:tgtEl>
                                          </p:cBhvr>
                                        </p:animEffect>
                                      </p:childTnLst>
                                    </p:cTn>
                                  </p:par>
                                </p:childTnLst>
                              </p:cTn>
                            </p:par>
                            <p:par>
                              <p:cTn id="60" fill="hold">
                                <p:stCondLst>
                                  <p:cond delay="3535"/>
                                </p:stCondLst>
                                <p:childTnLst>
                                  <p:par>
                                    <p:cTn id="61" presetID="2" presetClass="entr" presetSubtype="4"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80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par>
                              <p:cTn id="81" fill="hold">
                                <p:stCondLst>
                                  <p:cond delay="4835"/>
                                </p:stCondLst>
                                <p:childTnLst>
                                  <p:par>
                                    <p:cTn id="82" presetID="10" presetClass="entr" presetSubtype="0" fill="hold" grpId="0" nodeType="after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fade">
                                          <p:cBhvr>
                                            <p:cTn id="8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6" grpId="0"/>
          <p:bldP spid="37" grpId="0"/>
          <p:bldP spid="41" grpId="0"/>
          <p:bldP spid="42" grpId="0"/>
          <p:bldP spid="43" grpId="0"/>
          <p:bldP spid="48" grpId="0" animBg="1"/>
          <p:bldP spid="75"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1+#ppt_h/2"/>
                                              </p:val>
                                            </p:tav>
                                            <p:tav tm="100000">
                                              <p:val>
                                                <p:strVal val="#ppt_y"/>
                                              </p:val>
                                            </p:tav>
                                          </p:tavLst>
                                        </p:anim>
                                      </p:childTnLst>
                                    </p:cTn>
                                  </p:par>
                                  <p:par>
                                    <p:cTn id="14" presetID="2" presetClass="entr" presetSubtype="12" accel="90000" fill="hold" nodeType="withEffect">
                                      <p:stCondLst>
                                        <p:cond delay="300"/>
                                      </p:stCondLst>
                                      <p:childTnLst>
                                        <p:set>
                                          <p:cBhvr>
                                            <p:cTn id="15" dur="1" fill="hold">
                                              <p:stCondLst>
                                                <p:cond delay="0"/>
                                              </p:stCondLst>
                                            </p:cTn>
                                            <p:tgtEl>
                                              <p:spTgt spid="72"/>
                                            </p:tgtEl>
                                            <p:attrNameLst>
                                              <p:attrName>style.visibility</p:attrName>
                                            </p:attrNameLst>
                                          </p:cBhvr>
                                          <p:to>
                                            <p:strVal val="visible"/>
                                          </p:to>
                                        </p:set>
                                        <p:anim calcmode="lin" valueType="num">
                                          <p:cBhvr additive="base">
                                            <p:cTn id="16" dur="500" fill="hold"/>
                                            <p:tgtEl>
                                              <p:spTgt spid="72"/>
                                            </p:tgtEl>
                                            <p:attrNameLst>
                                              <p:attrName>ppt_x</p:attrName>
                                            </p:attrNameLst>
                                          </p:cBhvr>
                                          <p:tavLst>
                                            <p:tav tm="0">
                                              <p:val>
                                                <p:strVal val="0-#ppt_w/2"/>
                                              </p:val>
                                            </p:tav>
                                            <p:tav tm="100000">
                                              <p:val>
                                                <p:strVal val="#ppt_x"/>
                                              </p:val>
                                            </p:tav>
                                          </p:tavLst>
                                        </p:anim>
                                        <p:anim calcmode="lin" valueType="num">
                                          <p:cBhvr additive="base">
                                            <p:cTn id="17" dur="500" fill="hold"/>
                                            <p:tgtEl>
                                              <p:spTgt spid="72"/>
                                            </p:tgtEl>
                                            <p:attrNameLst>
                                              <p:attrName>ppt_y</p:attrName>
                                            </p:attrNameLst>
                                          </p:cBhvr>
                                          <p:tavLst>
                                            <p:tav tm="0">
                                              <p:val>
                                                <p:strVal val="1+#ppt_h/2"/>
                                              </p:val>
                                            </p:tav>
                                            <p:tav tm="100000">
                                              <p:val>
                                                <p:strVal val="#ppt_y"/>
                                              </p:val>
                                            </p:tav>
                                          </p:tavLst>
                                        </p:anim>
                                      </p:childTnLst>
                                    </p:cTn>
                                  </p:par>
                                  <p:par>
                                    <p:cTn id="18" presetID="2" presetClass="entr" presetSubtype="12" accel="90000" fill="hold" nodeType="withEffect">
                                      <p:stCondLst>
                                        <p:cond delay="600"/>
                                      </p:stCondLst>
                                      <p:childTnLst>
                                        <p:set>
                                          <p:cBhvr>
                                            <p:cTn id="19" dur="1" fill="hold">
                                              <p:stCondLst>
                                                <p:cond delay="0"/>
                                              </p:stCondLst>
                                            </p:cTn>
                                            <p:tgtEl>
                                              <p:spTgt spid="66"/>
                                            </p:tgtEl>
                                            <p:attrNameLst>
                                              <p:attrName>style.visibility</p:attrName>
                                            </p:attrNameLst>
                                          </p:cBhvr>
                                          <p:to>
                                            <p:strVal val="visible"/>
                                          </p:to>
                                        </p:set>
                                        <p:anim calcmode="lin" valueType="num">
                                          <p:cBhvr additive="base">
                                            <p:cTn id="20" dur="500" fill="hold"/>
                                            <p:tgtEl>
                                              <p:spTgt spid="66"/>
                                            </p:tgtEl>
                                            <p:attrNameLst>
                                              <p:attrName>ppt_x</p:attrName>
                                            </p:attrNameLst>
                                          </p:cBhvr>
                                          <p:tavLst>
                                            <p:tav tm="0">
                                              <p:val>
                                                <p:strVal val="0-#ppt_w/2"/>
                                              </p:val>
                                            </p:tav>
                                            <p:tav tm="100000">
                                              <p:val>
                                                <p:strVal val="#ppt_x"/>
                                              </p:val>
                                            </p:tav>
                                          </p:tavLst>
                                        </p:anim>
                                        <p:anim calcmode="lin" valueType="num">
                                          <p:cBhvr additive="base">
                                            <p:cTn id="21" dur="500" fill="hold"/>
                                            <p:tgtEl>
                                              <p:spTgt spid="66"/>
                                            </p:tgtEl>
                                            <p:attrNameLst>
                                              <p:attrName>ppt_y</p:attrName>
                                            </p:attrNameLst>
                                          </p:cBhvr>
                                          <p:tavLst>
                                            <p:tav tm="0">
                                              <p:val>
                                                <p:strVal val="1+#ppt_h/2"/>
                                              </p:val>
                                            </p:tav>
                                            <p:tav tm="100000">
                                              <p:val>
                                                <p:strVal val="#ppt_y"/>
                                              </p:val>
                                            </p:tav>
                                          </p:tavLst>
                                        </p:anim>
                                      </p:childTnLst>
                                    </p:cTn>
                                  </p:par>
                                  <p:par>
                                    <p:cTn id="22" presetID="2" presetClass="entr" presetSubtype="12" accel="90000" fill="hold" nodeType="withEffect">
                                      <p:stCondLst>
                                        <p:cond delay="900"/>
                                      </p:stCondLst>
                                      <p:childTnLst>
                                        <p:set>
                                          <p:cBhvr>
                                            <p:cTn id="23" dur="1" fill="hold">
                                              <p:stCondLst>
                                                <p:cond delay="0"/>
                                              </p:stCondLst>
                                            </p:cTn>
                                            <p:tgtEl>
                                              <p:spTgt spid="69"/>
                                            </p:tgtEl>
                                            <p:attrNameLst>
                                              <p:attrName>style.visibility</p:attrName>
                                            </p:attrNameLst>
                                          </p:cBhvr>
                                          <p:to>
                                            <p:strVal val="visible"/>
                                          </p:to>
                                        </p:set>
                                        <p:anim calcmode="lin" valueType="num">
                                          <p:cBhvr additive="base">
                                            <p:cTn id="24" dur="500" fill="hold"/>
                                            <p:tgtEl>
                                              <p:spTgt spid="69"/>
                                            </p:tgtEl>
                                            <p:attrNameLst>
                                              <p:attrName>ppt_x</p:attrName>
                                            </p:attrNameLst>
                                          </p:cBhvr>
                                          <p:tavLst>
                                            <p:tav tm="0">
                                              <p:val>
                                                <p:strVal val="0-#ppt_w/2"/>
                                              </p:val>
                                            </p:tav>
                                            <p:tav tm="100000">
                                              <p:val>
                                                <p:strVal val="#ppt_x"/>
                                              </p:val>
                                            </p:tav>
                                          </p:tavLst>
                                        </p:anim>
                                        <p:anim calcmode="lin" valueType="num">
                                          <p:cBhvr additive="base">
                                            <p:cTn id="25" dur="500" fill="hold"/>
                                            <p:tgtEl>
                                              <p:spTgt spid="69"/>
                                            </p:tgtEl>
                                            <p:attrNameLst>
                                              <p:attrName>ppt_y</p:attrName>
                                            </p:attrNameLst>
                                          </p:cBhvr>
                                          <p:tavLst>
                                            <p:tav tm="0">
                                              <p:val>
                                                <p:strVal val="1+#ppt_h/2"/>
                                              </p:val>
                                            </p:tav>
                                            <p:tav tm="100000">
                                              <p:val>
                                                <p:strVal val="#ppt_y"/>
                                              </p:val>
                                            </p:tav>
                                          </p:tavLst>
                                        </p:anim>
                                      </p:childTnLst>
                                    </p:cTn>
                                  </p:par>
                                  <p:par>
                                    <p:cTn id="26" presetID="2" presetClass="entr" presetSubtype="3" accel="90000" fill="hold" nodeType="withEffect">
                                      <p:stCondLst>
                                        <p:cond delay="0"/>
                                      </p:stCondLst>
                                      <p:childTnLst>
                                        <p:set>
                                          <p:cBhvr>
                                            <p:cTn id="27" dur="1" fill="hold">
                                              <p:stCondLst>
                                                <p:cond delay="0"/>
                                              </p:stCondLst>
                                            </p:cTn>
                                            <p:tgtEl>
                                              <p:spTgt spid="84"/>
                                            </p:tgtEl>
                                            <p:attrNameLst>
                                              <p:attrName>style.visibility</p:attrName>
                                            </p:attrNameLst>
                                          </p:cBhvr>
                                          <p:to>
                                            <p:strVal val="visible"/>
                                          </p:to>
                                        </p:set>
                                        <p:anim calcmode="lin" valueType="num">
                                          <p:cBhvr additive="base">
                                            <p:cTn id="28" dur="500" fill="hold"/>
                                            <p:tgtEl>
                                              <p:spTgt spid="84"/>
                                            </p:tgtEl>
                                            <p:attrNameLst>
                                              <p:attrName>ppt_x</p:attrName>
                                            </p:attrNameLst>
                                          </p:cBhvr>
                                          <p:tavLst>
                                            <p:tav tm="0">
                                              <p:val>
                                                <p:strVal val="1+#ppt_w/2"/>
                                              </p:val>
                                            </p:tav>
                                            <p:tav tm="100000">
                                              <p:val>
                                                <p:strVal val="#ppt_x"/>
                                              </p:val>
                                            </p:tav>
                                          </p:tavLst>
                                        </p:anim>
                                        <p:anim calcmode="lin" valueType="num">
                                          <p:cBhvr additive="base">
                                            <p:cTn id="29" dur="500" fill="hold"/>
                                            <p:tgtEl>
                                              <p:spTgt spid="84"/>
                                            </p:tgtEl>
                                            <p:attrNameLst>
                                              <p:attrName>ppt_y</p:attrName>
                                            </p:attrNameLst>
                                          </p:cBhvr>
                                          <p:tavLst>
                                            <p:tav tm="0">
                                              <p:val>
                                                <p:strVal val="0-#ppt_h/2"/>
                                              </p:val>
                                            </p:tav>
                                            <p:tav tm="100000">
                                              <p:val>
                                                <p:strVal val="#ppt_y"/>
                                              </p:val>
                                            </p:tav>
                                          </p:tavLst>
                                        </p:anim>
                                      </p:childTnLst>
                                    </p:cTn>
                                  </p:par>
                                  <p:par>
                                    <p:cTn id="30" presetID="2" presetClass="entr" presetSubtype="3" accel="90000" fill="hold" nodeType="withEffect">
                                      <p:stCondLst>
                                        <p:cond delay="300"/>
                                      </p:stCondLst>
                                      <p:childTnLst>
                                        <p:set>
                                          <p:cBhvr>
                                            <p:cTn id="31" dur="1" fill="hold">
                                              <p:stCondLst>
                                                <p:cond delay="0"/>
                                              </p:stCondLst>
                                            </p:cTn>
                                            <p:tgtEl>
                                              <p:spTgt spid="76"/>
                                            </p:tgtEl>
                                            <p:attrNameLst>
                                              <p:attrName>style.visibility</p:attrName>
                                            </p:attrNameLst>
                                          </p:cBhvr>
                                          <p:to>
                                            <p:strVal val="visible"/>
                                          </p:to>
                                        </p:set>
                                        <p:anim calcmode="lin" valueType="num">
                                          <p:cBhvr additive="base">
                                            <p:cTn id="32" dur="500" fill="hold"/>
                                            <p:tgtEl>
                                              <p:spTgt spid="76"/>
                                            </p:tgtEl>
                                            <p:attrNameLst>
                                              <p:attrName>ppt_x</p:attrName>
                                            </p:attrNameLst>
                                          </p:cBhvr>
                                          <p:tavLst>
                                            <p:tav tm="0">
                                              <p:val>
                                                <p:strVal val="1+#ppt_w/2"/>
                                              </p:val>
                                            </p:tav>
                                            <p:tav tm="100000">
                                              <p:val>
                                                <p:strVal val="#ppt_x"/>
                                              </p:val>
                                            </p:tav>
                                          </p:tavLst>
                                        </p:anim>
                                        <p:anim calcmode="lin" valueType="num">
                                          <p:cBhvr additive="base">
                                            <p:cTn id="33" dur="500" fill="hold"/>
                                            <p:tgtEl>
                                              <p:spTgt spid="76"/>
                                            </p:tgtEl>
                                            <p:attrNameLst>
                                              <p:attrName>ppt_y</p:attrName>
                                            </p:attrNameLst>
                                          </p:cBhvr>
                                          <p:tavLst>
                                            <p:tav tm="0">
                                              <p:val>
                                                <p:strVal val="0-#ppt_h/2"/>
                                              </p:val>
                                            </p:tav>
                                            <p:tav tm="100000">
                                              <p:val>
                                                <p:strVal val="#ppt_y"/>
                                              </p:val>
                                            </p:tav>
                                          </p:tavLst>
                                        </p:anim>
                                      </p:childTnLst>
                                    </p:cTn>
                                  </p:par>
                                  <p:par>
                                    <p:cTn id="34" presetID="2" presetClass="entr" presetSubtype="3" accel="90000" fill="hold" nodeType="withEffect">
                                      <p:stCondLst>
                                        <p:cond delay="600"/>
                                      </p:stCondLst>
                                      <p:childTnLst>
                                        <p:set>
                                          <p:cBhvr>
                                            <p:cTn id="35" dur="1" fill="hold">
                                              <p:stCondLst>
                                                <p:cond delay="0"/>
                                              </p:stCondLst>
                                            </p:cTn>
                                            <p:tgtEl>
                                              <p:spTgt spid="79"/>
                                            </p:tgtEl>
                                            <p:attrNameLst>
                                              <p:attrName>style.visibility</p:attrName>
                                            </p:attrNameLst>
                                          </p:cBhvr>
                                          <p:to>
                                            <p:strVal val="visible"/>
                                          </p:to>
                                        </p:set>
                                        <p:anim calcmode="lin" valueType="num">
                                          <p:cBhvr additive="base">
                                            <p:cTn id="36" dur="500" fill="hold"/>
                                            <p:tgtEl>
                                              <p:spTgt spid="79"/>
                                            </p:tgtEl>
                                            <p:attrNameLst>
                                              <p:attrName>ppt_x</p:attrName>
                                            </p:attrNameLst>
                                          </p:cBhvr>
                                          <p:tavLst>
                                            <p:tav tm="0">
                                              <p:val>
                                                <p:strVal val="1+#ppt_w/2"/>
                                              </p:val>
                                            </p:tav>
                                            <p:tav tm="100000">
                                              <p:val>
                                                <p:strVal val="#ppt_x"/>
                                              </p:val>
                                            </p:tav>
                                          </p:tavLst>
                                        </p:anim>
                                        <p:anim calcmode="lin" valueType="num">
                                          <p:cBhvr additive="base">
                                            <p:cTn id="37" dur="500" fill="hold"/>
                                            <p:tgtEl>
                                              <p:spTgt spid="79"/>
                                            </p:tgtEl>
                                            <p:attrNameLst>
                                              <p:attrName>ppt_y</p:attrName>
                                            </p:attrNameLst>
                                          </p:cBhvr>
                                          <p:tavLst>
                                            <p:tav tm="0">
                                              <p:val>
                                                <p:strVal val="0-#ppt_h/2"/>
                                              </p:val>
                                            </p:tav>
                                            <p:tav tm="100000">
                                              <p:val>
                                                <p:strVal val="#ppt_y"/>
                                              </p:val>
                                            </p:tav>
                                          </p:tavLst>
                                        </p:anim>
                                      </p:childTnLst>
                                    </p:cTn>
                                  </p:par>
                                  <p:par>
                                    <p:cTn id="38" presetID="2" presetClass="entr" presetSubtype="3" accel="90000" fill="hold" nodeType="withEffect">
                                      <p:stCondLst>
                                        <p:cond delay="900"/>
                                      </p:stCondLst>
                                      <p:childTnLst>
                                        <p:set>
                                          <p:cBhvr>
                                            <p:cTn id="39" dur="1" fill="hold">
                                              <p:stCondLst>
                                                <p:cond delay="0"/>
                                              </p:stCondLst>
                                            </p:cTn>
                                            <p:tgtEl>
                                              <p:spTgt spid="87"/>
                                            </p:tgtEl>
                                            <p:attrNameLst>
                                              <p:attrName>style.visibility</p:attrName>
                                            </p:attrNameLst>
                                          </p:cBhvr>
                                          <p:to>
                                            <p:strVal val="visible"/>
                                          </p:to>
                                        </p:set>
                                        <p:anim calcmode="lin" valueType="num">
                                          <p:cBhvr additive="base">
                                            <p:cTn id="40" dur="500" fill="hold"/>
                                            <p:tgtEl>
                                              <p:spTgt spid="87"/>
                                            </p:tgtEl>
                                            <p:attrNameLst>
                                              <p:attrName>ppt_x</p:attrName>
                                            </p:attrNameLst>
                                          </p:cBhvr>
                                          <p:tavLst>
                                            <p:tav tm="0">
                                              <p:val>
                                                <p:strVal val="1+#ppt_w/2"/>
                                              </p:val>
                                            </p:tav>
                                            <p:tav tm="100000">
                                              <p:val>
                                                <p:strVal val="#ppt_x"/>
                                              </p:val>
                                            </p:tav>
                                          </p:tavLst>
                                        </p:anim>
                                        <p:anim calcmode="lin" valueType="num">
                                          <p:cBhvr additive="base">
                                            <p:cTn id="41" dur="500" fill="hold"/>
                                            <p:tgtEl>
                                              <p:spTgt spid="87"/>
                                            </p:tgtEl>
                                            <p:attrNameLst>
                                              <p:attrName>ppt_y</p:attrName>
                                            </p:attrNameLst>
                                          </p:cBhvr>
                                          <p:tavLst>
                                            <p:tav tm="0">
                                              <p:val>
                                                <p:strVal val="0-#ppt_h/2"/>
                                              </p:val>
                                            </p:tav>
                                            <p:tav tm="100000">
                                              <p:val>
                                                <p:strVal val="#ppt_y"/>
                                              </p:val>
                                            </p:tav>
                                          </p:tavLst>
                                        </p:anim>
                                      </p:childTnLst>
                                    </p:cTn>
                                  </p:par>
                                </p:childTnLst>
                              </p:cTn>
                            </p:par>
                            <p:par>
                              <p:cTn id="42" fill="hold">
                                <p:stCondLst>
                                  <p:cond delay="1900"/>
                                </p:stCondLst>
                                <p:childTnLst>
                                  <p:par>
                                    <p:cTn id="43" presetID="23" presetClass="entr" presetSubtype="16"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p:cTn id="45" dur="500" fill="hold"/>
                                            <p:tgtEl>
                                              <p:spTgt spid="49"/>
                                            </p:tgtEl>
                                            <p:attrNameLst>
                                              <p:attrName>ppt_w</p:attrName>
                                            </p:attrNameLst>
                                          </p:cBhvr>
                                          <p:tavLst>
                                            <p:tav tm="0">
                                              <p:val>
                                                <p:fltVal val="0"/>
                                              </p:val>
                                            </p:tav>
                                            <p:tav tm="100000">
                                              <p:val>
                                                <p:strVal val="#ppt_w"/>
                                              </p:val>
                                            </p:tav>
                                          </p:tavLst>
                                        </p:anim>
                                        <p:anim calcmode="lin" valueType="num">
                                          <p:cBhvr>
                                            <p:cTn id="46" dur="500" fill="hold"/>
                                            <p:tgtEl>
                                              <p:spTgt spid="49"/>
                                            </p:tgtEl>
                                            <p:attrNameLst>
                                              <p:attrName>ppt_h</p:attrName>
                                            </p:attrNameLst>
                                          </p:cBhvr>
                                          <p:tavLst>
                                            <p:tav tm="0">
                                              <p:val>
                                                <p:fltVal val="0"/>
                                              </p:val>
                                            </p:tav>
                                            <p:tav tm="100000">
                                              <p:val>
                                                <p:strVal val="#ppt_h"/>
                                              </p:val>
                                            </p:tav>
                                          </p:tavLst>
                                        </p:anim>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900"/>
                                            <p:tgtEl>
                                              <p:spTgt spid="48"/>
                                            </p:tgtEl>
                                          </p:cBhvr>
                                        </p:animEffect>
                                      </p:childTnLst>
                                    </p:cTn>
                                  </p:par>
                                </p:childTnLst>
                              </p:cTn>
                            </p:par>
                            <p:par>
                              <p:cTn id="50" fill="hold">
                                <p:stCondLst>
                                  <p:cond delay="3000"/>
                                </p:stCondLst>
                                <p:childTnLst>
                                  <p:par>
                                    <p:cTn id="51" presetID="47" presetClass="entr" presetSubtype="0" fill="hold" grpId="0" nodeType="after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anim calcmode="lin" valueType="num">
                                          <p:cBhvr>
                                            <p:cTn id="54" dur="500" fill="hold"/>
                                            <p:tgtEl>
                                              <p:spTgt spid="75"/>
                                            </p:tgtEl>
                                            <p:attrNameLst>
                                              <p:attrName>ppt_x</p:attrName>
                                            </p:attrNameLst>
                                          </p:cBhvr>
                                          <p:tavLst>
                                            <p:tav tm="0">
                                              <p:val>
                                                <p:strVal val="#ppt_x"/>
                                              </p:val>
                                            </p:tav>
                                            <p:tav tm="100000">
                                              <p:val>
                                                <p:strVal val="#ppt_x"/>
                                              </p:val>
                                            </p:tav>
                                          </p:tavLst>
                                        </p:anim>
                                        <p:anim calcmode="lin" valueType="num">
                                          <p:cBhvr>
                                            <p:cTn id="55" dur="500" fill="hold"/>
                                            <p:tgtEl>
                                              <p:spTgt spid="75"/>
                                            </p:tgtEl>
                                            <p:attrNameLst>
                                              <p:attrName>ppt_y</p:attrName>
                                            </p:attrNameLst>
                                          </p:cBhvr>
                                          <p:tavLst>
                                            <p:tav tm="0">
                                              <p:val>
                                                <p:strVal val="#ppt_y-.1"/>
                                              </p:val>
                                            </p:tav>
                                            <p:tav tm="100000">
                                              <p:val>
                                                <p:strVal val="#ppt_y"/>
                                              </p:val>
                                            </p:tav>
                                          </p:tavLst>
                                        </p:anim>
                                      </p:childTnLst>
                                    </p:cTn>
                                  </p:par>
                                  <p:par>
                                    <p:cTn id="56" presetID="12" presetClass="entr" presetSubtype="8" fill="hold" grpId="0" nodeType="withEffect">
                                      <p:stCondLst>
                                        <p:cond delay="0"/>
                                      </p:stCondLst>
                                      <p:iterate type="lt">
                                        <p:tmPct val="1000"/>
                                      </p:iterate>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p:tgtEl>
                                              <p:spTgt spid="34"/>
                                            </p:tgtEl>
                                            <p:attrNameLst>
                                              <p:attrName>ppt_x</p:attrName>
                                            </p:attrNameLst>
                                          </p:cBhvr>
                                          <p:tavLst>
                                            <p:tav tm="0">
                                              <p:val>
                                                <p:strVal val="#ppt_x-#ppt_w*1.125000"/>
                                              </p:val>
                                            </p:tav>
                                            <p:tav tm="100000">
                                              <p:val>
                                                <p:strVal val="#ppt_x"/>
                                              </p:val>
                                            </p:tav>
                                          </p:tavLst>
                                        </p:anim>
                                        <p:animEffect transition="in" filter="wipe(right)">
                                          <p:cBhvr>
                                            <p:cTn id="59" dur="500"/>
                                            <p:tgtEl>
                                              <p:spTgt spid="34"/>
                                            </p:tgtEl>
                                          </p:cBhvr>
                                        </p:animEffect>
                                      </p:childTnLst>
                                    </p:cTn>
                                  </p:par>
                                </p:childTnLst>
                              </p:cTn>
                            </p:par>
                            <p:par>
                              <p:cTn id="60" fill="hold">
                                <p:stCondLst>
                                  <p:cond delay="3535"/>
                                </p:stCondLst>
                                <p:childTnLst>
                                  <p:par>
                                    <p:cTn id="61" presetID="2" presetClass="entr" presetSubtype="4"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20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40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60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80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childTnLst>
                              </p:cTn>
                            </p:par>
                            <p:par>
                              <p:cTn id="81" fill="hold">
                                <p:stCondLst>
                                  <p:cond delay="4835"/>
                                </p:stCondLst>
                                <p:childTnLst>
                                  <p:par>
                                    <p:cTn id="82" presetID="10" presetClass="entr" presetSubtype="0" fill="hold" grpId="0" nodeType="after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fade">
                                          <p:cBhvr>
                                            <p:cTn id="8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6" grpId="0"/>
          <p:bldP spid="37" grpId="0"/>
          <p:bldP spid="41" grpId="0"/>
          <p:bldP spid="42" grpId="0"/>
          <p:bldP spid="43" grpId="0"/>
          <p:bldP spid="48" grpId="0" animBg="1"/>
          <p:bldP spid="75" grpId="0"/>
          <p:bldP spid="90"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8281669" y="5295007"/>
            <a:ext cx="4917436" cy="1047834"/>
            <a:chOff x="4854651" y="2406822"/>
            <a:chExt cx="3192924" cy="660953"/>
          </a:xfrm>
        </p:grpSpPr>
        <p:cxnSp>
          <p:nvCxnSpPr>
            <p:cNvPr id="33" name="Straight Connector 1"/>
            <p:cNvCxnSpPr/>
            <p:nvPr/>
          </p:nvCxnSpPr>
          <p:spPr>
            <a:xfrm>
              <a:off x="4854651" y="2540519"/>
              <a:ext cx="1484239" cy="15490"/>
            </a:xfrm>
            <a:prstGeom prst="line">
              <a:avLst/>
            </a:prstGeom>
            <a:ln w="12700">
              <a:solidFill>
                <a:schemeClr val="bg1">
                  <a:lumMod val="65000"/>
                </a:schemeClr>
              </a:solidFill>
              <a:tail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6412546" y="2406822"/>
              <a:ext cx="1635029" cy="660953"/>
              <a:chOff x="6412546" y="2406822"/>
              <a:chExt cx="1635029" cy="660953"/>
            </a:xfrm>
          </p:grpSpPr>
          <p:sp>
            <p:nvSpPr>
              <p:cNvPr id="35" name="Rounded Rectangle 43"/>
              <p:cNvSpPr/>
              <p:nvPr/>
            </p:nvSpPr>
            <p:spPr>
              <a:xfrm>
                <a:off x="6412546" y="2417674"/>
                <a:ext cx="817514" cy="220589"/>
              </a:xfrm>
              <a:prstGeom prst="roundRect">
                <a:avLst>
                  <a:gd name="adj" fmla="val 46832"/>
                </a:avLst>
              </a:prstGeom>
              <a:solidFill>
                <a:schemeClr val="accent4"/>
              </a:solidFill>
              <a:ln>
                <a:noFill/>
              </a:ln>
              <a:effectLst>
                <a:outerShdw blurRad="88900" dist="88900" dir="5400000" algn="t" rotWithShape="0">
                  <a:schemeClr val="tx1">
                    <a:lumMod val="75000"/>
                    <a:lumOff val="2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71">
                  <a:latin typeface="+mj-ea"/>
                  <a:ea typeface="+mj-ea"/>
                </a:endParaRPr>
              </a:p>
            </p:txBody>
          </p:sp>
          <p:sp>
            <p:nvSpPr>
              <p:cNvPr id="36" name="TextBox 35"/>
              <p:cNvSpPr txBox="1"/>
              <p:nvPr/>
            </p:nvSpPr>
            <p:spPr>
              <a:xfrm>
                <a:off x="6491129" y="2406822"/>
                <a:ext cx="654838" cy="214244"/>
              </a:xfrm>
              <a:prstGeom prst="rect">
                <a:avLst/>
              </a:prstGeom>
              <a:noFill/>
            </p:spPr>
            <p:txBody>
              <a:bodyPr wrap="none" rtlCol="0">
                <a:spAutoFit/>
              </a:bodyPr>
              <a:lstStyle/>
              <a:p>
                <a:pPr algn="ctr"/>
                <a:r>
                  <a:rPr lang="zh-CN" altLang="en-US" sz="1544" dirty="0">
                    <a:solidFill>
                      <a:schemeClr val="bg1"/>
                    </a:solidFill>
                    <a:latin typeface="+mj-ea"/>
                    <a:ea typeface="+mj-ea"/>
                  </a:rPr>
                  <a:t>添加内容</a:t>
                </a:r>
                <a:endParaRPr lang="id-ID" sz="1544" dirty="0">
                  <a:solidFill>
                    <a:schemeClr val="bg1"/>
                  </a:solidFill>
                  <a:latin typeface="+mj-ea"/>
                  <a:ea typeface="+mj-ea"/>
                </a:endParaRPr>
              </a:p>
            </p:txBody>
          </p:sp>
          <p:sp>
            <p:nvSpPr>
              <p:cNvPr id="37" name="TextBox 36"/>
              <p:cNvSpPr txBox="1"/>
              <p:nvPr/>
            </p:nvSpPr>
            <p:spPr>
              <a:xfrm>
                <a:off x="6412546" y="2668431"/>
                <a:ext cx="1635029" cy="399344"/>
              </a:xfrm>
              <a:prstGeom prst="rect">
                <a:avLst/>
              </a:prstGeom>
              <a:noFill/>
            </p:spPr>
            <p:txBody>
              <a:bodyPr wrap="square" rtlCol="0">
                <a:spAutoFit/>
              </a:bodyPr>
              <a:lstStyle/>
              <a:p>
                <a:pPr>
                  <a:lnSpc>
                    <a:spcPct val="150000"/>
                  </a:lnSpc>
                </a:pPr>
                <a:r>
                  <a:rPr lang="zh-CN" altLang="en-US" sz="1132" dirty="0">
                    <a:solidFill>
                      <a:schemeClr val="tx1">
                        <a:lumMod val="75000"/>
                        <a:lumOff val="25000"/>
                      </a:schemeClr>
                    </a:solidFill>
                    <a:latin typeface="+mj-ea"/>
                    <a:ea typeface="+mj-ea"/>
                  </a:rPr>
                  <a:t>添加你的内容文字，添加你的饿内容文字，添加你的饿</a:t>
                </a:r>
                <a:endParaRPr lang="id-ID" sz="1132" dirty="0">
                  <a:solidFill>
                    <a:schemeClr val="tx1">
                      <a:lumMod val="75000"/>
                      <a:lumOff val="25000"/>
                    </a:schemeClr>
                  </a:solidFill>
                  <a:latin typeface="+mj-ea"/>
                  <a:ea typeface="+mj-ea"/>
                </a:endParaRPr>
              </a:p>
            </p:txBody>
          </p:sp>
        </p:grpSp>
      </p:grpSp>
      <p:sp>
        <p:nvSpPr>
          <p:cNvPr id="2" name="标题 1"/>
          <p:cNvSpPr>
            <a:spLocks noGrp="1"/>
          </p:cNvSpPr>
          <p:nvPr>
            <p:ph type="title"/>
          </p:nvPr>
        </p:nvSpPr>
        <p:spPr/>
        <p:txBody>
          <a:bodyPr/>
          <a:lstStyle/>
          <a:p>
            <a:pPr algn="l"/>
            <a:r>
              <a:rPr lang="zh-CN" altLang="en-US" dirty="0"/>
              <a:t>营业额提升</a:t>
            </a:r>
          </a:p>
        </p:txBody>
      </p:sp>
      <p:grpSp>
        <p:nvGrpSpPr>
          <p:cNvPr id="114" name="组合 113"/>
          <p:cNvGrpSpPr/>
          <p:nvPr/>
        </p:nvGrpSpPr>
        <p:grpSpPr>
          <a:xfrm>
            <a:off x="1939968" y="2692340"/>
            <a:ext cx="4575797" cy="1109125"/>
            <a:chOff x="1097890" y="1891967"/>
            <a:chExt cx="2971096" cy="699615"/>
          </a:xfrm>
        </p:grpSpPr>
        <p:sp>
          <p:nvSpPr>
            <p:cNvPr id="115" name="Rounded Rectangle 43"/>
            <p:cNvSpPr/>
            <p:nvPr/>
          </p:nvSpPr>
          <p:spPr>
            <a:xfrm>
              <a:off x="1952894" y="1917570"/>
              <a:ext cx="768382" cy="195578"/>
            </a:xfrm>
            <a:prstGeom prst="roundRect">
              <a:avLst>
                <a:gd name="adj" fmla="val 46832"/>
              </a:avLst>
            </a:prstGeom>
            <a:solidFill>
              <a:schemeClr val="accent1"/>
            </a:solidFill>
            <a:ln>
              <a:noFill/>
            </a:ln>
            <a:effectLst>
              <a:outerShdw blurRad="165100" dist="127000" dir="5400000" sx="92000" sy="92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71">
                <a:latin typeface="+mj-ea"/>
                <a:ea typeface="+mj-ea"/>
              </a:endParaRPr>
            </a:p>
          </p:txBody>
        </p:sp>
        <p:sp>
          <p:nvSpPr>
            <p:cNvPr id="116" name="TextBox 115"/>
            <p:cNvSpPr txBox="1"/>
            <p:nvPr/>
          </p:nvSpPr>
          <p:spPr>
            <a:xfrm>
              <a:off x="2009665" y="1891967"/>
              <a:ext cx="654838" cy="214244"/>
            </a:xfrm>
            <a:prstGeom prst="rect">
              <a:avLst/>
            </a:prstGeom>
            <a:noFill/>
          </p:spPr>
          <p:txBody>
            <a:bodyPr wrap="none" rtlCol="0">
              <a:spAutoFit/>
            </a:bodyPr>
            <a:lstStyle/>
            <a:p>
              <a:pPr algn="ctr"/>
              <a:r>
                <a:rPr lang="zh-CN" altLang="en-US" sz="1544" dirty="0">
                  <a:solidFill>
                    <a:schemeClr val="bg1"/>
                  </a:solidFill>
                  <a:latin typeface="+mj-ea"/>
                  <a:ea typeface="+mj-ea"/>
                </a:rPr>
                <a:t>添加内容</a:t>
              </a:r>
              <a:endParaRPr lang="id-ID" sz="1544" dirty="0">
                <a:solidFill>
                  <a:schemeClr val="bg1"/>
                </a:solidFill>
                <a:latin typeface="+mj-ea"/>
                <a:ea typeface="+mj-ea"/>
              </a:endParaRPr>
            </a:p>
          </p:txBody>
        </p:sp>
        <p:cxnSp>
          <p:nvCxnSpPr>
            <p:cNvPr id="117" name="Straight Connector 1"/>
            <p:cNvCxnSpPr/>
            <p:nvPr/>
          </p:nvCxnSpPr>
          <p:spPr>
            <a:xfrm flipH="1">
              <a:off x="2835798" y="2008102"/>
              <a:ext cx="1233188" cy="0"/>
            </a:xfrm>
            <a:prstGeom prst="line">
              <a:avLst/>
            </a:prstGeom>
            <a:ln w="12700">
              <a:solidFill>
                <a:schemeClr val="bg1">
                  <a:lumMod val="65000"/>
                </a:schemeClr>
              </a:solidFill>
              <a:tail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1097890" y="2192237"/>
              <a:ext cx="1635029" cy="399345"/>
            </a:xfrm>
            <a:prstGeom prst="rect">
              <a:avLst/>
            </a:prstGeom>
            <a:noFill/>
          </p:spPr>
          <p:txBody>
            <a:bodyPr wrap="square" rtlCol="0">
              <a:spAutoFit/>
            </a:bodyPr>
            <a:lstStyle/>
            <a:p>
              <a:pPr algn="r">
                <a:lnSpc>
                  <a:spcPct val="150000"/>
                </a:lnSpc>
              </a:pPr>
              <a:r>
                <a:rPr lang="zh-CN" altLang="en-US" sz="1132" dirty="0">
                  <a:solidFill>
                    <a:schemeClr val="tx1">
                      <a:lumMod val="75000"/>
                      <a:lumOff val="25000"/>
                    </a:schemeClr>
                  </a:solidFill>
                  <a:latin typeface="+mj-ea"/>
                  <a:ea typeface="+mj-ea"/>
                </a:rPr>
                <a:t>添加你的饿内容文字，添加你的内容文字，添加你的饿</a:t>
              </a:r>
              <a:endParaRPr lang="id-ID" sz="1132" dirty="0">
                <a:solidFill>
                  <a:schemeClr val="tx1">
                    <a:lumMod val="75000"/>
                    <a:lumOff val="25000"/>
                  </a:schemeClr>
                </a:solidFill>
                <a:latin typeface="+mj-ea"/>
                <a:ea typeface="+mj-ea"/>
              </a:endParaRPr>
            </a:p>
          </p:txBody>
        </p:sp>
      </p:grpSp>
      <p:grpSp>
        <p:nvGrpSpPr>
          <p:cNvPr id="119" name="组合 118"/>
          <p:cNvGrpSpPr/>
          <p:nvPr/>
        </p:nvGrpSpPr>
        <p:grpSpPr>
          <a:xfrm>
            <a:off x="1997704" y="4635745"/>
            <a:ext cx="4575797" cy="1070075"/>
            <a:chOff x="1097890" y="3117831"/>
            <a:chExt cx="2971096" cy="674983"/>
          </a:xfrm>
        </p:grpSpPr>
        <p:sp>
          <p:nvSpPr>
            <p:cNvPr id="120" name="Rounded Rectangle 43"/>
            <p:cNvSpPr/>
            <p:nvPr/>
          </p:nvSpPr>
          <p:spPr>
            <a:xfrm>
              <a:off x="1915404" y="3141706"/>
              <a:ext cx="805872" cy="201686"/>
            </a:xfrm>
            <a:prstGeom prst="roundRect">
              <a:avLst>
                <a:gd name="adj" fmla="val 46832"/>
              </a:avLst>
            </a:prstGeom>
            <a:solidFill>
              <a:schemeClr val="accent3"/>
            </a:solidFill>
            <a:ln>
              <a:noFill/>
            </a:ln>
            <a:effectLst>
              <a:outerShdw blurRad="215900" dist="114300" dir="3240000" sx="97000" sy="97000" algn="t"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71">
                <a:latin typeface="+mj-ea"/>
                <a:ea typeface="+mj-ea"/>
              </a:endParaRPr>
            </a:p>
          </p:txBody>
        </p:sp>
        <p:sp>
          <p:nvSpPr>
            <p:cNvPr id="121" name="TextBox 120"/>
            <p:cNvSpPr txBox="1"/>
            <p:nvPr/>
          </p:nvSpPr>
          <p:spPr>
            <a:xfrm>
              <a:off x="1994726" y="3117831"/>
              <a:ext cx="654838" cy="214244"/>
            </a:xfrm>
            <a:prstGeom prst="rect">
              <a:avLst/>
            </a:prstGeom>
            <a:noFill/>
          </p:spPr>
          <p:txBody>
            <a:bodyPr wrap="none" rtlCol="0">
              <a:spAutoFit/>
            </a:bodyPr>
            <a:lstStyle/>
            <a:p>
              <a:pPr algn="ctr"/>
              <a:r>
                <a:rPr lang="zh-CN" altLang="en-US" sz="1544" dirty="0">
                  <a:solidFill>
                    <a:schemeClr val="bg1"/>
                  </a:solidFill>
                  <a:latin typeface="+mj-ea"/>
                  <a:ea typeface="+mj-ea"/>
                </a:rPr>
                <a:t>添加内容</a:t>
              </a:r>
              <a:endParaRPr lang="id-ID" sz="1544" dirty="0">
                <a:solidFill>
                  <a:schemeClr val="bg1"/>
                </a:solidFill>
                <a:latin typeface="+mj-ea"/>
                <a:ea typeface="+mj-ea"/>
              </a:endParaRPr>
            </a:p>
          </p:txBody>
        </p:sp>
        <p:cxnSp>
          <p:nvCxnSpPr>
            <p:cNvPr id="122" name="Straight Connector 1"/>
            <p:cNvCxnSpPr/>
            <p:nvPr/>
          </p:nvCxnSpPr>
          <p:spPr>
            <a:xfrm flipH="1">
              <a:off x="2835798" y="3215712"/>
              <a:ext cx="1233188" cy="22634"/>
            </a:xfrm>
            <a:prstGeom prst="line">
              <a:avLst/>
            </a:prstGeom>
            <a:ln w="12700">
              <a:solidFill>
                <a:schemeClr val="bg1">
                  <a:lumMod val="65000"/>
                </a:schemeClr>
              </a:solidFill>
              <a:tail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1097890" y="3393469"/>
              <a:ext cx="1635029" cy="399345"/>
            </a:xfrm>
            <a:prstGeom prst="rect">
              <a:avLst/>
            </a:prstGeom>
            <a:noFill/>
          </p:spPr>
          <p:txBody>
            <a:bodyPr wrap="square" rtlCol="0">
              <a:spAutoFit/>
            </a:bodyPr>
            <a:lstStyle/>
            <a:p>
              <a:pPr algn="r">
                <a:lnSpc>
                  <a:spcPct val="150000"/>
                </a:lnSpc>
              </a:pPr>
              <a:r>
                <a:rPr lang="zh-CN" altLang="en-US" sz="1132" dirty="0">
                  <a:solidFill>
                    <a:schemeClr val="tx1">
                      <a:lumMod val="75000"/>
                      <a:lumOff val="25000"/>
                    </a:schemeClr>
                  </a:solidFill>
                  <a:latin typeface="+mj-ea"/>
                  <a:ea typeface="+mj-ea"/>
                </a:rPr>
                <a:t>添加你的饿内容文字，添加你的内容文字，添加你的饿</a:t>
              </a:r>
              <a:endParaRPr lang="id-ID" sz="1132" dirty="0">
                <a:solidFill>
                  <a:schemeClr val="tx1">
                    <a:lumMod val="75000"/>
                    <a:lumOff val="25000"/>
                  </a:schemeClr>
                </a:solidFill>
                <a:latin typeface="+mj-ea"/>
                <a:ea typeface="+mj-ea"/>
              </a:endParaRPr>
            </a:p>
          </p:txBody>
        </p:sp>
      </p:grpSp>
      <p:grpSp>
        <p:nvGrpSpPr>
          <p:cNvPr id="124" name="组合 123"/>
          <p:cNvGrpSpPr/>
          <p:nvPr/>
        </p:nvGrpSpPr>
        <p:grpSpPr>
          <a:xfrm>
            <a:off x="7783508" y="3508559"/>
            <a:ext cx="4917436" cy="1047834"/>
            <a:chOff x="4854651" y="2406822"/>
            <a:chExt cx="3192924" cy="660953"/>
          </a:xfrm>
        </p:grpSpPr>
        <p:cxnSp>
          <p:nvCxnSpPr>
            <p:cNvPr id="125" name="Straight Connector 1"/>
            <p:cNvCxnSpPr/>
            <p:nvPr/>
          </p:nvCxnSpPr>
          <p:spPr>
            <a:xfrm>
              <a:off x="4854651" y="2540519"/>
              <a:ext cx="1484239" cy="15490"/>
            </a:xfrm>
            <a:prstGeom prst="line">
              <a:avLst/>
            </a:prstGeom>
            <a:ln w="12700">
              <a:solidFill>
                <a:schemeClr val="bg1">
                  <a:lumMod val="65000"/>
                </a:schemeClr>
              </a:solidFill>
              <a:tailEnd type="ova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26" name="组合 125"/>
            <p:cNvGrpSpPr/>
            <p:nvPr/>
          </p:nvGrpSpPr>
          <p:grpSpPr>
            <a:xfrm>
              <a:off x="6412546" y="2406822"/>
              <a:ext cx="1635029" cy="660953"/>
              <a:chOff x="6412546" y="2406822"/>
              <a:chExt cx="1635029" cy="660953"/>
            </a:xfrm>
          </p:grpSpPr>
          <p:sp>
            <p:nvSpPr>
              <p:cNvPr id="127" name="Rounded Rectangle 43"/>
              <p:cNvSpPr/>
              <p:nvPr/>
            </p:nvSpPr>
            <p:spPr>
              <a:xfrm>
                <a:off x="6412546" y="2417674"/>
                <a:ext cx="817514" cy="220589"/>
              </a:xfrm>
              <a:prstGeom prst="roundRect">
                <a:avLst>
                  <a:gd name="adj" fmla="val 46832"/>
                </a:avLst>
              </a:prstGeom>
              <a:solidFill>
                <a:schemeClr val="accent2"/>
              </a:solidFill>
              <a:ln>
                <a:noFill/>
              </a:ln>
              <a:effectLst>
                <a:outerShdw blurRad="88900" dist="88900" dir="5400000" algn="t" rotWithShape="0">
                  <a:schemeClr val="tx1">
                    <a:lumMod val="75000"/>
                    <a:lumOff val="25000"/>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71">
                  <a:latin typeface="+mj-ea"/>
                  <a:ea typeface="+mj-ea"/>
                </a:endParaRPr>
              </a:p>
            </p:txBody>
          </p:sp>
          <p:sp>
            <p:nvSpPr>
              <p:cNvPr id="128" name="TextBox 127"/>
              <p:cNvSpPr txBox="1"/>
              <p:nvPr/>
            </p:nvSpPr>
            <p:spPr>
              <a:xfrm>
                <a:off x="6491129" y="2406822"/>
                <a:ext cx="654838" cy="214244"/>
              </a:xfrm>
              <a:prstGeom prst="rect">
                <a:avLst/>
              </a:prstGeom>
              <a:noFill/>
            </p:spPr>
            <p:txBody>
              <a:bodyPr wrap="none" rtlCol="0">
                <a:spAutoFit/>
              </a:bodyPr>
              <a:lstStyle/>
              <a:p>
                <a:pPr algn="ctr"/>
                <a:r>
                  <a:rPr lang="zh-CN" altLang="en-US" sz="1544" dirty="0">
                    <a:solidFill>
                      <a:schemeClr val="bg1"/>
                    </a:solidFill>
                    <a:latin typeface="+mj-ea"/>
                    <a:ea typeface="+mj-ea"/>
                  </a:rPr>
                  <a:t>添加内容</a:t>
                </a:r>
                <a:endParaRPr lang="id-ID" sz="1544" dirty="0">
                  <a:solidFill>
                    <a:schemeClr val="bg1"/>
                  </a:solidFill>
                  <a:latin typeface="+mj-ea"/>
                  <a:ea typeface="+mj-ea"/>
                </a:endParaRPr>
              </a:p>
            </p:txBody>
          </p:sp>
          <p:sp>
            <p:nvSpPr>
              <p:cNvPr id="129" name="TextBox 128"/>
              <p:cNvSpPr txBox="1"/>
              <p:nvPr/>
            </p:nvSpPr>
            <p:spPr>
              <a:xfrm>
                <a:off x="6412546" y="2668431"/>
                <a:ext cx="1635029" cy="399344"/>
              </a:xfrm>
              <a:prstGeom prst="rect">
                <a:avLst/>
              </a:prstGeom>
              <a:noFill/>
            </p:spPr>
            <p:txBody>
              <a:bodyPr wrap="square" rtlCol="0">
                <a:spAutoFit/>
              </a:bodyPr>
              <a:lstStyle/>
              <a:p>
                <a:pPr>
                  <a:lnSpc>
                    <a:spcPct val="150000"/>
                  </a:lnSpc>
                </a:pPr>
                <a:r>
                  <a:rPr lang="zh-CN" altLang="en-US" sz="1132" dirty="0">
                    <a:solidFill>
                      <a:schemeClr val="tx1">
                        <a:lumMod val="75000"/>
                        <a:lumOff val="25000"/>
                      </a:schemeClr>
                    </a:solidFill>
                    <a:latin typeface="+mj-ea"/>
                    <a:ea typeface="+mj-ea"/>
                  </a:rPr>
                  <a:t>添加你的内容文字，添加你的饿内容文字，添加你的饿</a:t>
                </a:r>
                <a:endParaRPr lang="id-ID" sz="1132" dirty="0">
                  <a:solidFill>
                    <a:schemeClr val="tx1">
                      <a:lumMod val="75000"/>
                      <a:lumOff val="25000"/>
                    </a:schemeClr>
                  </a:solidFill>
                  <a:latin typeface="+mj-ea"/>
                  <a:ea typeface="+mj-ea"/>
                </a:endParaRPr>
              </a:p>
            </p:txBody>
          </p:sp>
        </p:grpSp>
      </p:grpSp>
      <p:sp>
        <p:nvSpPr>
          <p:cNvPr id="139" name="Freeform 6"/>
          <p:cNvSpPr>
            <a:spLocks/>
          </p:cNvSpPr>
          <p:nvPr/>
        </p:nvSpPr>
        <p:spPr bwMode="auto">
          <a:xfrm>
            <a:off x="6337761" y="1959519"/>
            <a:ext cx="1445748" cy="1293124"/>
          </a:xfrm>
          <a:custGeom>
            <a:avLst/>
            <a:gdLst>
              <a:gd name="T0" fmla="*/ 0 w 267"/>
              <a:gd name="T1" fmla="*/ 232 h 232"/>
              <a:gd name="T2" fmla="*/ 135 w 267"/>
              <a:gd name="T3" fmla="*/ 0 h 232"/>
              <a:gd name="T4" fmla="*/ 267 w 267"/>
              <a:gd name="T5" fmla="*/ 232 h 232"/>
              <a:gd name="T6" fmla="*/ 0 w 267"/>
              <a:gd name="T7" fmla="*/ 232 h 232"/>
            </a:gdLst>
            <a:ahLst/>
            <a:cxnLst>
              <a:cxn ang="0">
                <a:pos x="T0" y="T1"/>
              </a:cxn>
              <a:cxn ang="0">
                <a:pos x="T2" y="T3"/>
              </a:cxn>
              <a:cxn ang="0">
                <a:pos x="T4" y="T5"/>
              </a:cxn>
              <a:cxn ang="0">
                <a:pos x="T6" y="T7"/>
              </a:cxn>
            </a:cxnLst>
            <a:rect l="0" t="0" r="r" b="b"/>
            <a:pathLst>
              <a:path w="267" h="232">
                <a:moveTo>
                  <a:pt x="0" y="232"/>
                </a:moveTo>
                <a:lnTo>
                  <a:pt x="135" y="0"/>
                </a:lnTo>
                <a:lnTo>
                  <a:pt x="267" y="232"/>
                </a:lnTo>
                <a:lnTo>
                  <a:pt x="0" y="232"/>
                </a:lnTo>
                <a:close/>
              </a:path>
            </a:pathLst>
          </a:custGeom>
          <a:solidFill>
            <a:schemeClr val="accent1"/>
          </a:solidFill>
          <a:ln w="5" cap="flat">
            <a:noFill/>
            <a:prstDash val="solid"/>
            <a:miter lim="800000"/>
            <a:headEnd/>
            <a:tailEnd/>
          </a:ln>
        </p:spPr>
        <p:txBody>
          <a:bodyPr vert="horz" wrap="square" lIns="142249" tIns="71124" rIns="142249" bIns="71124" numCol="1" anchor="b" anchorCtr="0" compatLnSpc="1">
            <a:prstTxWarp prst="textNoShape">
              <a:avLst/>
            </a:prstTxWarp>
          </a:bodyPr>
          <a:lstStyle/>
          <a:p>
            <a:pPr algn="ctr"/>
            <a:r>
              <a:rPr lang="zh-CN" altLang="en-US" sz="2265" dirty="0">
                <a:solidFill>
                  <a:schemeClr val="bg1"/>
                </a:solidFill>
                <a:latin typeface="微软雅黑" panose="020B0503020204020204" pitchFamily="34" charset="-122"/>
                <a:ea typeface="微软雅黑" panose="020B0503020204020204" pitchFamily="34" charset="-122"/>
              </a:rPr>
              <a:t>增长</a:t>
            </a:r>
          </a:p>
        </p:txBody>
      </p:sp>
      <p:sp>
        <p:nvSpPr>
          <p:cNvPr id="140" name="Freeform 7"/>
          <p:cNvSpPr>
            <a:spLocks/>
          </p:cNvSpPr>
          <p:nvPr/>
        </p:nvSpPr>
        <p:spPr bwMode="auto">
          <a:xfrm>
            <a:off x="5839600" y="3525769"/>
            <a:ext cx="2442069" cy="607547"/>
          </a:xfrm>
          <a:custGeom>
            <a:avLst/>
            <a:gdLst>
              <a:gd name="T0" fmla="*/ 0 w 451"/>
              <a:gd name="T1" fmla="*/ 109 h 109"/>
              <a:gd name="T2" fmla="*/ 64 w 451"/>
              <a:gd name="T3" fmla="*/ 0 h 109"/>
              <a:gd name="T4" fmla="*/ 387 w 451"/>
              <a:gd name="T5" fmla="*/ 0 h 109"/>
              <a:gd name="T6" fmla="*/ 451 w 451"/>
              <a:gd name="T7" fmla="*/ 109 h 109"/>
              <a:gd name="T8" fmla="*/ 0 w 451"/>
              <a:gd name="T9" fmla="*/ 109 h 109"/>
            </a:gdLst>
            <a:ahLst/>
            <a:cxnLst>
              <a:cxn ang="0">
                <a:pos x="T0" y="T1"/>
              </a:cxn>
              <a:cxn ang="0">
                <a:pos x="T2" y="T3"/>
              </a:cxn>
              <a:cxn ang="0">
                <a:pos x="T4" y="T5"/>
              </a:cxn>
              <a:cxn ang="0">
                <a:pos x="T6" y="T7"/>
              </a:cxn>
              <a:cxn ang="0">
                <a:pos x="T8" y="T9"/>
              </a:cxn>
            </a:cxnLst>
            <a:rect l="0" t="0" r="r" b="b"/>
            <a:pathLst>
              <a:path w="451" h="109">
                <a:moveTo>
                  <a:pt x="0" y="109"/>
                </a:moveTo>
                <a:lnTo>
                  <a:pt x="64" y="0"/>
                </a:lnTo>
                <a:lnTo>
                  <a:pt x="387" y="0"/>
                </a:lnTo>
                <a:lnTo>
                  <a:pt x="451" y="109"/>
                </a:lnTo>
                <a:lnTo>
                  <a:pt x="0" y="109"/>
                </a:lnTo>
                <a:close/>
              </a:path>
            </a:pathLst>
          </a:custGeom>
          <a:solidFill>
            <a:schemeClr val="accent2"/>
          </a:solidFill>
          <a:ln w="5" cap="flat">
            <a:noFill/>
            <a:prstDash val="solid"/>
            <a:miter lim="800000"/>
            <a:headEnd/>
            <a:tailEnd/>
          </a:ln>
        </p:spPr>
        <p:txBody>
          <a:bodyPr vert="horz" wrap="square" lIns="142249" tIns="71124" rIns="142249" bIns="71124" numCol="1" anchor="ctr" anchorCtr="0" compatLnSpc="1">
            <a:prstTxWarp prst="textNoShape">
              <a:avLst/>
            </a:prstTxWarp>
          </a:bodyPr>
          <a:lstStyle/>
          <a:p>
            <a:pPr algn="ctr"/>
            <a:r>
              <a:rPr lang="zh-CN" altLang="en-US" sz="2265" dirty="0">
                <a:solidFill>
                  <a:schemeClr val="bg1"/>
                </a:solidFill>
                <a:latin typeface="微软雅黑" panose="020B0503020204020204" pitchFamily="34" charset="-122"/>
                <a:ea typeface="微软雅黑" panose="020B0503020204020204" pitchFamily="34" charset="-122"/>
              </a:rPr>
              <a:t>添加内容</a:t>
            </a:r>
          </a:p>
        </p:txBody>
      </p:sp>
      <p:sp>
        <p:nvSpPr>
          <p:cNvPr id="141" name="Freeform 8"/>
          <p:cNvSpPr>
            <a:spLocks/>
          </p:cNvSpPr>
          <p:nvPr/>
        </p:nvSpPr>
        <p:spPr bwMode="auto">
          <a:xfrm>
            <a:off x="5352275" y="4412005"/>
            <a:ext cx="3427559" cy="601973"/>
          </a:xfrm>
          <a:custGeom>
            <a:avLst/>
            <a:gdLst>
              <a:gd name="T0" fmla="*/ 0 w 633"/>
              <a:gd name="T1" fmla="*/ 108 h 108"/>
              <a:gd name="T2" fmla="*/ 62 w 633"/>
              <a:gd name="T3" fmla="*/ 0 h 108"/>
              <a:gd name="T4" fmla="*/ 570 w 633"/>
              <a:gd name="T5" fmla="*/ 0 h 108"/>
              <a:gd name="T6" fmla="*/ 633 w 633"/>
              <a:gd name="T7" fmla="*/ 108 h 108"/>
              <a:gd name="T8" fmla="*/ 0 w 633"/>
              <a:gd name="T9" fmla="*/ 108 h 108"/>
            </a:gdLst>
            <a:ahLst/>
            <a:cxnLst>
              <a:cxn ang="0">
                <a:pos x="T0" y="T1"/>
              </a:cxn>
              <a:cxn ang="0">
                <a:pos x="T2" y="T3"/>
              </a:cxn>
              <a:cxn ang="0">
                <a:pos x="T4" y="T5"/>
              </a:cxn>
              <a:cxn ang="0">
                <a:pos x="T6" y="T7"/>
              </a:cxn>
              <a:cxn ang="0">
                <a:pos x="T8" y="T9"/>
              </a:cxn>
            </a:cxnLst>
            <a:rect l="0" t="0" r="r" b="b"/>
            <a:pathLst>
              <a:path w="633" h="108">
                <a:moveTo>
                  <a:pt x="0" y="108"/>
                </a:moveTo>
                <a:lnTo>
                  <a:pt x="62" y="0"/>
                </a:lnTo>
                <a:lnTo>
                  <a:pt x="570" y="0"/>
                </a:lnTo>
                <a:lnTo>
                  <a:pt x="633" y="108"/>
                </a:lnTo>
                <a:lnTo>
                  <a:pt x="0" y="108"/>
                </a:lnTo>
                <a:close/>
              </a:path>
            </a:pathLst>
          </a:custGeom>
          <a:solidFill>
            <a:schemeClr val="accent3"/>
          </a:solidFill>
          <a:ln w="5" cap="flat">
            <a:noFill/>
            <a:prstDash val="solid"/>
            <a:miter lim="800000"/>
            <a:headEnd/>
            <a:tailEnd/>
          </a:ln>
        </p:spPr>
        <p:txBody>
          <a:bodyPr vert="horz" wrap="square" lIns="142249" tIns="71124" rIns="142249" bIns="71124" numCol="1" anchor="ctr" anchorCtr="0" compatLnSpc="1">
            <a:prstTxWarp prst="textNoShape">
              <a:avLst/>
            </a:prstTxWarp>
          </a:bodyPr>
          <a:lstStyle/>
          <a:p>
            <a:pPr algn="ctr"/>
            <a:r>
              <a:rPr lang="zh-CN" altLang="en-US" sz="2471" dirty="0">
                <a:solidFill>
                  <a:schemeClr val="bg1"/>
                </a:solidFill>
                <a:latin typeface="微软雅黑" panose="020B0503020204020204" pitchFamily="34" charset="-122"/>
                <a:ea typeface="微软雅黑" panose="020B0503020204020204" pitchFamily="34" charset="-122"/>
              </a:rPr>
              <a:t>添加内容</a:t>
            </a:r>
          </a:p>
        </p:txBody>
      </p:sp>
      <p:sp>
        <p:nvSpPr>
          <p:cNvPr id="142" name="Freeform 10"/>
          <p:cNvSpPr>
            <a:spLocks/>
          </p:cNvSpPr>
          <p:nvPr/>
        </p:nvSpPr>
        <p:spPr bwMode="auto">
          <a:xfrm>
            <a:off x="6337762" y="3252646"/>
            <a:ext cx="1597363" cy="273118"/>
          </a:xfrm>
          <a:custGeom>
            <a:avLst/>
            <a:gdLst>
              <a:gd name="T0" fmla="*/ 0 w 295"/>
              <a:gd name="T1" fmla="*/ 0 h 49"/>
              <a:gd name="T2" fmla="*/ 206 w 295"/>
              <a:gd name="T3" fmla="*/ 0 h 49"/>
              <a:gd name="T4" fmla="*/ 295 w 295"/>
              <a:gd name="T5" fmla="*/ 49 h 49"/>
              <a:gd name="T6" fmla="*/ 90 w 295"/>
              <a:gd name="T7" fmla="*/ 49 h 49"/>
              <a:gd name="T8" fmla="*/ 0 w 295"/>
              <a:gd name="T9" fmla="*/ 0 h 49"/>
            </a:gdLst>
            <a:ahLst/>
            <a:cxnLst>
              <a:cxn ang="0">
                <a:pos x="T0" y="T1"/>
              </a:cxn>
              <a:cxn ang="0">
                <a:pos x="T2" y="T3"/>
              </a:cxn>
              <a:cxn ang="0">
                <a:pos x="T4" y="T5"/>
              </a:cxn>
              <a:cxn ang="0">
                <a:pos x="T6" y="T7"/>
              </a:cxn>
              <a:cxn ang="0">
                <a:pos x="T8" y="T9"/>
              </a:cxn>
            </a:cxnLst>
            <a:rect l="0" t="0" r="r" b="b"/>
            <a:pathLst>
              <a:path w="295" h="49">
                <a:moveTo>
                  <a:pt x="0" y="0"/>
                </a:moveTo>
                <a:lnTo>
                  <a:pt x="206" y="0"/>
                </a:lnTo>
                <a:lnTo>
                  <a:pt x="295" y="49"/>
                </a:lnTo>
                <a:lnTo>
                  <a:pt x="90" y="49"/>
                </a:lnTo>
                <a:lnTo>
                  <a:pt x="0" y="0"/>
                </a:lnTo>
                <a:close/>
              </a:path>
            </a:pathLst>
          </a:custGeom>
          <a:solidFill>
            <a:schemeClr val="bg1">
              <a:lumMod val="75000"/>
              <a:alpha val="79000"/>
            </a:schemeClr>
          </a:solidFill>
          <a:ln w="5" cap="flat">
            <a:noFill/>
            <a:prstDash val="solid"/>
            <a:miter lim="800000"/>
            <a:headEnd/>
            <a:tailEnd/>
          </a:ln>
        </p:spPr>
        <p:txBody>
          <a:bodyPr vert="horz" wrap="square" lIns="142249" tIns="71124" rIns="142249" bIns="71124" numCol="1" anchor="t" anchorCtr="0" compatLnSpc="1">
            <a:prstTxWarp prst="textNoShape">
              <a:avLst/>
            </a:prstTxWarp>
          </a:bodyPr>
          <a:lstStyle/>
          <a:p>
            <a:endParaRPr lang="zh-CN" altLang="en-US" sz="2471"/>
          </a:p>
        </p:txBody>
      </p:sp>
      <p:sp>
        <p:nvSpPr>
          <p:cNvPr id="143" name="Freeform 11"/>
          <p:cNvSpPr>
            <a:spLocks/>
          </p:cNvSpPr>
          <p:nvPr/>
        </p:nvSpPr>
        <p:spPr bwMode="auto">
          <a:xfrm>
            <a:off x="5839602" y="4133315"/>
            <a:ext cx="2599097" cy="278691"/>
          </a:xfrm>
          <a:custGeom>
            <a:avLst/>
            <a:gdLst>
              <a:gd name="T0" fmla="*/ 0 w 480"/>
              <a:gd name="T1" fmla="*/ 0 h 50"/>
              <a:gd name="T2" fmla="*/ 333 w 480"/>
              <a:gd name="T3" fmla="*/ 0 h 50"/>
              <a:gd name="T4" fmla="*/ 480 w 480"/>
              <a:gd name="T5" fmla="*/ 50 h 50"/>
              <a:gd name="T6" fmla="*/ 146 w 480"/>
              <a:gd name="T7" fmla="*/ 50 h 50"/>
              <a:gd name="T8" fmla="*/ 0 w 480"/>
              <a:gd name="T9" fmla="*/ 0 h 50"/>
            </a:gdLst>
            <a:ahLst/>
            <a:cxnLst>
              <a:cxn ang="0">
                <a:pos x="T0" y="T1"/>
              </a:cxn>
              <a:cxn ang="0">
                <a:pos x="T2" y="T3"/>
              </a:cxn>
              <a:cxn ang="0">
                <a:pos x="T4" y="T5"/>
              </a:cxn>
              <a:cxn ang="0">
                <a:pos x="T6" y="T7"/>
              </a:cxn>
              <a:cxn ang="0">
                <a:pos x="T8" y="T9"/>
              </a:cxn>
            </a:cxnLst>
            <a:rect l="0" t="0" r="r" b="b"/>
            <a:pathLst>
              <a:path w="480" h="50">
                <a:moveTo>
                  <a:pt x="0" y="0"/>
                </a:moveTo>
                <a:lnTo>
                  <a:pt x="333" y="0"/>
                </a:lnTo>
                <a:lnTo>
                  <a:pt x="480" y="50"/>
                </a:lnTo>
                <a:lnTo>
                  <a:pt x="146" y="50"/>
                </a:lnTo>
                <a:lnTo>
                  <a:pt x="0" y="0"/>
                </a:lnTo>
                <a:close/>
              </a:path>
            </a:pathLst>
          </a:custGeom>
          <a:solidFill>
            <a:schemeClr val="bg1">
              <a:lumMod val="75000"/>
              <a:alpha val="79000"/>
            </a:schemeClr>
          </a:solidFill>
          <a:ln w="5" cap="flat">
            <a:noFill/>
            <a:prstDash val="solid"/>
            <a:miter lim="800000"/>
            <a:headEnd/>
            <a:tailEnd/>
          </a:ln>
        </p:spPr>
        <p:txBody>
          <a:bodyPr vert="horz" wrap="square" lIns="142249" tIns="71124" rIns="142249" bIns="71124" numCol="1" anchor="t" anchorCtr="0" compatLnSpc="1">
            <a:prstTxWarp prst="textNoShape">
              <a:avLst/>
            </a:prstTxWarp>
          </a:bodyPr>
          <a:lstStyle/>
          <a:p>
            <a:endParaRPr lang="zh-CN" altLang="en-US" sz="2471"/>
          </a:p>
        </p:txBody>
      </p:sp>
      <p:sp>
        <p:nvSpPr>
          <p:cNvPr id="146" name="Freeform 12"/>
          <p:cNvSpPr>
            <a:spLocks/>
          </p:cNvSpPr>
          <p:nvPr/>
        </p:nvSpPr>
        <p:spPr bwMode="auto">
          <a:xfrm>
            <a:off x="5352271" y="5013978"/>
            <a:ext cx="3584586" cy="278691"/>
          </a:xfrm>
          <a:custGeom>
            <a:avLst/>
            <a:gdLst>
              <a:gd name="T0" fmla="*/ 0 w 662"/>
              <a:gd name="T1" fmla="*/ 0 h 50"/>
              <a:gd name="T2" fmla="*/ 461 w 662"/>
              <a:gd name="T3" fmla="*/ 0 h 50"/>
              <a:gd name="T4" fmla="*/ 662 w 662"/>
              <a:gd name="T5" fmla="*/ 50 h 50"/>
              <a:gd name="T6" fmla="*/ 201 w 662"/>
              <a:gd name="T7" fmla="*/ 50 h 50"/>
              <a:gd name="T8" fmla="*/ 0 w 662"/>
              <a:gd name="T9" fmla="*/ 0 h 50"/>
            </a:gdLst>
            <a:ahLst/>
            <a:cxnLst>
              <a:cxn ang="0">
                <a:pos x="T0" y="T1"/>
              </a:cxn>
              <a:cxn ang="0">
                <a:pos x="T2" y="T3"/>
              </a:cxn>
              <a:cxn ang="0">
                <a:pos x="T4" y="T5"/>
              </a:cxn>
              <a:cxn ang="0">
                <a:pos x="T6" y="T7"/>
              </a:cxn>
              <a:cxn ang="0">
                <a:pos x="T8" y="T9"/>
              </a:cxn>
            </a:cxnLst>
            <a:rect l="0" t="0" r="r" b="b"/>
            <a:pathLst>
              <a:path w="662" h="50">
                <a:moveTo>
                  <a:pt x="0" y="0"/>
                </a:moveTo>
                <a:lnTo>
                  <a:pt x="461" y="0"/>
                </a:lnTo>
                <a:lnTo>
                  <a:pt x="662" y="50"/>
                </a:lnTo>
                <a:lnTo>
                  <a:pt x="201" y="50"/>
                </a:lnTo>
                <a:lnTo>
                  <a:pt x="0" y="0"/>
                </a:lnTo>
                <a:close/>
              </a:path>
            </a:pathLst>
          </a:custGeom>
          <a:solidFill>
            <a:schemeClr val="bg1">
              <a:lumMod val="75000"/>
              <a:alpha val="79000"/>
            </a:schemeClr>
          </a:solidFill>
          <a:ln w="5" cap="flat">
            <a:noFill/>
            <a:prstDash val="solid"/>
            <a:miter lim="800000"/>
            <a:headEnd/>
            <a:tailEnd/>
          </a:ln>
        </p:spPr>
        <p:txBody>
          <a:bodyPr vert="horz" wrap="square" lIns="142249" tIns="71124" rIns="142249" bIns="71124" numCol="1" anchor="t" anchorCtr="0" compatLnSpc="1">
            <a:prstTxWarp prst="textNoShape">
              <a:avLst/>
            </a:prstTxWarp>
          </a:bodyPr>
          <a:lstStyle/>
          <a:p>
            <a:endParaRPr lang="zh-CN" altLang="en-US" sz="2471"/>
          </a:p>
        </p:txBody>
      </p:sp>
      <p:sp>
        <p:nvSpPr>
          <p:cNvPr id="147" name="Freeform 9"/>
          <p:cNvSpPr>
            <a:spLocks/>
          </p:cNvSpPr>
          <p:nvPr/>
        </p:nvSpPr>
        <p:spPr bwMode="auto">
          <a:xfrm>
            <a:off x="4599614" y="5292664"/>
            <a:ext cx="4938282" cy="1070172"/>
          </a:xfrm>
          <a:custGeom>
            <a:avLst/>
            <a:gdLst>
              <a:gd name="T0" fmla="*/ 0 w 912"/>
              <a:gd name="T1" fmla="*/ 192 h 192"/>
              <a:gd name="T2" fmla="*/ 111 w 912"/>
              <a:gd name="T3" fmla="*/ 0 h 192"/>
              <a:gd name="T4" fmla="*/ 801 w 912"/>
              <a:gd name="T5" fmla="*/ 0 h 192"/>
              <a:gd name="T6" fmla="*/ 912 w 912"/>
              <a:gd name="T7" fmla="*/ 192 h 192"/>
              <a:gd name="T8" fmla="*/ 0 w 912"/>
              <a:gd name="T9" fmla="*/ 192 h 192"/>
            </a:gdLst>
            <a:ahLst/>
            <a:cxnLst>
              <a:cxn ang="0">
                <a:pos x="T0" y="T1"/>
              </a:cxn>
              <a:cxn ang="0">
                <a:pos x="T2" y="T3"/>
              </a:cxn>
              <a:cxn ang="0">
                <a:pos x="T4" y="T5"/>
              </a:cxn>
              <a:cxn ang="0">
                <a:pos x="T6" y="T7"/>
              </a:cxn>
              <a:cxn ang="0">
                <a:pos x="T8" y="T9"/>
              </a:cxn>
            </a:cxnLst>
            <a:rect l="0" t="0" r="r" b="b"/>
            <a:pathLst>
              <a:path w="912" h="192">
                <a:moveTo>
                  <a:pt x="0" y="192"/>
                </a:moveTo>
                <a:lnTo>
                  <a:pt x="111" y="0"/>
                </a:lnTo>
                <a:lnTo>
                  <a:pt x="801" y="0"/>
                </a:lnTo>
                <a:lnTo>
                  <a:pt x="912" y="192"/>
                </a:lnTo>
                <a:lnTo>
                  <a:pt x="0" y="192"/>
                </a:lnTo>
                <a:close/>
              </a:path>
            </a:pathLst>
          </a:custGeom>
          <a:solidFill>
            <a:schemeClr val="accent4"/>
          </a:solidFill>
          <a:ln w="5" cap="flat">
            <a:noFill/>
            <a:prstDash val="solid"/>
            <a:miter lim="800000"/>
            <a:headEnd/>
            <a:tailEnd/>
          </a:ln>
          <a:effectLst>
            <a:outerShdw blurRad="114300" dist="38100" dir="5400000" algn="t" rotWithShape="0">
              <a:prstClr val="black">
                <a:alpha val="23000"/>
              </a:prstClr>
            </a:outerShdw>
          </a:effectLst>
        </p:spPr>
        <p:txBody>
          <a:bodyPr vert="horz" wrap="square" lIns="142249" tIns="71124" rIns="142249" bIns="71124" numCol="1" anchor="ctr" anchorCtr="0" compatLnSpc="1">
            <a:prstTxWarp prst="textNoShape">
              <a:avLst/>
            </a:prstTxWarp>
          </a:bodyPr>
          <a:lstStyle/>
          <a:p>
            <a:pPr algn="ctr"/>
            <a:r>
              <a:rPr lang="zh-CN" altLang="en-US" sz="2471" dirty="0">
                <a:solidFill>
                  <a:schemeClr val="bg1"/>
                </a:solidFill>
                <a:latin typeface="微软雅黑" panose="020B0503020204020204" pitchFamily="34" charset="-122"/>
                <a:ea typeface="微软雅黑" panose="020B0503020204020204" pitchFamily="34" charset="-122"/>
              </a:rPr>
              <a:t>添加内容</a:t>
            </a:r>
          </a:p>
        </p:txBody>
      </p:sp>
      <p:sp>
        <p:nvSpPr>
          <p:cNvPr id="148" name="TextBox 147"/>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1332157434"/>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left)">
                                      <p:cBhvr>
                                        <p:cTn id="7" dur="300"/>
                                        <p:tgtEl>
                                          <p:spTgt spid="147"/>
                                        </p:tgtEl>
                                      </p:cBhvr>
                                    </p:animEffect>
                                  </p:childTnLst>
                                </p:cTn>
                              </p:par>
                            </p:childTnLst>
                          </p:cTn>
                        </p:par>
                        <p:par>
                          <p:cTn id="8" fill="hold">
                            <p:stCondLst>
                              <p:cond delay="300"/>
                            </p:stCondLst>
                            <p:childTnLst>
                              <p:par>
                                <p:cTn id="9" presetID="22" presetClass="entr" presetSubtype="2" fill="hold" grpId="0"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wipe(right)">
                                      <p:cBhvr>
                                        <p:cTn id="11" dur="300"/>
                                        <p:tgtEl>
                                          <p:spTgt spid="146"/>
                                        </p:tgtEl>
                                      </p:cBhvr>
                                    </p:animEffect>
                                  </p:childTnLst>
                                </p:cTn>
                              </p:par>
                            </p:childTnLst>
                          </p:cTn>
                        </p:par>
                        <p:par>
                          <p:cTn id="12" fill="hold">
                            <p:stCondLst>
                              <p:cond delay="600"/>
                            </p:stCondLst>
                            <p:childTnLst>
                              <p:par>
                                <p:cTn id="13" presetID="22" presetClass="entr" presetSubtype="8" fill="hold" grpId="0" nodeType="after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wipe(left)">
                                      <p:cBhvr>
                                        <p:cTn id="15" dur="300"/>
                                        <p:tgtEl>
                                          <p:spTgt spid="141"/>
                                        </p:tgtEl>
                                      </p:cBhvr>
                                    </p:animEffect>
                                  </p:childTnLst>
                                </p:cTn>
                              </p:par>
                            </p:childTnLst>
                          </p:cTn>
                        </p:par>
                        <p:par>
                          <p:cTn id="16" fill="hold">
                            <p:stCondLst>
                              <p:cond delay="900"/>
                            </p:stCondLst>
                            <p:childTnLst>
                              <p:par>
                                <p:cTn id="17" presetID="22" presetClass="entr" presetSubtype="2" fill="hold" grpId="0"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right)">
                                      <p:cBhvr>
                                        <p:cTn id="19" dur="300"/>
                                        <p:tgtEl>
                                          <p:spTgt spid="143"/>
                                        </p:tgtEl>
                                      </p:cBhvr>
                                    </p:animEffect>
                                  </p:childTnLst>
                                </p:cTn>
                              </p:par>
                            </p:childTnLst>
                          </p:cTn>
                        </p:par>
                        <p:par>
                          <p:cTn id="20" fill="hold">
                            <p:stCondLst>
                              <p:cond delay="1200"/>
                            </p:stCondLst>
                            <p:childTnLst>
                              <p:par>
                                <p:cTn id="21" presetID="22" presetClass="entr" presetSubtype="8" fill="hold" grpId="0" nodeType="afterEffect">
                                  <p:stCondLst>
                                    <p:cond delay="0"/>
                                  </p:stCondLst>
                                  <p:childTnLst>
                                    <p:set>
                                      <p:cBhvr>
                                        <p:cTn id="22" dur="1" fill="hold">
                                          <p:stCondLst>
                                            <p:cond delay="0"/>
                                          </p:stCondLst>
                                        </p:cTn>
                                        <p:tgtEl>
                                          <p:spTgt spid="140"/>
                                        </p:tgtEl>
                                        <p:attrNameLst>
                                          <p:attrName>style.visibility</p:attrName>
                                        </p:attrNameLst>
                                      </p:cBhvr>
                                      <p:to>
                                        <p:strVal val="visible"/>
                                      </p:to>
                                    </p:set>
                                    <p:animEffect transition="in" filter="wipe(left)">
                                      <p:cBhvr>
                                        <p:cTn id="23" dur="300"/>
                                        <p:tgtEl>
                                          <p:spTgt spid="140"/>
                                        </p:tgtEl>
                                      </p:cBhvr>
                                    </p:animEffect>
                                  </p:childTnLst>
                                </p:cTn>
                              </p:par>
                            </p:childTnLst>
                          </p:cTn>
                        </p:par>
                        <p:par>
                          <p:cTn id="24" fill="hold">
                            <p:stCondLst>
                              <p:cond delay="1500"/>
                            </p:stCondLst>
                            <p:childTnLst>
                              <p:par>
                                <p:cTn id="25" presetID="22" presetClass="entr" presetSubtype="2" fill="hold" grpId="0" nodeType="after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wipe(right)">
                                      <p:cBhvr>
                                        <p:cTn id="27" dur="300"/>
                                        <p:tgtEl>
                                          <p:spTgt spid="142"/>
                                        </p:tgtEl>
                                      </p:cBhvr>
                                    </p:animEffect>
                                  </p:childTnLst>
                                </p:cTn>
                              </p:par>
                            </p:childTnLst>
                          </p:cTn>
                        </p:par>
                        <p:par>
                          <p:cTn id="28" fill="hold">
                            <p:stCondLst>
                              <p:cond delay="1800"/>
                            </p:stCondLst>
                            <p:childTnLst>
                              <p:par>
                                <p:cTn id="29" presetID="22" presetClass="entr" presetSubtype="4" fill="hold" grpId="0" nodeType="afterEffect">
                                  <p:stCondLst>
                                    <p:cond delay="0"/>
                                  </p:stCondLst>
                                  <p:childTnLst>
                                    <p:set>
                                      <p:cBhvr>
                                        <p:cTn id="30" dur="1" fill="hold">
                                          <p:stCondLst>
                                            <p:cond delay="0"/>
                                          </p:stCondLst>
                                        </p:cTn>
                                        <p:tgtEl>
                                          <p:spTgt spid="139"/>
                                        </p:tgtEl>
                                        <p:attrNameLst>
                                          <p:attrName>style.visibility</p:attrName>
                                        </p:attrNameLst>
                                      </p:cBhvr>
                                      <p:to>
                                        <p:strVal val="visible"/>
                                      </p:to>
                                    </p:set>
                                    <p:animEffect transition="in" filter="wipe(down)">
                                      <p:cBhvr>
                                        <p:cTn id="31" dur="300"/>
                                        <p:tgtEl>
                                          <p:spTgt spid="139"/>
                                        </p:tgtEl>
                                      </p:cBhvr>
                                    </p:animEffect>
                                  </p:childTnLst>
                                </p:cTn>
                              </p:par>
                            </p:childTnLst>
                          </p:cTn>
                        </p:par>
                        <p:par>
                          <p:cTn id="32" fill="hold">
                            <p:stCondLst>
                              <p:cond delay="2100"/>
                            </p:stCondLst>
                            <p:childTnLst>
                              <p:par>
                                <p:cTn id="33" presetID="22" presetClass="entr" presetSubtype="2" fill="hold" nodeType="after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right)">
                                      <p:cBhvr>
                                        <p:cTn id="35" dur="500"/>
                                        <p:tgtEl>
                                          <p:spTgt spid="114"/>
                                        </p:tgtEl>
                                      </p:cBhvr>
                                    </p:animEffect>
                                  </p:childTnLst>
                                </p:cTn>
                              </p:par>
                              <p:par>
                                <p:cTn id="36" presetID="22" presetClass="entr" presetSubtype="8" fill="hold" nodeType="withEffect">
                                  <p:stCondLst>
                                    <p:cond delay="0"/>
                                  </p:stCondLst>
                                  <p:childTnLst>
                                    <p:set>
                                      <p:cBhvr>
                                        <p:cTn id="37" dur="1" fill="hold">
                                          <p:stCondLst>
                                            <p:cond delay="0"/>
                                          </p:stCondLst>
                                        </p:cTn>
                                        <p:tgtEl>
                                          <p:spTgt spid="124"/>
                                        </p:tgtEl>
                                        <p:attrNameLst>
                                          <p:attrName>style.visibility</p:attrName>
                                        </p:attrNameLst>
                                      </p:cBhvr>
                                      <p:to>
                                        <p:strVal val="visible"/>
                                      </p:to>
                                    </p:set>
                                    <p:animEffect transition="in" filter="wipe(left)">
                                      <p:cBhvr>
                                        <p:cTn id="38" dur="500"/>
                                        <p:tgtEl>
                                          <p:spTgt spid="124"/>
                                        </p:tgtEl>
                                      </p:cBhvr>
                                    </p:animEffect>
                                  </p:childTnLst>
                                </p:cTn>
                              </p:par>
                              <p:par>
                                <p:cTn id="39" presetID="22" presetClass="entr" presetSubtype="2" fill="hold" nodeType="withEffect">
                                  <p:stCondLst>
                                    <p:cond delay="0"/>
                                  </p:stCondLst>
                                  <p:childTnLst>
                                    <p:set>
                                      <p:cBhvr>
                                        <p:cTn id="40" dur="1" fill="hold">
                                          <p:stCondLst>
                                            <p:cond delay="0"/>
                                          </p:stCondLst>
                                        </p:cTn>
                                        <p:tgtEl>
                                          <p:spTgt spid="119"/>
                                        </p:tgtEl>
                                        <p:attrNameLst>
                                          <p:attrName>style.visibility</p:attrName>
                                        </p:attrNameLst>
                                      </p:cBhvr>
                                      <p:to>
                                        <p:strVal val="visible"/>
                                      </p:to>
                                    </p:set>
                                    <p:animEffect transition="in" filter="wipe(right)">
                                      <p:cBhvr>
                                        <p:cTn id="41" dur="500"/>
                                        <p:tgtEl>
                                          <p:spTgt spid="119"/>
                                        </p:tgtEl>
                                      </p:cBhvr>
                                    </p:animEffect>
                                  </p:childTnLst>
                                </p:cTn>
                              </p:par>
                              <p:par>
                                <p:cTn id="42" presetID="22" presetClass="entr" presetSubtype="8"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2600"/>
                            </p:stCondLst>
                            <p:childTnLst>
                              <p:par>
                                <p:cTn id="46" presetID="10" presetClass="entr" presetSubtype="0" fill="hold" grpId="0" nodeType="afterEffect">
                                  <p:stCondLst>
                                    <p:cond delay="0"/>
                                  </p:stCondLst>
                                  <p:childTnLst>
                                    <p:set>
                                      <p:cBhvr>
                                        <p:cTn id="47" dur="1" fill="hold">
                                          <p:stCondLst>
                                            <p:cond delay="0"/>
                                          </p:stCondLst>
                                        </p:cTn>
                                        <p:tgtEl>
                                          <p:spTgt spid="148"/>
                                        </p:tgtEl>
                                        <p:attrNameLst>
                                          <p:attrName>style.visibility</p:attrName>
                                        </p:attrNameLst>
                                      </p:cBhvr>
                                      <p:to>
                                        <p:strVal val="visible"/>
                                      </p:to>
                                    </p:set>
                                    <p:animEffect transition="in" filter="fade">
                                      <p:cBhvr>
                                        <p:cTn id="4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animBg="1"/>
      <p:bldP spid="141" grpId="0" animBg="1"/>
      <p:bldP spid="142" grpId="0" animBg="1"/>
      <p:bldP spid="143" grpId="0" animBg="1"/>
      <p:bldP spid="146" grpId="0" animBg="1"/>
      <p:bldP spid="147" grpId="0" animBg="1"/>
      <p:bldP spid="14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pPr algn="l"/>
            <a:r>
              <a:rPr lang="zh-CN" altLang="en-US" dirty="0"/>
              <a:t>管理提升</a:t>
            </a:r>
          </a:p>
        </p:txBody>
      </p:sp>
      <p:sp>
        <p:nvSpPr>
          <p:cNvPr id="65" name="TextBox 64"/>
          <p:cNvSpPr txBox="1"/>
          <p:nvPr/>
        </p:nvSpPr>
        <p:spPr>
          <a:xfrm>
            <a:off x="4224723" y="3807327"/>
            <a:ext cx="1614745" cy="452905"/>
          </a:xfrm>
          <a:prstGeom prst="rect">
            <a:avLst/>
          </a:prstGeom>
          <a:noFill/>
        </p:spPr>
        <p:txBody>
          <a:bodyPr wrap="none" lIns="125496" tIns="62748" rIns="125496" bIns="62748" rtlCol="0">
            <a:spAutoFit/>
          </a:bodyPr>
          <a:lstStyle/>
          <a:p>
            <a:r>
              <a:rPr lang="zh-CN" altLang="en-US" sz="2059" dirty="0">
                <a:solidFill>
                  <a:schemeClr val="bg2"/>
                </a:solidFill>
                <a:latin typeface="微软雅黑" pitchFamily="34" charset="-122"/>
                <a:ea typeface="微软雅黑" pitchFamily="34" charset="-122"/>
              </a:rPr>
              <a:t>提升办法三</a:t>
            </a:r>
          </a:p>
        </p:txBody>
      </p:sp>
      <p:sp>
        <p:nvSpPr>
          <p:cNvPr id="66" name="TextBox 65"/>
          <p:cNvSpPr txBox="1"/>
          <p:nvPr/>
        </p:nvSpPr>
        <p:spPr>
          <a:xfrm>
            <a:off x="3631747" y="5304757"/>
            <a:ext cx="1614745" cy="452905"/>
          </a:xfrm>
          <a:prstGeom prst="rect">
            <a:avLst/>
          </a:prstGeom>
          <a:noFill/>
        </p:spPr>
        <p:txBody>
          <a:bodyPr wrap="none" lIns="125496" tIns="62748" rIns="125496" bIns="62748" rtlCol="0">
            <a:spAutoFit/>
          </a:bodyPr>
          <a:lstStyle/>
          <a:p>
            <a:r>
              <a:rPr lang="zh-CN" altLang="en-US" sz="2059" dirty="0">
                <a:solidFill>
                  <a:schemeClr val="bg2"/>
                </a:solidFill>
                <a:latin typeface="微软雅黑" pitchFamily="34" charset="-122"/>
                <a:ea typeface="微软雅黑" pitchFamily="34" charset="-122"/>
              </a:rPr>
              <a:t>提升办法五</a:t>
            </a:r>
          </a:p>
        </p:txBody>
      </p:sp>
      <p:sp>
        <p:nvSpPr>
          <p:cNvPr id="70" name="TextBox 69"/>
          <p:cNvSpPr txBox="1"/>
          <p:nvPr/>
        </p:nvSpPr>
        <p:spPr>
          <a:xfrm>
            <a:off x="9713802" y="3788450"/>
            <a:ext cx="1614745" cy="452905"/>
          </a:xfrm>
          <a:prstGeom prst="rect">
            <a:avLst/>
          </a:prstGeom>
          <a:noFill/>
        </p:spPr>
        <p:txBody>
          <a:bodyPr wrap="none" lIns="125496" tIns="62748" rIns="125496" bIns="62748" rtlCol="0">
            <a:spAutoFit/>
          </a:bodyPr>
          <a:lstStyle/>
          <a:p>
            <a:r>
              <a:rPr lang="zh-CN" altLang="en-US" sz="2059" dirty="0">
                <a:solidFill>
                  <a:schemeClr val="bg2"/>
                </a:solidFill>
                <a:latin typeface="微软雅黑" pitchFamily="34" charset="-122"/>
                <a:ea typeface="微软雅黑" pitchFamily="34" charset="-122"/>
              </a:rPr>
              <a:t>提升办法四</a:t>
            </a:r>
          </a:p>
        </p:txBody>
      </p:sp>
      <p:sp>
        <p:nvSpPr>
          <p:cNvPr id="71" name="TextBox 70"/>
          <p:cNvSpPr txBox="1"/>
          <p:nvPr/>
        </p:nvSpPr>
        <p:spPr>
          <a:xfrm>
            <a:off x="9062329" y="5308985"/>
            <a:ext cx="1614745" cy="452905"/>
          </a:xfrm>
          <a:prstGeom prst="rect">
            <a:avLst/>
          </a:prstGeom>
          <a:noFill/>
        </p:spPr>
        <p:txBody>
          <a:bodyPr wrap="none" lIns="125496" tIns="62748" rIns="125496" bIns="62748" rtlCol="0">
            <a:spAutoFit/>
          </a:bodyPr>
          <a:lstStyle/>
          <a:p>
            <a:r>
              <a:rPr lang="zh-CN" altLang="en-US" sz="2059" dirty="0">
                <a:solidFill>
                  <a:schemeClr val="bg2"/>
                </a:solidFill>
                <a:latin typeface="微软雅黑" pitchFamily="34" charset="-122"/>
                <a:ea typeface="微软雅黑" pitchFamily="34" charset="-122"/>
              </a:rPr>
              <a:t>提升办法六</a:t>
            </a:r>
          </a:p>
        </p:txBody>
      </p:sp>
      <p:sp>
        <p:nvSpPr>
          <p:cNvPr id="72" name="椭圆 34"/>
          <p:cNvSpPr/>
          <p:nvPr/>
        </p:nvSpPr>
        <p:spPr>
          <a:xfrm rot="16200000">
            <a:off x="6273124" y="3474507"/>
            <a:ext cx="1257890" cy="1617135"/>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accent2"/>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1544">
              <a:latin typeface="微软雅黑" pitchFamily="34" charset="-122"/>
              <a:ea typeface="微软雅黑" pitchFamily="34" charset="-122"/>
            </a:endParaRPr>
          </a:p>
        </p:txBody>
      </p:sp>
      <p:grpSp>
        <p:nvGrpSpPr>
          <p:cNvPr id="73" name="组合 72"/>
          <p:cNvGrpSpPr/>
          <p:nvPr/>
        </p:nvGrpSpPr>
        <p:grpSpPr>
          <a:xfrm rot="5400000">
            <a:off x="8250687" y="3439659"/>
            <a:ext cx="1239248" cy="1609491"/>
            <a:chOff x="4020870" y="2194485"/>
            <a:chExt cx="1102258" cy="1432090"/>
          </a:xfrm>
          <a:effectLst>
            <a:outerShdw blurRad="444500" dist="254000" dir="8100000" algn="tr" rotWithShape="0">
              <a:prstClr val="black">
                <a:alpha val="50000"/>
              </a:prstClr>
            </a:outerShdw>
          </a:effectLst>
        </p:grpSpPr>
        <p:sp>
          <p:nvSpPr>
            <p:cNvPr id="7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44">
                <a:solidFill>
                  <a:schemeClr val="bg2"/>
                </a:solidFill>
                <a:latin typeface="微软雅黑" pitchFamily="34" charset="-122"/>
                <a:ea typeface="微软雅黑" pitchFamily="34" charset="-122"/>
              </a:endParaRPr>
            </a:p>
          </p:txBody>
        </p:sp>
        <p:sp>
          <p:nvSpPr>
            <p:cNvPr id="7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44">
                <a:solidFill>
                  <a:schemeClr val="bg2"/>
                </a:solidFill>
                <a:latin typeface="微软雅黑" pitchFamily="34" charset="-122"/>
                <a:ea typeface="微软雅黑" pitchFamily="34" charset="-122"/>
              </a:endParaRPr>
            </a:p>
          </p:txBody>
        </p:sp>
      </p:grpSp>
      <p:sp>
        <p:nvSpPr>
          <p:cNvPr id="76" name="椭圆 34"/>
          <p:cNvSpPr/>
          <p:nvPr/>
        </p:nvSpPr>
        <p:spPr>
          <a:xfrm rot="5400000">
            <a:off x="7456538" y="4969325"/>
            <a:ext cx="1257889" cy="1617133"/>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accent3"/>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1544">
              <a:latin typeface="微软雅黑" pitchFamily="34" charset="-122"/>
              <a:ea typeface="微软雅黑" pitchFamily="34" charset="-122"/>
            </a:endParaRPr>
          </a:p>
        </p:txBody>
      </p:sp>
      <p:grpSp>
        <p:nvGrpSpPr>
          <p:cNvPr id="77" name="组合 76"/>
          <p:cNvGrpSpPr/>
          <p:nvPr/>
        </p:nvGrpSpPr>
        <p:grpSpPr>
          <a:xfrm rot="16200000">
            <a:off x="5532283" y="4936778"/>
            <a:ext cx="1239248" cy="1609491"/>
            <a:chOff x="4020870" y="2194485"/>
            <a:chExt cx="1102258" cy="1432090"/>
          </a:xfrm>
          <a:effectLst>
            <a:outerShdw blurRad="444500" dist="254000" dir="8100000" algn="tr" rotWithShape="0">
              <a:prstClr val="black">
                <a:alpha val="50000"/>
              </a:prstClr>
            </a:outerShdw>
          </a:effectLst>
        </p:grpSpPr>
        <p:sp>
          <p:nvSpPr>
            <p:cNvPr id="7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44">
                <a:solidFill>
                  <a:schemeClr val="tx1"/>
                </a:solidFill>
                <a:latin typeface="微软雅黑" pitchFamily="34" charset="-122"/>
                <a:ea typeface="微软雅黑" pitchFamily="34" charset="-122"/>
              </a:endParaRPr>
            </a:p>
          </p:txBody>
        </p:sp>
        <p:sp>
          <p:nvSpPr>
            <p:cNvPr id="7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44">
                <a:latin typeface="微软雅黑" pitchFamily="34" charset="-122"/>
                <a:ea typeface="微软雅黑" pitchFamily="34" charset="-122"/>
              </a:endParaRPr>
            </a:p>
          </p:txBody>
        </p:sp>
      </p:grpSp>
      <p:sp>
        <p:nvSpPr>
          <p:cNvPr id="80" name="TextBox 79"/>
          <p:cNvSpPr txBox="1"/>
          <p:nvPr/>
        </p:nvSpPr>
        <p:spPr>
          <a:xfrm>
            <a:off x="9039215" y="5773094"/>
            <a:ext cx="3936383" cy="615931"/>
          </a:xfrm>
          <a:prstGeom prst="rect">
            <a:avLst/>
          </a:prstGeom>
          <a:noFill/>
        </p:spPr>
        <p:txBody>
          <a:bodyPr wrap="none" lIns="125496" tIns="62748" rIns="125496" bIns="62748" rtlCol="0">
            <a:spAutoFit/>
          </a:bodyPr>
          <a:lstStyle/>
          <a:p>
            <a:pPr>
              <a:defRPr/>
            </a:pPr>
            <a:r>
              <a:rPr lang="zh-CN" altLang="en-US" sz="1544" dirty="0">
                <a:solidFill>
                  <a:schemeClr val="bg2"/>
                </a:solidFill>
                <a:latin typeface="微软雅黑" pitchFamily="34" charset="-122"/>
                <a:ea typeface="微软雅黑" pitchFamily="34" charset="-122"/>
              </a:rPr>
              <a:t>单击此处添加简短说明，添加简短文字，</a:t>
            </a:r>
            <a:endParaRPr lang="en-US" altLang="zh-CN" sz="1544" dirty="0">
              <a:solidFill>
                <a:schemeClr val="bg2"/>
              </a:solidFill>
              <a:latin typeface="微软雅黑" pitchFamily="34" charset="-122"/>
              <a:ea typeface="微软雅黑" pitchFamily="34" charset="-122"/>
            </a:endParaRPr>
          </a:p>
          <a:p>
            <a:pPr>
              <a:defRPr/>
            </a:pPr>
            <a:r>
              <a:rPr lang="zh-CN" altLang="en-US" sz="1544" dirty="0">
                <a:solidFill>
                  <a:schemeClr val="bg2"/>
                </a:solidFill>
                <a:latin typeface="微软雅黑" pitchFamily="34" charset="-122"/>
                <a:ea typeface="微软雅黑" pitchFamily="34" charset="-122"/>
              </a:rPr>
              <a:t>具体文字添加此处。</a:t>
            </a:r>
            <a:endParaRPr lang="en-US" altLang="zh-CN" sz="1544" dirty="0">
              <a:solidFill>
                <a:schemeClr val="bg2"/>
              </a:solidFill>
              <a:latin typeface="微软雅黑" pitchFamily="34" charset="-122"/>
              <a:ea typeface="微软雅黑" pitchFamily="34" charset="-122"/>
            </a:endParaRPr>
          </a:p>
        </p:txBody>
      </p:sp>
      <p:sp>
        <p:nvSpPr>
          <p:cNvPr id="81" name="TextBox 80"/>
          <p:cNvSpPr txBox="1"/>
          <p:nvPr/>
        </p:nvSpPr>
        <p:spPr>
          <a:xfrm>
            <a:off x="2022395" y="4279279"/>
            <a:ext cx="3936383" cy="615931"/>
          </a:xfrm>
          <a:prstGeom prst="rect">
            <a:avLst/>
          </a:prstGeom>
          <a:noFill/>
        </p:spPr>
        <p:txBody>
          <a:bodyPr wrap="none" lIns="125496" tIns="62748" rIns="125496" bIns="62748" rtlCol="0">
            <a:spAutoFit/>
          </a:bodyPr>
          <a:lstStyle/>
          <a:p>
            <a:pPr algn="r">
              <a:defRPr/>
            </a:pPr>
            <a:r>
              <a:rPr lang="zh-CN" altLang="en-US" sz="1544" dirty="0">
                <a:solidFill>
                  <a:schemeClr val="bg2"/>
                </a:solidFill>
                <a:latin typeface="微软雅黑" pitchFamily="34" charset="-122"/>
                <a:ea typeface="微软雅黑" pitchFamily="34" charset="-122"/>
              </a:rPr>
              <a:t>单击此处添加简短说明，添加简短文字，</a:t>
            </a:r>
            <a:endParaRPr lang="en-US" altLang="zh-CN" sz="1544" dirty="0">
              <a:solidFill>
                <a:schemeClr val="bg2"/>
              </a:solidFill>
              <a:latin typeface="微软雅黑" pitchFamily="34" charset="-122"/>
              <a:ea typeface="微软雅黑" pitchFamily="34" charset="-122"/>
            </a:endParaRPr>
          </a:p>
          <a:p>
            <a:pPr algn="r">
              <a:defRPr/>
            </a:pPr>
            <a:r>
              <a:rPr lang="zh-CN" altLang="en-US" sz="1544" dirty="0">
                <a:solidFill>
                  <a:schemeClr val="bg2"/>
                </a:solidFill>
                <a:latin typeface="微软雅黑" pitchFamily="34" charset="-122"/>
                <a:ea typeface="微软雅黑" pitchFamily="34" charset="-122"/>
              </a:rPr>
              <a:t>具体文字添加此处。</a:t>
            </a:r>
            <a:endParaRPr lang="en-US" altLang="zh-CN" sz="1544" dirty="0">
              <a:solidFill>
                <a:schemeClr val="bg2"/>
              </a:solidFill>
              <a:latin typeface="微软雅黑" pitchFamily="34" charset="-122"/>
              <a:ea typeface="微软雅黑" pitchFamily="34" charset="-122"/>
            </a:endParaRPr>
          </a:p>
        </p:txBody>
      </p:sp>
      <p:sp>
        <p:nvSpPr>
          <p:cNvPr id="82" name="TextBox 81"/>
          <p:cNvSpPr txBox="1"/>
          <p:nvPr/>
        </p:nvSpPr>
        <p:spPr>
          <a:xfrm>
            <a:off x="1363406" y="5768128"/>
            <a:ext cx="3936383" cy="615931"/>
          </a:xfrm>
          <a:prstGeom prst="rect">
            <a:avLst/>
          </a:prstGeom>
          <a:noFill/>
        </p:spPr>
        <p:txBody>
          <a:bodyPr wrap="none" lIns="125496" tIns="62748" rIns="125496" bIns="62748" rtlCol="0">
            <a:spAutoFit/>
          </a:bodyPr>
          <a:lstStyle/>
          <a:p>
            <a:pPr algn="r">
              <a:defRPr/>
            </a:pPr>
            <a:r>
              <a:rPr lang="zh-CN" altLang="en-US" sz="1544" dirty="0">
                <a:solidFill>
                  <a:schemeClr val="bg2"/>
                </a:solidFill>
                <a:latin typeface="微软雅黑" pitchFamily="34" charset="-122"/>
                <a:ea typeface="微软雅黑" pitchFamily="34" charset="-122"/>
              </a:rPr>
              <a:t>单击此处添加简短说明，添加简短文字，</a:t>
            </a:r>
            <a:endParaRPr lang="en-US" altLang="zh-CN" sz="1544" dirty="0">
              <a:solidFill>
                <a:schemeClr val="bg2"/>
              </a:solidFill>
              <a:latin typeface="微软雅黑" pitchFamily="34" charset="-122"/>
              <a:ea typeface="微软雅黑" pitchFamily="34" charset="-122"/>
            </a:endParaRPr>
          </a:p>
          <a:p>
            <a:pPr algn="r">
              <a:defRPr/>
            </a:pPr>
            <a:r>
              <a:rPr lang="zh-CN" altLang="en-US" sz="1544" dirty="0">
                <a:solidFill>
                  <a:schemeClr val="bg2"/>
                </a:solidFill>
                <a:latin typeface="微软雅黑" pitchFamily="34" charset="-122"/>
                <a:ea typeface="微软雅黑" pitchFamily="34" charset="-122"/>
              </a:rPr>
              <a:t>具体文字添加此处。</a:t>
            </a:r>
            <a:endParaRPr lang="en-US" altLang="zh-CN" sz="1544" dirty="0">
              <a:solidFill>
                <a:schemeClr val="bg2"/>
              </a:solidFill>
              <a:latin typeface="微软雅黑" pitchFamily="34" charset="-122"/>
              <a:ea typeface="微软雅黑" pitchFamily="34" charset="-122"/>
            </a:endParaRPr>
          </a:p>
        </p:txBody>
      </p:sp>
      <p:sp>
        <p:nvSpPr>
          <p:cNvPr id="83" name="TextBox 82"/>
          <p:cNvSpPr txBox="1"/>
          <p:nvPr/>
        </p:nvSpPr>
        <p:spPr>
          <a:xfrm>
            <a:off x="9713802" y="4233684"/>
            <a:ext cx="3936383" cy="615931"/>
          </a:xfrm>
          <a:prstGeom prst="rect">
            <a:avLst/>
          </a:prstGeom>
          <a:noFill/>
        </p:spPr>
        <p:txBody>
          <a:bodyPr wrap="none" lIns="125496" tIns="62748" rIns="125496" bIns="62748" rtlCol="0">
            <a:spAutoFit/>
          </a:bodyPr>
          <a:lstStyle/>
          <a:p>
            <a:pPr>
              <a:defRPr/>
            </a:pPr>
            <a:r>
              <a:rPr lang="zh-CN" altLang="en-US" sz="1544" dirty="0">
                <a:solidFill>
                  <a:schemeClr val="bg2"/>
                </a:solidFill>
                <a:latin typeface="微软雅黑" pitchFamily="34" charset="-122"/>
                <a:ea typeface="微软雅黑" pitchFamily="34" charset="-122"/>
              </a:rPr>
              <a:t>单击此处添加简短说明，添加简短文字，</a:t>
            </a:r>
            <a:endParaRPr lang="en-US" altLang="zh-CN" sz="1544" dirty="0">
              <a:solidFill>
                <a:schemeClr val="bg2"/>
              </a:solidFill>
              <a:latin typeface="微软雅黑" pitchFamily="34" charset="-122"/>
              <a:ea typeface="微软雅黑" pitchFamily="34" charset="-122"/>
            </a:endParaRPr>
          </a:p>
          <a:p>
            <a:pPr>
              <a:defRPr/>
            </a:pPr>
            <a:r>
              <a:rPr lang="zh-CN" altLang="en-US" sz="1544" dirty="0">
                <a:solidFill>
                  <a:schemeClr val="bg2"/>
                </a:solidFill>
                <a:latin typeface="微软雅黑" pitchFamily="34" charset="-122"/>
                <a:ea typeface="微软雅黑" pitchFamily="34" charset="-122"/>
              </a:rPr>
              <a:t>具体文字添加此处。</a:t>
            </a:r>
            <a:endParaRPr lang="en-US" altLang="zh-CN" sz="1544" dirty="0">
              <a:solidFill>
                <a:schemeClr val="bg2"/>
              </a:solidFill>
              <a:latin typeface="微软雅黑" pitchFamily="34" charset="-122"/>
              <a:ea typeface="微软雅黑" pitchFamily="34" charset="-122"/>
            </a:endParaRPr>
          </a:p>
        </p:txBody>
      </p:sp>
      <p:sp>
        <p:nvSpPr>
          <p:cNvPr id="84" name="TextBox 83"/>
          <p:cNvSpPr txBox="1"/>
          <p:nvPr/>
        </p:nvSpPr>
        <p:spPr>
          <a:xfrm>
            <a:off x="3685044" y="2305668"/>
            <a:ext cx="1614745" cy="452905"/>
          </a:xfrm>
          <a:prstGeom prst="rect">
            <a:avLst/>
          </a:prstGeom>
          <a:noFill/>
        </p:spPr>
        <p:txBody>
          <a:bodyPr wrap="none" lIns="125496" tIns="62748" rIns="125496" bIns="62748" rtlCol="0">
            <a:spAutoFit/>
          </a:bodyPr>
          <a:lstStyle/>
          <a:p>
            <a:pPr algn="r"/>
            <a:r>
              <a:rPr lang="zh-CN" altLang="en-US" sz="2059" dirty="0">
                <a:solidFill>
                  <a:schemeClr val="bg2"/>
                </a:solidFill>
                <a:latin typeface="微软雅黑" pitchFamily="34" charset="-122"/>
                <a:ea typeface="微软雅黑" pitchFamily="34" charset="-122"/>
              </a:rPr>
              <a:t>提升办法一</a:t>
            </a:r>
          </a:p>
        </p:txBody>
      </p:sp>
      <p:sp>
        <p:nvSpPr>
          <p:cNvPr id="86" name="TextBox 85"/>
          <p:cNvSpPr txBox="1"/>
          <p:nvPr/>
        </p:nvSpPr>
        <p:spPr>
          <a:xfrm>
            <a:off x="9042649" y="2353899"/>
            <a:ext cx="1614745" cy="452905"/>
          </a:xfrm>
          <a:prstGeom prst="rect">
            <a:avLst/>
          </a:prstGeom>
          <a:noFill/>
        </p:spPr>
        <p:txBody>
          <a:bodyPr wrap="none" lIns="125496" tIns="62748" rIns="125496" bIns="62748" rtlCol="0">
            <a:spAutoFit/>
          </a:bodyPr>
          <a:lstStyle/>
          <a:p>
            <a:r>
              <a:rPr lang="zh-CN" altLang="en-US" sz="2059" dirty="0">
                <a:solidFill>
                  <a:schemeClr val="bg2"/>
                </a:solidFill>
                <a:latin typeface="微软雅黑" pitchFamily="34" charset="-122"/>
                <a:ea typeface="微软雅黑" pitchFamily="34" charset="-122"/>
              </a:rPr>
              <a:t>提升办法二</a:t>
            </a:r>
          </a:p>
        </p:txBody>
      </p:sp>
      <p:sp>
        <p:nvSpPr>
          <p:cNvPr id="87" name="椭圆 34"/>
          <p:cNvSpPr/>
          <p:nvPr/>
        </p:nvSpPr>
        <p:spPr>
          <a:xfrm rot="5400000">
            <a:off x="7478245" y="2003621"/>
            <a:ext cx="1257889" cy="1617133"/>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accent1"/>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1544">
              <a:latin typeface="微软雅黑" pitchFamily="34" charset="-122"/>
              <a:ea typeface="微软雅黑" pitchFamily="34" charset="-122"/>
            </a:endParaRPr>
          </a:p>
        </p:txBody>
      </p:sp>
      <p:grpSp>
        <p:nvGrpSpPr>
          <p:cNvPr id="88" name="组合 87"/>
          <p:cNvGrpSpPr/>
          <p:nvPr/>
        </p:nvGrpSpPr>
        <p:grpSpPr>
          <a:xfrm rot="16200000">
            <a:off x="5553990" y="1971074"/>
            <a:ext cx="1239248" cy="1609491"/>
            <a:chOff x="4020870" y="2194485"/>
            <a:chExt cx="1102258" cy="1432090"/>
          </a:xfrm>
          <a:effectLst>
            <a:outerShdw blurRad="444500" dist="254000" dir="8100000" algn="tr" rotWithShape="0">
              <a:prstClr val="black">
                <a:alpha val="50000"/>
              </a:prstClr>
            </a:outerShdw>
          </a:effectLst>
        </p:grpSpPr>
        <p:sp>
          <p:nvSpPr>
            <p:cNvPr id="8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44">
                <a:solidFill>
                  <a:schemeClr val="tx1"/>
                </a:solidFill>
                <a:latin typeface="微软雅黑" pitchFamily="34" charset="-122"/>
                <a:ea typeface="微软雅黑" pitchFamily="34" charset="-122"/>
              </a:endParaRPr>
            </a:p>
          </p:txBody>
        </p:sp>
        <p:sp>
          <p:nvSpPr>
            <p:cNvPr id="90"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44">
                <a:latin typeface="微软雅黑" pitchFamily="34" charset="-122"/>
                <a:ea typeface="微软雅黑" pitchFamily="34" charset="-122"/>
              </a:endParaRPr>
            </a:p>
          </p:txBody>
        </p:sp>
      </p:grpSp>
      <p:sp>
        <p:nvSpPr>
          <p:cNvPr id="91" name="TextBox 90"/>
          <p:cNvSpPr txBox="1"/>
          <p:nvPr/>
        </p:nvSpPr>
        <p:spPr>
          <a:xfrm>
            <a:off x="9015156" y="2749308"/>
            <a:ext cx="3936383" cy="615931"/>
          </a:xfrm>
          <a:prstGeom prst="rect">
            <a:avLst/>
          </a:prstGeom>
          <a:noFill/>
        </p:spPr>
        <p:txBody>
          <a:bodyPr wrap="none" lIns="125496" tIns="62748" rIns="125496" bIns="62748" rtlCol="0">
            <a:spAutoFit/>
          </a:bodyPr>
          <a:lstStyle/>
          <a:p>
            <a:pPr>
              <a:defRPr/>
            </a:pPr>
            <a:r>
              <a:rPr lang="zh-CN" altLang="en-US" sz="1544" dirty="0">
                <a:solidFill>
                  <a:schemeClr val="bg2"/>
                </a:solidFill>
                <a:latin typeface="微软雅黑" pitchFamily="34" charset="-122"/>
                <a:ea typeface="微软雅黑" pitchFamily="34" charset="-122"/>
              </a:rPr>
              <a:t>单击此处添加简短说明，添加简短文字，</a:t>
            </a:r>
            <a:endParaRPr lang="en-US" altLang="zh-CN" sz="1544" dirty="0">
              <a:solidFill>
                <a:schemeClr val="bg2"/>
              </a:solidFill>
              <a:latin typeface="微软雅黑" pitchFamily="34" charset="-122"/>
              <a:ea typeface="微软雅黑" pitchFamily="34" charset="-122"/>
            </a:endParaRPr>
          </a:p>
          <a:p>
            <a:pPr>
              <a:defRPr/>
            </a:pPr>
            <a:r>
              <a:rPr lang="zh-CN" altLang="en-US" sz="1544" dirty="0">
                <a:solidFill>
                  <a:schemeClr val="bg2"/>
                </a:solidFill>
                <a:latin typeface="微软雅黑" pitchFamily="34" charset="-122"/>
                <a:ea typeface="微软雅黑" pitchFamily="34" charset="-122"/>
              </a:rPr>
              <a:t>具体文字添加此处。</a:t>
            </a:r>
            <a:endParaRPr lang="en-US" altLang="zh-CN" sz="1544" dirty="0">
              <a:solidFill>
                <a:schemeClr val="bg2"/>
              </a:solidFill>
              <a:latin typeface="微软雅黑" pitchFamily="34" charset="-122"/>
              <a:ea typeface="微软雅黑" pitchFamily="34" charset="-122"/>
            </a:endParaRPr>
          </a:p>
        </p:txBody>
      </p:sp>
      <p:sp>
        <p:nvSpPr>
          <p:cNvPr id="92" name="TextBox 91"/>
          <p:cNvSpPr txBox="1"/>
          <p:nvPr/>
        </p:nvSpPr>
        <p:spPr>
          <a:xfrm>
            <a:off x="1462222" y="2753780"/>
            <a:ext cx="3936383" cy="615931"/>
          </a:xfrm>
          <a:prstGeom prst="rect">
            <a:avLst/>
          </a:prstGeom>
          <a:noFill/>
        </p:spPr>
        <p:txBody>
          <a:bodyPr wrap="none" lIns="125496" tIns="62748" rIns="125496" bIns="62748" rtlCol="0">
            <a:spAutoFit/>
          </a:bodyPr>
          <a:lstStyle/>
          <a:p>
            <a:pPr algn="r">
              <a:defRPr/>
            </a:pPr>
            <a:r>
              <a:rPr lang="zh-CN" altLang="en-US" sz="1544" dirty="0">
                <a:solidFill>
                  <a:schemeClr val="bg2"/>
                </a:solidFill>
                <a:latin typeface="微软雅黑" pitchFamily="34" charset="-122"/>
                <a:ea typeface="微软雅黑" pitchFamily="34" charset="-122"/>
              </a:rPr>
              <a:t>单击此处添加简短说明，添加简短文字，</a:t>
            </a:r>
            <a:endParaRPr lang="en-US" altLang="zh-CN" sz="1544" dirty="0">
              <a:solidFill>
                <a:schemeClr val="bg2"/>
              </a:solidFill>
              <a:latin typeface="微软雅黑" pitchFamily="34" charset="-122"/>
              <a:ea typeface="微软雅黑" pitchFamily="34" charset="-122"/>
            </a:endParaRPr>
          </a:p>
          <a:p>
            <a:pPr algn="r">
              <a:defRPr/>
            </a:pPr>
            <a:r>
              <a:rPr lang="zh-CN" altLang="en-US" sz="1544" dirty="0">
                <a:solidFill>
                  <a:schemeClr val="bg2"/>
                </a:solidFill>
                <a:latin typeface="微软雅黑" pitchFamily="34" charset="-122"/>
                <a:ea typeface="微软雅黑" pitchFamily="34" charset="-122"/>
              </a:rPr>
              <a:t>具体文字添加此处。</a:t>
            </a:r>
            <a:endParaRPr lang="en-US" altLang="zh-CN" sz="1544" dirty="0">
              <a:solidFill>
                <a:schemeClr val="bg2"/>
              </a:solidFill>
              <a:latin typeface="微软雅黑" pitchFamily="34" charset="-122"/>
              <a:ea typeface="微软雅黑" pitchFamily="34" charset="-122"/>
            </a:endParaRPr>
          </a:p>
        </p:txBody>
      </p:sp>
      <p:sp>
        <p:nvSpPr>
          <p:cNvPr id="93" name="KSO_Shape"/>
          <p:cNvSpPr>
            <a:spLocks/>
          </p:cNvSpPr>
          <p:nvPr/>
        </p:nvSpPr>
        <p:spPr bwMode="auto">
          <a:xfrm>
            <a:off x="5994041" y="2474608"/>
            <a:ext cx="759562" cy="645859"/>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accent1"/>
          </a:solidFill>
          <a:ln>
            <a:noFill/>
          </a:ln>
        </p:spPr>
        <p:txBody>
          <a:bodyPr lIns="125496" tIns="62748" rIns="125496" bIns="62748" anchor="ctr">
            <a:scene3d>
              <a:camera prst="orthographicFront"/>
              <a:lightRig rig="threePt" dir="t"/>
            </a:scene3d>
            <a:sp3d contourW="12700">
              <a:contourClr>
                <a:srgbClr val="FFFFFF"/>
              </a:contourClr>
            </a:sp3d>
          </a:bodyPr>
          <a:lstStyle/>
          <a:p>
            <a:pPr algn="ctr">
              <a:defRPr/>
            </a:pPr>
            <a:endParaRPr lang="zh-CN" altLang="en-US" sz="2471" dirty="0">
              <a:solidFill>
                <a:srgbClr val="FFFFFF"/>
              </a:solidFill>
              <a:ea typeface="微软雅黑" pitchFamily="34" charset="-122"/>
            </a:endParaRPr>
          </a:p>
        </p:txBody>
      </p:sp>
      <p:sp>
        <p:nvSpPr>
          <p:cNvPr id="94" name="KSO_Shape"/>
          <p:cNvSpPr>
            <a:spLocks/>
          </p:cNvSpPr>
          <p:nvPr/>
        </p:nvSpPr>
        <p:spPr bwMode="auto">
          <a:xfrm>
            <a:off x="6762243" y="3916656"/>
            <a:ext cx="714629" cy="716081"/>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lIns="125496" tIns="62748" rIns="125496" bIns="62748" anchor="ctr">
            <a:scene3d>
              <a:camera prst="orthographicFront"/>
              <a:lightRig rig="threePt" dir="t"/>
            </a:scene3d>
            <a:sp3d>
              <a:contourClr>
                <a:srgbClr val="FFFFFF"/>
              </a:contourClr>
            </a:sp3d>
          </a:bodyPr>
          <a:lstStyle/>
          <a:p>
            <a:pPr algn="ctr">
              <a:defRPr/>
            </a:pPr>
            <a:endParaRPr lang="zh-CN" altLang="en-US" sz="2471" dirty="0">
              <a:solidFill>
                <a:srgbClr val="FFFFFF"/>
              </a:solidFill>
              <a:ea typeface="微软雅黑" pitchFamily="34" charset="-122"/>
            </a:endParaRPr>
          </a:p>
        </p:txBody>
      </p:sp>
      <p:sp>
        <p:nvSpPr>
          <p:cNvPr id="95" name="KSO_Shape"/>
          <p:cNvSpPr>
            <a:spLocks/>
          </p:cNvSpPr>
          <p:nvPr/>
        </p:nvSpPr>
        <p:spPr bwMode="auto">
          <a:xfrm>
            <a:off x="5987082" y="5439623"/>
            <a:ext cx="709879" cy="611899"/>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accent3"/>
          </a:solidFill>
          <a:ln>
            <a:noFill/>
          </a:ln>
        </p:spPr>
        <p:txBody>
          <a:bodyPr lIns="125496" tIns="62748" rIns="125496" bIns="62748" anchor="ctr">
            <a:scene3d>
              <a:camera prst="orthographicFront"/>
              <a:lightRig rig="threePt" dir="t"/>
            </a:scene3d>
            <a:sp3d>
              <a:contourClr>
                <a:srgbClr val="FFFFFF"/>
              </a:contourClr>
            </a:sp3d>
          </a:bodyPr>
          <a:lstStyle/>
          <a:p>
            <a:pPr algn="ctr">
              <a:defRPr/>
            </a:pPr>
            <a:endParaRPr lang="zh-CN" altLang="en-US" sz="2471" dirty="0">
              <a:solidFill>
                <a:srgbClr val="FFFFFF"/>
              </a:solidFill>
              <a:ea typeface="微软雅黑" pitchFamily="34" charset="-122"/>
            </a:endParaRPr>
          </a:p>
        </p:txBody>
      </p:sp>
      <p:sp>
        <p:nvSpPr>
          <p:cNvPr id="96" name="KSO_Shape"/>
          <p:cNvSpPr>
            <a:spLocks/>
          </p:cNvSpPr>
          <p:nvPr/>
        </p:nvSpPr>
        <p:spPr bwMode="auto">
          <a:xfrm>
            <a:off x="7534877" y="2529429"/>
            <a:ext cx="819463" cy="56290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lIns="125496" tIns="62748" rIns="125496" bIns="62748" anchor="ctr">
            <a:scene3d>
              <a:camera prst="orthographicFront"/>
              <a:lightRig rig="threePt" dir="t"/>
            </a:scene3d>
            <a:sp3d contourW="12700">
              <a:contourClr>
                <a:srgbClr val="FFFFFF"/>
              </a:contourClr>
            </a:sp3d>
          </a:bodyPr>
          <a:lstStyle/>
          <a:p>
            <a:pPr algn="ctr">
              <a:defRPr/>
            </a:pPr>
            <a:endParaRPr lang="zh-CN" altLang="en-US" sz="2471" dirty="0">
              <a:solidFill>
                <a:srgbClr val="FFFFFF"/>
              </a:solidFill>
              <a:ea typeface="微软雅黑" pitchFamily="34" charset="-122"/>
            </a:endParaRPr>
          </a:p>
        </p:txBody>
      </p:sp>
      <p:sp>
        <p:nvSpPr>
          <p:cNvPr id="97" name="KSO_Shape"/>
          <p:cNvSpPr>
            <a:spLocks/>
          </p:cNvSpPr>
          <p:nvPr/>
        </p:nvSpPr>
        <p:spPr bwMode="auto">
          <a:xfrm>
            <a:off x="8316603" y="3897780"/>
            <a:ext cx="717654" cy="710734"/>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accent2"/>
          </a:solidFill>
          <a:ln>
            <a:noFill/>
          </a:ln>
        </p:spPr>
        <p:txBody>
          <a:bodyPr lIns="125496" tIns="62748" rIns="125496" bIns="62748" anchor="ctr">
            <a:scene3d>
              <a:camera prst="orthographicFront"/>
              <a:lightRig rig="threePt" dir="t"/>
            </a:scene3d>
            <a:sp3d contourW="12700">
              <a:contourClr>
                <a:srgbClr val="FFFFFF"/>
              </a:contourClr>
            </a:sp3d>
          </a:bodyPr>
          <a:lstStyle/>
          <a:p>
            <a:pPr algn="ctr">
              <a:defRPr/>
            </a:pPr>
            <a:endParaRPr lang="zh-CN" altLang="en-US" sz="2471" dirty="0">
              <a:solidFill>
                <a:schemeClr val="bg2"/>
              </a:solidFill>
              <a:ea typeface="微软雅黑" pitchFamily="34" charset="-122"/>
            </a:endParaRPr>
          </a:p>
        </p:txBody>
      </p:sp>
      <p:sp>
        <p:nvSpPr>
          <p:cNvPr id="98" name="KSO_Shape"/>
          <p:cNvSpPr/>
          <p:nvPr/>
        </p:nvSpPr>
        <p:spPr>
          <a:xfrm>
            <a:off x="7572452" y="5450937"/>
            <a:ext cx="659104" cy="659342"/>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anchor="ctr">
            <a:scene3d>
              <a:camera prst="orthographicFront"/>
              <a:lightRig rig="threePt" dir="t"/>
            </a:scene3d>
            <a:sp3d>
              <a:contourClr>
                <a:srgbClr val="FFFFFF"/>
              </a:contourClr>
            </a:sp3d>
          </a:bodyPr>
          <a:lstStyle/>
          <a:p>
            <a:pPr algn="ctr">
              <a:defRPr/>
            </a:pPr>
            <a:endParaRPr lang="zh-CN" altLang="en-US" sz="2471" dirty="0">
              <a:solidFill>
                <a:srgbClr val="FFFFFF"/>
              </a:solidFill>
              <a:ea typeface="微软雅黑" pitchFamily="34" charset="-122"/>
            </a:endParaRPr>
          </a:p>
        </p:txBody>
      </p:sp>
      <p:sp>
        <p:nvSpPr>
          <p:cNvPr id="99" name="TextBox 98"/>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2491356236"/>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4000">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14:bounceEnd="44000">
                                          <p:cBhvr additive="base">
                                            <p:cTn id="7" dur="500" fill="hold"/>
                                            <p:tgtEl>
                                              <p:spTgt spid="88"/>
                                            </p:tgtEl>
                                            <p:attrNameLst>
                                              <p:attrName>ppt_x</p:attrName>
                                            </p:attrNameLst>
                                          </p:cBhvr>
                                          <p:tavLst>
                                            <p:tav tm="0">
                                              <p:val>
                                                <p:strVal val="0-#ppt_w/2"/>
                                              </p:val>
                                            </p:tav>
                                            <p:tav tm="100000">
                                              <p:val>
                                                <p:strVal val="#ppt_x"/>
                                              </p:val>
                                            </p:tav>
                                          </p:tavLst>
                                        </p:anim>
                                        <p:anim calcmode="lin" valueType="num" p14:bounceEnd="44000">
                                          <p:cBhvr additive="base">
                                            <p:cTn id="8" dur="500" fill="hold"/>
                                            <p:tgtEl>
                                              <p:spTgt spid="88"/>
                                            </p:tgtEl>
                                            <p:attrNameLst>
                                              <p:attrName>ppt_y</p:attrName>
                                            </p:attrNameLst>
                                          </p:cBhvr>
                                          <p:tavLst>
                                            <p:tav tm="0">
                                              <p:val>
                                                <p:strVal val="#ppt_y"/>
                                              </p:val>
                                            </p:tav>
                                            <p:tav tm="100000">
                                              <p:val>
                                                <p:strVal val="#ppt_y"/>
                                              </p:val>
                                            </p:tav>
                                          </p:tavLst>
                                        </p:anim>
                                      </p:childTnLst>
                                    </p:cTn>
                                  </p:par>
                                  <p:par>
                                    <p:cTn id="9" presetID="12" presetClass="entr" presetSubtype="8" fill="hold" grpId="0" nodeType="withEffect">
                                      <p:stCondLst>
                                        <p:cond delay="20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300"/>
                                            <p:tgtEl>
                                              <p:spTgt spid="92"/>
                                            </p:tgtEl>
                                            <p:attrNameLst>
                                              <p:attrName>ppt_x</p:attrName>
                                            </p:attrNameLst>
                                          </p:cBhvr>
                                          <p:tavLst>
                                            <p:tav tm="0">
                                              <p:val>
                                                <p:strVal val="#ppt_x-#ppt_w*1.125000"/>
                                              </p:val>
                                            </p:tav>
                                            <p:tav tm="100000">
                                              <p:val>
                                                <p:strVal val="#ppt_x"/>
                                              </p:val>
                                            </p:tav>
                                          </p:tavLst>
                                        </p:anim>
                                        <p:animEffect transition="in" filter="wipe(right)">
                                          <p:cBhvr>
                                            <p:cTn id="12" dur="300"/>
                                            <p:tgtEl>
                                              <p:spTgt spid="92"/>
                                            </p:tgtEl>
                                          </p:cBhvr>
                                        </p:animEffect>
                                      </p:childTnLst>
                                    </p:cTn>
                                  </p:par>
                                  <p:par>
                                    <p:cTn id="13" presetID="12" presetClass="entr" presetSubtype="8" fill="hold" grpId="0" nodeType="withEffect">
                                      <p:stCondLst>
                                        <p:cond delay="20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300"/>
                                            <p:tgtEl>
                                              <p:spTgt spid="84"/>
                                            </p:tgtEl>
                                            <p:attrNameLst>
                                              <p:attrName>ppt_x</p:attrName>
                                            </p:attrNameLst>
                                          </p:cBhvr>
                                          <p:tavLst>
                                            <p:tav tm="0">
                                              <p:val>
                                                <p:strVal val="#ppt_x-#ppt_w*1.125000"/>
                                              </p:val>
                                            </p:tav>
                                            <p:tav tm="100000">
                                              <p:val>
                                                <p:strVal val="#ppt_x"/>
                                              </p:val>
                                            </p:tav>
                                          </p:tavLst>
                                        </p:anim>
                                        <p:animEffect transition="in" filter="wipe(right)">
                                          <p:cBhvr>
                                            <p:cTn id="16" dur="300"/>
                                            <p:tgtEl>
                                              <p:spTgt spid="84"/>
                                            </p:tgtEl>
                                          </p:cBhvr>
                                        </p:animEffect>
                                      </p:childTnLst>
                                    </p:cTn>
                                  </p:par>
                                </p:childTnLst>
                              </p:cTn>
                            </p:par>
                            <p:par>
                              <p:cTn id="17" fill="hold">
                                <p:stCondLst>
                                  <p:cond delay="500"/>
                                </p:stCondLst>
                                <p:childTnLst>
                                  <p:par>
                                    <p:cTn id="18" presetID="2" presetClass="entr" presetSubtype="2" fill="hold" grpId="0" nodeType="afterEffect" p14:presetBounceEnd="44000">
                                      <p:stCondLst>
                                        <p:cond delay="0"/>
                                      </p:stCondLst>
                                      <p:childTnLst>
                                        <p:set>
                                          <p:cBhvr>
                                            <p:cTn id="19" dur="1" fill="hold">
                                              <p:stCondLst>
                                                <p:cond delay="0"/>
                                              </p:stCondLst>
                                            </p:cTn>
                                            <p:tgtEl>
                                              <p:spTgt spid="87"/>
                                            </p:tgtEl>
                                            <p:attrNameLst>
                                              <p:attrName>style.visibility</p:attrName>
                                            </p:attrNameLst>
                                          </p:cBhvr>
                                          <p:to>
                                            <p:strVal val="visible"/>
                                          </p:to>
                                        </p:set>
                                        <p:anim calcmode="lin" valueType="num" p14:bounceEnd="44000">
                                          <p:cBhvr additive="base">
                                            <p:cTn id="20" dur="500" fill="hold"/>
                                            <p:tgtEl>
                                              <p:spTgt spid="87"/>
                                            </p:tgtEl>
                                            <p:attrNameLst>
                                              <p:attrName>ppt_x</p:attrName>
                                            </p:attrNameLst>
                                          </p:cBhvr>
                                          <p:tavLst>
                                            <p:tav tm="0">
                                              <p:val>
                                                <p:strVal val="1+#ppt_w/2"/>
                                              </p:val>
                                            </p:tav>
                                            <p:tav tm="100000">
                                              <p:val>
                                                <p:strVal val="#ppt_x"/>
                                              </p:val>
                                            </p:tav>
                                          </p:tavLst>
                                        </p:anim>
                                        <p:anim calcmode="lin" valueType="num" p14:bounceEnd="44000">
                                          <p:cBhvr additive="base">
                                            <p:cTn id="21" dur="500" fill="hold"/>
                                            <p:tgtEl>
                                              <p:spTgt spid="87"/>
                                            </p:tgtEl>
                                            <p:attrNameLst>
                                              <p:attrName>ppt_y</p:attrName>
                                            </p:attrNameLst>
                                          </p:cBhvr>
                                          <p:tavLst>
                                            <p:tav tm="0">
                                              <p:val>
                                                <p:strVal val="#ppt_y"/>
                                              </p:val>
                                            </p:tav>
                                            <p:tav tm="100000">
                                              <p:val>
                                                <p:strVal val="#ppt_y"/>
                                              </p:val>
                                            </p:tav>
                                          </p:tavLst>
                                        </p:anim>
                                      </p:childTnLst>
                                    </p:cTn>
                                  </p:par>
                                  <p:par>
                                    <p:cTn id="22" presetID="12" presetClass="entr" presetSubtype="2" fill="hold" grpId="0" nodeType="withEffect">
                                      <p:stCondLst>
                                        <p:cond delay="200"/>
                                      </p:stCondLst>
                                      <p:childTnLst>
                                        <p:set>
                                          <p:cBhvr>
                                            <p:cTn id="23" dur="1" fill="hold">
                                              <p:stCondLst>
                                                <p:cond delay="0"/>
                                              </p:stCondLst>
                                            </p:cTn>
                                            <p:tgtEl>
                                              <p:spTgt spid="86"/>
                                            </p:tgtEl>
                                            <p:attrNameLst>
                                              <p:attrName>style.visibility</p:attrName>
                                            </p:attrNameLst>
                                          </p:cBhvr>
                                          <p:to>
                                            <p:strVal val="visible"/>
                                          </p:to>
                                        </p:set>
                                        <p:anim calcmode="lin" valueType="num">
                                          <p:cBhvr additive="base">
                                            <p:cTn id="24" dur="300"/>
                                            <p:tgtEl>
                                              <p:spTgt spid="86"/>
                                            </p:tgtEl>
                                            <p:attrNameLst>
                                              <p:attrName>ppt_x</p:attrName>
                                            </p:attrNameLst>
                                          </p:cBhvr>
                                          <p:tavLst>
                                            <p:tav tm="0">
                                              <p:val>
                                                <p:strVal val="#ppt_x+#ppt_w*1.125000"/>
                                              </p:val>
                                            </p:tav>
                                            <p:tav tm="100000">
                                              <p:val>
                                                <p:strVal val="#ppt_x"/>
                                              </p:val>
                                            </p:tav>
                                          </p:tavLst>
                                        </p:anim>
                                        <p:animEffect transition="in" filter="wipe(left)">
                                          <p:cBhvr>
                                            <p:cTn id="25" dur="300"/>
                                            <p:tgtEl>
                                              <p:spTgt spid="86"/>
                                            </p:tgtEl>
                                          </p:cBhvr>
                                        </p:animEffect>
                                      </p:childTnLst>
                                    </p:cTn>
                                  </p:par>
                                  <p:par>
                                    <p:cTn id="26" presetID="12" presetClass="entr" presetSubtype="2" fill="hold" grpId="0" nodeType="withEffect">
                                      <p:stCondLst>
                                        <p:cond delay="200"/>
                                      </p:stCondLst>
                                      <p:childTnLst>
                                        <p:set>
                                          <p:cBhvr>
                                            <p:cTn id="27" dur="1" fill="hold">
                                              <p:stCondLst>
                                                <p:cond delay="0"/>
                                              </p:stCondLst>
                                            </p:cTn>
                                            <p:tgtEl>
                                              <p:spTgt spid="91"/>
                                            </p:tgtEl>
                                            <p:attrNameLst>
                                              <p:attrName>style.visibility</p:attrName>
                                            </p:attrNameLst>
                                          </p:cBhvr>
                                          <p:to>
                                            <p:strVal val="visible"/>
                                          </p:to>
                                        </p:set>
                                        <p:anim calcmode="lin" valueType="num">
                                          <p:cBhvr additive="base">
                                            <p:cTn id="28" dur="300"/>
                                            <p:tgtEl>
                                              <p:spTgt spid="91"/>
                                            </p:tgtEl>
                                            <p:attrNameLst>
                                              <p:attrName>ppt_x</p:attrName>
                                            </p:attrNameLst>
                                          </p:cBhvr>
                                          <p:tavLst>
                                            <p:tav tm="0">
                                              <p:val>
                                                <p:strVal val="#ppt_x+#ppt_w*1.125000"/>
                                              </p:val>
                                            </p:tav>
                                            <p:tav tm="100000">
                                              <p:val>
                                                <p:strVal val="#ppt_x"/>
                                              </p:val>
                                            </p:tav>
                                          </p:tavLst>
                                        </p:anim>
                                        <p:animEffect transition="in" filter="wipe(left)">
                                          <p:cBhvr>
                                            <p:cTn id="29" dur="300"/>
                                            <p:tgtEl>
                                              <p:spTgt spid="91"/>
                                            </p:tgtEl>
                                          </p:cBhvr>
                                        </p:animEffect>
                                      </p:childTnLst>
                                    </p:cTn>
                                  </p:par>
                                </p:childTnLst>
                              </p:cTn>
                            </p:par>
                            <p:par>
                              <p:cTn id="30" fill="hold">
                                <p:stCondLst>
                                  <p:cond delay="1000"/>
                                </p:stCondLst>
                                <p:childTnLst>
                                  <p:par>
                                    <p:cTn id="31" presetID="2" presetClass="entr" presetSubtype="8" fill="hold" grpId="0" nodeType="afterEffect" p14:presetBounceEnd="44000">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14:bounceEnd="44000">
                                          <p:cBhvr additive="base">
                                            <p:cTn id="33" dur="500" fill="hold"/>
                                            <p:tgtEl>
                                              <p:spTgt spid="72"/>
                                            </p:tgtEl>
                                            <p:attrNameLst>
                                              <p:attrName>ppt_x</p:attrName>
                                            </p:attrNameLst>
                                          </p:cBhvr>
                                          <p:tavLst>
                                            <p:tav tm="0">
                                              <p:val>
                                                <p:strVal val="0-#ppt_w/2"/>
                                              </p:val>
                                            </p:tav>
                                            <p:tav tm="100000">
                                              <p:val>
                                                <p:strVal val="#ppt_x"/>
                                              </p:val>
                                            </p:tav>
                                          </p:tavLst>
                                        </p:anim>
                                        <p:anim calcmode="lin" valueType="num" p14:bounceEnd="44000">
                                          <p:cBhvr additive="base">
                                            <p:cTn id="34" dur="500" fill="hold"/>
                                            <p:tgtEl>
                                              <p:spTgt spid="72"/>
                                            </p:tgtEl>
                                            <p:attrNameLst>
                                              <p:attrName>ppt_y</p:attrName>
                                            </p:attrNameLst>
                                          </p:cBhvr>
                                          <p:tavLst>
                                            <p:tav tm="0">
                                              <p:val>
                                                <p:strVal val="#ppt_y"/>
                                              </p:val>
                                            </p:tav>
                                            <p:tav tm="100000">
                                              <p:val>
                                                <p:strVal val="#ppt_y"/>
                                              </p:val>
                                            </p:tav>
                                          </p:tavLst>
                                        </p:anim>
                                      </p:childTnLst>
                                    </p:cTn>
                                  </p:par>
                                  <p:par>
                                    <p:cTn id="35" presetID="12" presetClass="entr" presetSubtype="8" fill="hold" grpId="0" nodeType="withEffect">
                                      <p:stCondLst>
                                        <p:cond delay="20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300"/>
                                            <p:tgtEl>
                                              <p:spTgt spid="65"/>
                                            </p:tgtEl>
                                            <p:attrNameLst>
                                              <p:attrName>ppt_x</p:attrName>
                                            </p:attrNameLst>
                                          </p:cBhvr>
                                          <p:tavLst>
                                            <p:tav tm="0">
                                              <p:val>
                                                <p:strVal val="#ppt_x-#ppt_w*1.125000"/>
                                              </p:val>
                                            </p:tav>
                                            <p:tav tm="100000">
                                              <p:val>
                                                <p:strVal val="#ppt_x"/>
                                              </p:val>
                                            </p:tav>
                                          </p:tavLst>
                                        </p:anim>
                                        <p:animEffect transition="in" filter="wipe(right)">
                                          <p:cBhvr>
                                            <p:cTn id="38" dur="300"/>
                                            <p:tgtEl>
                                              <p:spTgt spid="65"/>
                                            </p:tgtEl>
                                          </p:cBhvr>
                                        </p:animEffect>
                                      </p:childTnLst>
                                    </p:cTn>
                                  </p:par>
                                  <p:par>
                                    <p:cTn id="39" presetID="12" presetClass="entr" presetSubtype="8" fill="hold" grpId="0" nodeType="withEffect">
                                      <p:stCondLst>
                                        <p:cond delay="200"/>
                                      </p:stCondLst>
                                      <p:childTnLst>
                                        <p:set>
                                          <p:cBhvr>
                                            <p:cTn id="40" dur="1" fill="hold">
                                              <p:stCondLst>
                                                <p:cond delay="0"/>
                                              </p:stCondLst>
                                            </p:cTn>
                                            <p:tgtEl>
                                              <p:spTgt spid="81"/>
                                            </p:tgtEl>
                                            <p:attrNameLst>
                                              <p:attrName>style.visibility</p:attrName>
                                            </p:attrNameLst>
                                          </p:cBhvr>
                                          <p:to>
                                            <p:strVal val="visible"/>
                                          </p:to>
                                        </p:set>
                                        <p:anim calcmode="lin" valueType="num">
                                          <p:cBhvr additive="base">
                                            <p:cTn id="41" dur="300"/>
                                            <p:tgtEl>
                                              <p:spTgt spid="81"/>
                                            </p:tgtEl>
                                            <p:attrNameLst>
                                              <p:attrName>ppt_x</p:attrName>
                                            </p:attrNameLst>
                                          </p:cBhvr>
                                          <p:tavLst>
                                            <p:tav tm="0">
                                              <p:val>
                                                <p:strVal val="#ppt_x-#ppt_w*1.125000"/>
                                              </p:val>
                                            </p:tav>
                                            <p:tav tm="100000">
                                              <p:val>
                                                <p:strVal val="#ppt_x"/>
                                              </p:val>
                                            </p:tav>
                                          </p:tavLst>
                                        </p:anim>
                                        <p:animEffect transition="in" filter="wipe(right)">
                                          <p:cBhvr>
                                            <p:cTn id="42" dur="300"/>
                                            <p:tgtEl>
                                              <p:spTgt spid="81"/>
                                            </p:tgtEl>
                                          </p:cBhvr>
                                        </p:animEffect>
                                      </p:childTnLst>
                                    </p:cTn>
                                  </p:par>
                                </p:childTnLst>
                              </p:cTn>
                            </p:par>
                            <p:par>
                              <p:cTn id="43" fill="hold">
                                <p:stCondLst>
                                  <p:cond delay="1500"/>
                                </p:stCondLst>
                                <p:childTnLst>
                                  <p:par>
                                    <p:cTn id="44" presetID="2" presetClass="entr" presetSubtype="2" fill="hold" nodeType="afterEffect" p14:presetBounceEnd="44000">
                                      <p:stCondLst>
                                        <p:cond delay="0"/>
                                      </p:stCondLst>
                                      <p:childTnLst>
                                        <p:set>
                                          <p:cBhvr>
                                            <p:cTn id="45" dur="1" fill="hold">
                                              <p:stCondLst>
                                                <p:cond delay="0"/>
                                              </p:stCondLst>
                                            </p:cTn>
                                            <p:tgtEl>
                                              <p:spTgt spid="73"/>
                                            </p:tgtEl>
                                            <p:attrNameLst>
                                              <p:attrName>style.visibility</p:attrName>
                                            </p:attrNameLst>
                                          </p:cBhvr>
                                          <p:to>
                                            <p:strVal val="visible"/>
                                          </p:to>
                                        </p:set>
                                        <p:anim calcmode="lin" valueType="num" p14:bounceEnd="44000">
                                          <p:cBhvr additive="base">
                                            <p:cTn id="46" dur="500" fill="hold"/>
                                            <p:tgtEl>
                                              <p:spTgt spid="73"/>
                                            </p:tgtEl>
                                            <p:attrNameLst>
                                              <p:attrName>ppt_x</p:attrName>
                                            </p:attrNameLst>
                                          </p:cBhvr>
                                          <p:tavLst>
                                            <p:tav tm="0">
                                              <p:val>
                                                <p:strVal val="1+#ppt_w/2"/>
                                              </p:val>
                                            </p:tav>
                                            <p:tav tm="100000">
                                              <p:val>
                                                <p:strVal val="#ppt_x"/>
                                              </p:val>
                                            </p:tav>
                                          </p:tavLst>
                                        </p:anim>
                                        <p:anim calcmode="lin" valueType="num" p14:bounceEnd="44000">
                                          <p:cBhvr additive="base">
                                            <p:cTn id="47" dur="500" fill="hold"/>
                                            <p:tgtEl>
                                              <p:spTgt spid="73"/>
                                            </p:tgtEl>
                                            <p:attrNameLst>
                                              <p:attrName>ppt_y</p:attrName>
                                            </p:attrNameLst>
                                          </p:cBhvr>
                                          <p:tavLst>
                                            <p:tav tm="0">
                                              <p:val>
                                                <p:strVal val="#ppt_y"/>
                                              </p:val>
                                            </p:tav>
                                            <p:tav tm="100000">
                                              <p:val>
                                                <p:strVal val="#ppt_y"/>
                                              </p:val>
                                            </p:tav>
                                          </p:tavLst>
                                        </p:anim>
                                      </p:childTnLst>
                                    </p:cTn>
                                  </p:par>
                                  <p:par>
                                    <p:cTn id="48" presetID="12" presetClass="entr" presetSubtype="2" fill="hold" grpId="0" nodeType="withEffect">
                                      <p:stCondLst>
                                        <p:cond delay="200"/>
                                      </p:stCondLst>
                                      <p:childTnLst>
                                        <p:set>
                                          <p:cBhvr>
                                            <p:cTn id="49" dur="1" fill="hold">
                                              <p:stCondLst>
                                                <p:cond delay="0"/>
                                              </p:stCondLst>
                                            </p:cTn>
                                            <p:tgtEl>
                                              <p:spTgt spid="70"/>
                                            </p:tgtEl>
                                            <p:attrNameLst>
                                              <p:attrName>style.visibility</p:attrName>
                                            </p:attrNameLst>
                                          </p:cBhvr>
                                          <p:to>
                                            <p:strVal val="visible"/>
                                          </p:to>
                                        </p:set>
                                        <p:anim calcmode="lin" valueType="num">
                                          <p:cBhvr additive="base">
                                            <p:cTn id="50" dur="300"/>
                                            <p:tgtEl>
                                              <p:spTgt spid="70"/>
                                            </p:tgtEl>
                                            <p:attrNameLst>
                                              <p:attrName>ppt_x</p:attrName>
                                            </p:attrNameLst>
                                          </p:cBhvr>
                                          <p:tavLst>
                                            <p:tav tm="0">
                                              <p:val>
                                                <p:strVal val="#ppt_x+#ppt_w*1.125000"/>
                                              </p:val>
                                            </p:tav>
                                            <p:tav tm="100000">
                                              <p:val>
                                                <p:strVal val="#ppt_x"/>
                                              </p:val>
                                            </p:tav>
                                          </p:tavLst>
                                        </p:anim>
                                        <p:animEffect transition="in" filter="wipe(left)">
                                          <p:cBhvr>
                                            <p:cTn id="51" dur="300"/>
                                            <p:tgtEl>
                                              <p:spTgt spid="70"/>
                                            </p:tgtEl>
                                          </p:cBhvr>
                                        </p:animEffect>
                                      </p:childTnLst>
                                    </p:cTn>
                                  </p:par>
                                  <p:par>
                                    <p:cTn id="52" presetID="12" presetClass="entr" presetSubtype="2" fill="hold" grpId="0" nodeType="withEffect">
                                      <p:stCondLst>
                                        <p:cond delay="200"/>
                                      </p:stCondLst>
                                      <p:childTnLst>
                                        <p:set>
                                          <p:cBhvr>
                                            <p:cTn id="53" dur="1" fill="hold">
                                              <p:stCondLst>
                                                <p:cond delay="0"/>
                                              </p:stCondLst>
                                            </p:cTn>
                                            <p:tgtEl>
                                              <p:spTgt spid="83"/>
                                            </p:tgtEl>
                                            <p:attrNameLst>
                                              <p:attrName>style.visibility</p:attrName>
                                            </p:attrNameLst>
                                          </p:cBhvr>
                                          <p:to>
                                            <p:strVal val="visible"/>
                                          </p:to>
                                        </p:set>
                                        <p:anim calcmode="lin" valueType="num">
                                          <p:cBhvr additive="base">
                                            <p:cTn id="54" dur="300"/>
                                            <p:tgtEl>
                                              <p:spTgt spid="83"/>
                                            </p:tgtEl>
                                            <p:attrNameLst>
                                              <p:attrName>ppt_x</p:attrName>
                                            </p:attrNameLst>
                                          </p:cBhvr>
                                          <p:tavLst>
                                            <p:tav tm="0">
                                              <p:val>
                                                <p:strVal val="#ppt_x+#ppt_w*1.125000"/>
                                              </p:val>
                                            </p:tav>
                                            <p:tav tm="100000">
                                              <p:val>
                                                <p:strVal val="#ppt_x"/>
                                              </p:val>
                                            </p:tav>
                                          </p:tavLst>
                                        </p:anim>
                                        <p:animEffect transition="in" filter="wipe(left)">
                                          <p:cBhvr>
                                            <p:cTn id="55" dur="300"/>
                                            <p:tgtEl>
                                              <p:spTgt spid="83"/>
                                            </p:tgtEl>
                                          </p:cBhvr>
                                        </p:animEffect>
                                      </p:childTnLst>
                                    </p:cTn>
                                  </p:par>
                                </p:childTnLst>
                              </p:cTn>
                            </p:par>
                            <p:par>
                              <p:cTn id="56" fill="hold">
                                <p:stCondLst>
                                  <p:cond delay="2000"/>
                                </p:stCondLst>
                                <p:childTnLst>
                                  <p:par>
                                    <p:cTn id="57" presetID="2" presetClass="entr" presetSubtype="8" fill="hold" nodeType="afterEffect" p14:presetBounceEnd="44000">
                                      <p:stCondLst>
                                        <p:cond delay="0"/>
                                      </p:stCondLst>
                                      <p:childTnLst>
                                        <p:set>
                                          <p:cBhvr>
                                            <p:cTn id="58" dur="1" fill="hold">
                                              <p:stCondLst>
                                                <p:cond delay="0"/>
                                              </p:stCondLst>
                                            </p:cTn>
                                            <p:tgtEl>
                                              <p:spTgt spid="77"/>
                                            </p:tgtEl>
                                            <p:attrNameLst>
                                              <p:attrName>style.visibility</p:attrName>
                                            </p:attrNameLst>
                                          </p:cBhvr>
                                          <p:to>
                                            <p:strVal val="visible"/>
                                          </p:to>
                                        </p:set>
                                        <p:anim calcmode="lin" valueType="num" p14:bounceEnd="44000">
                                          <p:cBhvr additive="base">
                                            <p:cTn id="59" dur="500" fill="hold"/>
                                            <p:tgtEl>
                                              <p:spTgt spid="77"/>
                                            </p:tgtEl>
                                            <p:attrNameLst>
                                              <p:attrName>ppt_x</p:attrName>
                                            </p:attrNameLst>
                                          </p:cBhvr>
                                          <p:tavLst>
                                            <p:tav tm="0">
                                              <p:val>
                                                <p:strVal val="0-#ppt_w/2"/>
                                              </p:val>
                                            </p:tav>
                                            <p:tav tm="100000">
                                              <p:val>
                                                <p:strVal val="#ppt_x"/>
                                              </p:val>
                                            </p:tav>
                                          </p:tavLst>
                                        </p:anim>
                                        <p:anim calcmode="lin" valueType="num" p14:bounceEnd="44000">
                                          <p:cBhvr additive="base">
                                            <p:cTn id="60" dur="500" fill="hold"/>
                                            <p:tgtEl>
                                              <p:spTgt spid="77"/>
                                            </p:tgtEl>
                                            <p:attrNameLst>
                                              <p:attrName>ppt_y</p:attrName>
                                            </p:attrNameLst>
                                          </p:cBhvr>
                                          <p:tavLst>
                                            <p:tav tm="0">
                                              <p:val>
                                                <p:strVal val="#ppt_y"/>
                                              </p:val>
                                            </p:tav>
                                            <p:tav tm="100000">
                                              <p:val>
                                                <p:strVal val="#ppt_y"/>
                                              </p:val>
                                            </p:tav>
                                          </p:tavLst>
                                        </p:anim>
                                      </p:childTnLst>
                                    </p:cTn>
                                  </p:par>
                                  <p:par>
                                    <p:cTn id="61" presetID="12" presetClass="entr" presetSubtype="8" fill="hold" grpId="0" nodeType="withEffect">
                                      <p:stCondLst>
                                        <p:cond delay="200"/>
                                      </p:stCondLst>
                                      <p:childTnLst>
                                        <p:set>
                                          <p:cBhvr>
                                            <p:cTn id="62" dur="1" fill="hold">
                                              <p:stCondLst>
                                                <p:cond delay="0"/>
                                              </p:stCondLst>
                                            </p:cTn>
                                            <p:tgtEl>
                                              <p:spTgt spid="82"/>
                                            </p:tgtEl>
                                            <p:attrNameLst>
                                              <p:attrName>style.visibility</p:attrName>
                                            </p:attrNameLst>
                                          </p:cBhvr>
                                          <p:to>
                                            <p:strVal val="visible"/>
                                          </p:to>
                                        </p:set>
                                        <p:anim calcmode="lin" valueType="num">
                                          <p:cBhvr additive="base">
                                            <p:cTn id="63" dur="300"/>
                                            <p:tgtEl>
                                              <p:spTgt spid="82"/>
                                            </p:tgtEl>
                                            <p:attrNameLst>
                                              <p:attrName>ppt_x</p:attrName>
                                            </p:attrNameLst>
                                          </p:cBhvr>
                                          <p:tavLst>
                                            <p:tav tm="0">
                                              <p:val>
                                                <p:strVal val="#ppt_x-#ppt_w*1.125000"/>
                                              </p:val>
                                            </p:tav>
                                            <p:tav tm="100000">
                                              <p:val>
                                                <p:strVal val="#ppt_x"/>
                                              </p:val>
                                            </p:tav>
                                          </p:tavLst>
                                        </p:anim>
                                        <p:animEffect transition="in" filter="wipe(right)">
                                          <p:cBhvr>
                                            <p:cTn id="64" dur="300"/>
                                            <p:tgtEl>
                                              <p:spTgt spid="82"/>
                                            </p:tgtEl>
                                          </p:cBhvr>
                                        </p:animEffect>
                                      </p:childTnLst>
                                    </p:cTn>
                                  </p:par>
                                  <p:par>
                                    <p:cTn id="65" presetID="12" presetClass="entr" presetSubtype="8" fill="hold" grpId="0" nodeType="withEffect">
                                      <p:stCondLst>
                                        <p:cond delay="20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300"/>
                                            <p:tgtEl>
                                              <p:spTgt spid="66"/>
                                            </p:tgtEl>
                                            <p:attrNameLst>
                                              <p:attrName>ppt_x</p:attrName>
                                            </p:attrNameLst>
                                          </p:cBhvr>
                                          <p:tavLst>
                                            <p:tav tm="0">
                                              <p:val>
                                                <p:strVal val="#ppt_x-#ppt_w*1.125000"/>
                                              </p:val>
                                            </p:tav>
                                            <p:tav tm="100000">
                                              <p:val>
                                                <p:strVal val="#ppt_x"/>
                                              </p:val>
                                            </p:tav>
                                          </p:tavLst>
                                        </p:anim>
                                        <p:animEffect transition="in" filter="wipe(right)">
                                          <p:cBhvr>
                                            <p:cTn id="68" dur="300"/>
                                            <p:tgtEl>
                                              <p:spTgt spid="66"/>
                                            </p:tgtEl>
                                          </p:cBhvr>
                                        </p:animEffect>
                                      </p:childTnLst>
                                    </p:cTn>
                                  </p:par>
                                </p:childTnLst>
                              </p:cTn>
                            </p:par>
                            <p:par>
                              <p:cTn id="69" fill="hold">
                                <p:stCondLst>
                                  <p:cond delay="2500"/>
                                </p:stCondLst>
                                <p:childTnLst>
                                  <p:par>
                                    <p:cTn id="70" presetID="2" presetClass="entr" presetSubtype="2" fill="hold" grpId="0" nodeType="afterEffect" p14:presetBounceEnd="44000">
                                      <p:stCondLst>
                                        <p:cond delay="0"/>
                                      </p:stCondLst>
                                      <p:childTnLst>
                                        <p:set>
                                          <p:cBhvr>
                                            <p:cTn id="71" dur="1" fill="hold">
                                              <p:stCondLst>
                                                <p:cond delay="0"/>
                                              </p:stCondLst>
                                            </p:cTn>
                                            <p:tgtEl>
                                              <p:spTgt spid="76"/>
                                            </p:tgtEl>
                                            <p:attrNameLst>
                                              <p:attrName>style.visibility</p:attrName>
                                            </p:attrNameLst>
                                          </p:cBhvr>
                                          <p:to>
                                            <p:strVal val="visible"/>
                                          </p:to>
                                        </p:set>
                                        <p:anim calcmode="lin" valueType="num" p14:bounceEnd="44000">
                                          <p:cBhvr additive="base">
                                            <p:cTn id="72" dur="500" fill="hold"/>
                                            <p:tgtEl>
                                              <p:spTgt spid="76"/>
                                            </p:tgtEl>
                                            <p:attrNameLst>
                                              <p:attrName>ppt_x</p:attrName>
                                            </p:attrNameLst>
                                          </p:cBhvr>
                                          <p:tavLst>
                                            <p:tav tm="0">
                                              <p:val>
                                                <p:strVal val="1+#ppt_w/2"/>
                                              </p:val>
                                            </p:tav>
                                            <p:tav tm="100000">
                                              <p:val>
                                                <p:strVal val="#ppt_x"/>
                                              </p:val>
                                            </p:tav>
                                          </p:tavLst>
                                        </p:anim>
                                        <p:anim calcmode="lin" valueType="num" p14:bounceEnd="44000">
                                          <p:cBhvr additive="base">
                                            <p:cTn id="73" dur="500" fill="hold"/>
                                            <p:tgtEl>
                                              <p:spTgt spid="76"/>
                                            </p:tgtEl>
                                            <p:attrNameLst>
                                              <p:attrName>ppt_y</p:attrName>
                                            </p:attrNameLst>
                                          </p:cBhvr>
                                          <p:tavLst>
                                            <p:tav tm="0">
                                              <p:val>
                                                <p:strVal val="#ppt_y"/>
                                              </p:val>
                                            </p:tav>
                                            <p:tav tm="100000">
                                              <p:val>
                                                <p:strVal val="#ppt_y"/>
                                              </p:val>
                                            </p:tav>
                                          </p:tavLst>
                                        </p:anim>
                                      </p:childTnLst>
                                    </p:cTn>
                                  </p:par>
                                  <p:par>
                                    <p:cTn id="74" presetID="12" presetClass="entr" presetSubtype="2" fill="hold" grpId="0" nodeType="withEffect">
                                      <p:stCondLst>
                                        <p:cond delay="200"/>
                                      </p:stCondLst>
                                      <p:childTnLst>
                                        <p:set>
                                          <p:cBhvr>
                                            <p:cTn id="75" dur="1" fill="hold">
                                              <p:stCondLst>
                                                <p:cond delay="0"/>
                                              </p:stCondLst>
                                            </p:cTn>
                                            <p:tgtEl>
                                              <p:spTgt spid="71"/>
                                            </p:tgtEl>
                                            <p:attrNameLst>
                                              <p:attrName>style.visibility</p:attrName>
                                            </p:attrNameLst>
                                          </p:cBhvr>
                                          <p:to>
                                            <p:strVal val="visible"/>
                                          </p:to>
                                        </p:set>
                                        <p:anim calcmode="lin" valueType="num">
                                          <p:cBhvr additive="base">
                                            <p:cTn id="76" dur="300"/>
                                            <p:tgtEl>
                                              <p:spTgt spid="71"/>
                                            </p:tgtEl>
                                            <p:attrNameLst>
                                              <p:attrName>ppt_x</p:attrName>
                                            </p:attrNameLst>
                                          </p:cBhvr>
                                          <p:tavLst>
                                            <p:tav tm="0">
                                              <p:val>
                                                <p:strVal val="#ppt_x+#ppt_w*1.125000"/>
                                              </p:val>
                                            </p:tav>
                                            <p:tav tm="100000">
                                              <p:val>
                                                <p:strVal val="#ppt_x"/>
                                              </p:val>
                                            </p:tav>
                                          </p:tavLst>
                                        </p:anim>
                                        <p:animEffect transition="in" filter="wipe(left)">
                                          <p:cBhvr>
                                            <p:cTn id="77" dur="300"/>
                                            <p:tgtEl>
                                              <p:spTgt spid="71"/>
                                            </p:tgtEl>
                                          </p:cBhvr>
                                        </p:animEffect>
                                      </p:childTnLst>
                                    </p:cTn>
                                  </p:par>
                                  <p:par>
                                    <p:cTn id="78" presetID="12" presetClass="entr" presetSubtype="2" fill="hold" grpId="0" nodeType="withEffect">
                                      <p:stCondLst>
                                        <p:cond delay="200"/>
                                      </p:stCondLst>
                                      <p:childTnLst>
                                        <p:set>
                                          <p:cBhvr>
                                            <p:cTn id="79" dur="1" fill="hold">
                                              <p:stCondLst>
                                                <p:cond delay="0"/>
                                              </p:stCondLst>
                                            </p:cTn>
                                            <p:tgtEl>
                                              <p:spTgt spid="80"/>
                                            </p:tgtEl>
                                            <p:attrNameLst>
                                              <p:attrName>style.visibility</p:attrName>
                                            </p:attrNameLst>
                                          </p:cBhvr>
                                          <p:to>
                                            <p:strVal val="visible"/>
                                          </p:to>
                                        </p:set>
                                        <p:anim calcmode="lin" valueType="num">
                                          <p:cBhvr additive="base">
                                            <p:cTn id="80" dur="300"/>
                                            <p:tgtEl>
                                              <p:spTgt spid="80"/>
                                            </p:tgtEl>
                                            <p:attrNameLst>
                                              <p:attrName>ppt_x</p:attrName>
                                            </p:attrNameLst>
                                          </p:cBhvr>
                                          <p:tavLst>
                                            <p:tav tm="0">
                                              <p:val>
                                                <p:strVal val="#ppt_x+#ppt_w*1.125000"/>
                                              </p:val>
                                            </p:tav>
                                            <p:tav tm="100000">
                                              <p:val>
                                                <p:strVal val="#ppt_x"/>
                                              </p:val>
                                            </p:tav>
                                          </p:tavLst>
                                        </p:anim>
                                        <p:animEffect transition="in" filter="wipe(left)">
                                          <p:cBhvr>
                                            <p:cTn id="81" dur="300"/>
                                            <p:tgtEl>
                                              <p:spTgt spid="80"/>
                                            </p:tgtEl>
                                          </p:cBhvr>
                                        </p:animEffect>
                                      </p:childTnLst>
                                    </p:cTn>
                                  </p:par>
                                </p:childTnLst>
                              </p:cTn>
                            </p:par>
                            <p:par>
                              <p:cTn id="82" fill="hold">
                                <p:stCondLst>
                                  <p:cond delay="3000"/>
                                </p:stCondLst>
                                <p:childTnLst>
                                  <p:par>
                                    <p:cTn id="83" presetID="53" presetClass="entr" presetSubtype="528" fill="hold" grpId="0" nodeType="afterEffect">
                                      <p:stCondLst>
                                        <p:cond delay="0"/>
                                      </p:stCondLst>
                                      <p:childTnLst>
                                        <p:set>
                                          <p:cBhvr>
                                            <p:cTn id="84" dur="1" fill="hold">
                                              <p:stCondLst>
                                                <p:cond delay="0"/>
                                              </p:stCondLst>
                                            </p:cTn>
                                            <p:tgtEl>
                                              <p:spTgt spid="96"/>
                                            </p:tgtEl>
                                            <p:attrNameLst>
                                              <p:attrName>style.visibility</p:attrName>
                                            </p:attrNameLst>
                                          </p:cBhvr>
                                          <p:to>
                                            <p:strVal val="visible"/>
                                          </p:to>
                                        </p:set>
                                        <p:anim calcmode="lin" valueType="num">
                                          <p:cBhvr>
                                            <p:cTn id="85" dur="500" fill="hold"/>
                                            <p:tgtEl>
                                              <p:spTgt spid="96"/>
                                            </p:tgtEl>
                                            <p:attrNameLst>
                                              <p:attrName>ppt_w</p:attrName>
                                            </p:attrNameLst>
                                          </p:cBhvr>
                                          <p:tavLst>
                                            <p:tav tm="0">
                                              <p:val>
                                                <p:fltVal val="0"/>
                                              </p:val>
                                            </p:tav>
                                            <p:tav tm="100000">
                                              <p:val>
                                                <p:strVal val="#ppt_w"/>
                                              </p:val>
                                            </p:tav>
                                          </p:tavLst>
                                        </p:anim>
                                        <p:anim calcmode="lin" valueType="num">
                                          <p:cBhvr>
                                            <p:cTn id="86" dur="500" fill="hold"/>
                                            <p:tgtEl>
                                              <p:spTgt spid="96"/>
                                            </p:tgtEl>
                                            <p:attrNameLst>
                                              <p:attrName>ppt_h</p:attrName>
                                            </p:attrNameLst>
                                          </p:cBhvr>
                                          <p:tavLst>
                                            <p:tav tm="0">
                                              <p:val>
                                                <p:fltVal val="0"/>
                                              </p:val>
                                            </p:tav>
                                            <p:tav tm="100000">
                                              <p:val>
                                                <p:strVal val="#ppt_h"/>
                                              </p:val>
                                            </p:tav>
                                          </p:tavLst>
                                        </p:anim>
                                        <p:animEffect transition="in" filter="fade">
                                          <p:cBhvr>
                                            <p:cTn id="87" dur="500"/>
                                            <p:tgtEl>
                                              <p:spTgt spid="96"/>
                                            </p:tgtEl>
                                          </p:cBhvr>
                                        </p:animEffect>
                                        <p:anim calcmode="lin" valueType="num">
                                          <p:cBhvr>
                                            <p:cTn id="88" dur="500" fill="hold"/>
                                            <p:tgtEl>
                                              <p:spTgt spid="96"/>
                                            </p:tgtEl>
                                            <p:attrNameLst>
                                              <p:attrName>ppt_x</p:attrName>
                                            </p:attrNameLst>
                                          </p:cBhvr>
                                          <p:tavLst>
                                            <p:tav tm="0">
                                              <p:val>
                                                <p:fltVal val="0.5"/>
                                              </p:val>
                                            </p:tav>
                                            <p:tav tm="100000">
                                              <p:val>
                                                <p:strVal val="#ppt_x"/>
                                              </p:val>
                                            </p:tav>
                                          </p:tavLst>
                                        </p:anim>
                                        <p:anim calcmode="lin" valueType="num">
                                          <p:cBhvr>
                                            <p:cTn id="89" dur="500" fill="hold"/>
                                            <p:tgtEl>
                                              <p:spTgt spid="96"/>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1000"/>
                                      </p:stCondLst>
                                      <p:childTnLst>
                                        <p:set>
                                          <p:cBhvr>
                                            <p:cTn id="91" dur="1" fill="hold">
                                              <p:stCondLst>
                                                <p:cond delay="0"/>
                                              </p:stCondLst>
                                            </p:cTn>
                                            <p:tgtEl>
                                              <p:spTgt spid="93"/>
                                            </p:tgtEl>
                                            <p:attrNameLst>
                                              <p:attrName>style.visibility</p:attrName>
                                            </p:attrNameLst>
                                          </p:cBhvr>
                                          <p:to>
                                            <p:strVal val="visible"/>
                                          </p:to>
                                        </p:set>
                                        <p:anim calcmode="lin" valueType="num">
                                          <p:cBhvr>
                                            <p:cTn id="92" dur="500" fill="hold"/>
                                            <p:tgtEl>
                                              <p:spTgt spid="93"/>
                                            </p:tgtEl>
                                            <p:attrNameLst>
                                              <p:attrName>ppt_w</p:attrName>
                                            </p:attrNameLst>
                                          </p:cBhvr>
                                          <p:tavLst>
                                            <p:tav tm="0">
                                              <p:val>
                                                <p:fltVal val="0"/>
                                              </p:val>
                                            </p:tav>
                                            <p:tav tm="100000">
                                              <p:val>
                                                <p:strVal val="#ppt_w"/>
                                              </p:val>
                                            </p:tav>
                                          </p:tavLst>
                                        </p:anim>
                                        <p:anim calcmode="lin" valueType="num">
                                          <p:cBhvr>
                                            <p:cTn id="93" dur="500" fill="hold"/>
                                            <p:tgtEl>
                                              <p:spTgt spid="93"/>
                                            </p:tgtEl>
                                            <p:attrNameLst>
                                              <p:attrName>ppt_h</p:attrName>
                                            </p:attrNameLst>
                                          </p:cBhvr>
                                          <p:tavLst>
                                            <p:tav tm="0">
                                              <p:val>
                                                <p:fltVal val="0"/>
                                              </p:val>
                                            </p:tav>
                                            <p:tav tm="100000">
                                              <p:val>
                                                <p:strVal val="#ppt_h"/>
                                              </p:val>
                                            </p:tav>
                                          </p:tavLst>
                                        </p:anim>
                                        <p:animEffect transition="in" filter="fade">
                                          <p:cBhvr>
                                            <p:cTn id="94" dur="500"/>
                                            <p:tgtEl>
                                              <p:spTgt spid="93"/>
                                            </p:tgtEl>
                                          </p:cBhvr>
                                        </p:animEffect>
                                        <p:anim calcmode="lin" valueType="num">
                                          <p:cBhvr>
                                            <p:cTn id="95" dur="500" fill="hold"/>
                                            <p:tgtEl>
                                              <p:spTgt spid="93"/>
                                            </p:tgtEl>
                                            <p:attrNameLst>
                                              <p:attrName>ppt_x</p:attrName>
                                            </p:attrNameLst>
                                          </p:cBhvr>
                                          <p:tavLst>
                                            <p:tav tm="0">
                                              <p:val>
                                                <p:fltVal val="0.5"/>
                                              </p:val>
                                            </p:tav>
                                            <p:tav tm="100000">
                                              <p:val>
                                                <p:strVal val="#ppt_x"/>
                                              </p:val>
                                            </p:tav>
                                          </p:tavLst>
                                        </p:anim>
                                        <p:anim calcmode="lin" valueType="num">
                                          <p:cBhvr>
                                            <p:cTn id="96" dur="500" fill="hold"/>
                                            <p:tgtEl>
                                              <p:spTgt spid="93"/>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800"/>
                                      </p:stCondLst>
                                      <p:childTnLst>
                                        <p:set>
                                          <p:cBhvr>
                                            <p:cTn id="98" dur="1" fill="hold">
                                              <p:stCondLst>
                                                <p:cond delay="0"/>
                                              </p:stCondLst>
                                            </p:cTn>
                                            <p:tgtEl>
                                              <p:spTgt spid="94"/>
                                            </p:tgtEl>
                                            <p:attrNameLst>
                                              <p:attrName>style.visibility</p:attrName>
                                            </p:attrNameLst>
                                          </p:cBhvr>
                                          <p:to>
                                            <p:strVal val="visible"/>
                                          </p:to>
                                        </p:set>
                                        <p:anim calcmode="lin" valueType="num">
                                          <p:cBhvr>
                                            <p:cTn id="99" dur="500" fill="hold"/>
                                            <p:tgtEl>
                                              <p:spTgt spid="94"/>
                                            </p:tgtEl>
                                            <p:attrNameLst>
                                              <p:attrName>ppt_w</p:attrName>
                                            </p:attrNameLst>
                                          </p:cBhvr>
                                          <p:tavLst>
                                            <p:tav tm="0">
                                              <p:val>
                                                <p:fltVal val="0"/>
                                              </p:val>
                                            </p:tav>
                                            <p:tav tm="100000">
                                              <p:val>
                                                <p:strVal val="#ppt_w"/>
                                              </p:val>
                                            </p:tav>
                                          </p:tavLst>
                                        </p:anim>
                                        <p:anim calcmode="lin" valueType="num">
                                          <p:cBhvr>
                                            <p:cTn id="100" dur="500" fill="hold"/>
                                            <p:tgtEl>
                                              <p:spTgt spid="94"/>
                                            </p:tgtEl>
                                            <p:attrNameLst>
                                              <p:attrName>ppt_h</p:attrName>
                                            </p:attrNameLst>
                                          </p:cBhvr>
                                          <p:tavLst>
                                            <p:tav tm="0">
                                              <p:val>
                                                <p:fltVal val="0"/>
                                              </p:val>
                                            </p:tav>
                                            <p:tav tm="100000">
                                              <p:val>
                                                <p:strVal val="#ppt_h"/>
                                              </p:val>
                                            </p:tav>
                                          </p:tavLst>
                                        </p:anim>
                                        <p:animEffect transition="in" filter="fade">
                                          <p:cBhvr>
                                            <p:cTn id="101" dur="500"/>
                                            <p:tgtEl>
                                              <p:spTgt spid="94"/>
                                            </p:tgtEl>
                                          </p:cBhvr>
                                        </p:animEffect>
                                        <p:anim calcmode="lin" valueType="num">
                                          <p:cBhvr>
                                            <p:cTn id="102" dur="500" fill="hold"/>
                                            <p:tgtEl>
                                              <p:spTgt spid="94"/>
                                            </p:tgtEl>
                                            <p:attrNameLst>
                                              <p:attrName>ppt_x</p:attrName>
                                            </p:attrNameLst>
                                          </p:cBhvr>
                                          <p:tavLst>
                                            <p:tav tm="0">
                                              <p:val>
                                                <p:fltVal val="0.5"/>
                                              </p:val>
                                            </p:tav>
                                            <p:tav tm="100000">
                                              <p:val>
                                                <p:strVal val="#ppt_x"/>
                                              </p:val>
                                            </p:tav>
                                          </p:tavLst>
                                        </p:anim>
                                        <p:anim calcmode="lin" valueType="num">
                                          <p:cBhvr>
                                            <p:cTn id="103" dur="500" fill="hold"/>
                                            <p:tgtEl>
                                              <p:spTgt spid="94"/>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600"/>
                                      </p:stCondLst>
                                      <p:childTnLst>
                                        <p:set>
                                          <p:cBhvr>
                                            <p:cTn id="105" dur="1" fill="hold">
                                              <p:stCondLst>
                                                <p:cond delay="0"/>
                                              </p:stCondLst>
                                            </p:cTn>
                                            <p:tgtEl>
                                              <p:spTgt spid="95"/>
                                            </p:tgtEl>
                                            <p:attrNameLst>
                                              <p:attrName>style.visibility</p:attrName>
                                            </p:attrNameLst>
                                          </p:cBhvr>
                                          <p:to>
                                            <p:strVal val="visible"/>
                                          </p:to>
                                        </p:set>
                                        <p:anim calcmode="lin" valueType="num">
                                          <p:cBhvr>
                                            <p:cTn id="106" dur="500" fill="hold"/>
                                            <p:tgtEl>
                                              <p:spTgt spid="95"/>
                                            </p:tgtEl>
                                            <p:attrNameLst>
                                              <p:attrName>ppt_w</p:attrName>
                                            </p:attrNameLst>
                                          </p:cBhvr>
                                          <p:tavLst>
                                            <p:tav tm="0">
                                              <p:val>
                                                <p:fltVal val="0"/>
                                              </p:val>
                                            </p:tav>
                                            <p:tav tm="100000">
                                              <p:val>
                                                <p:strVal val="#ppt_w"/>
                                              </p:val>
                                            </p:tav>
                                          </p:tavLst>
                                        </p:anim>
                                        <p:anim calcmode="lin" valueType="num">
                                          <p:cBhvr>
                                            <p:cTn id="107" dur="500" fill="hold"/>
                                            <p:tgtEl>
                                              <p:spTgt spid="95"/>
                                            </p:tgtEl>
                                            <p:attrNameLst>
                                              <p:attrName>ppt_h</p:attrName>
                                            </p:attrNameLst>
                                          </p:cBhvr>
                                          <p:tavLst>
                                            <p:tav tm="0">
                                              <p:val>
                                                <p:fltVal val="0"/>
                                              </p:val>
                                            </p:tav>
                                            <p:tav tm="100000">
                                              <p:val>
                                                <p:strVal val="#ppt_h"/>
                                              </p:val>
                                            </p:tav>
                                          </p:tavLst>
                                        </p:anim>
                                        <p:animEffect transition="in" filter="fade">
                                          <p:cBhvr>
                                            <p:cTn id="108" dur="500"/>
                                            <p:tgtEl>
                                              <p:spTgt spid="95"/>
                                            </p:tgtEl>
                                          </p:cBhvr>
                                        </p:animEffect>
                                        <p:anim calcmode="lin" valueType="num">
                                          <p:cBhvr>
                                            <p:cTn id="109" dur="500" fill="hold"/>
                                            <p:tgtEl>
                                              <p:spTgt spid="95"/>
                                            </p:tgtEl>
                                            <p:attrNameLst>
                                              <p:attrName>ppt_x</p:attrName>
                                            </p:attrNameLst>
                                          </p:cBhvr>
                                          <p:tavLst>
                                            <p:tav tm="0">
                                              <p:val>
                                                <p:fltVal val="0.5"/>
                                              </p:val>
                                            </p:tav>
                                            <p:tav tm="100000">
                                              <p:val>
                                                <p:strVal val="#ppt_x"/>
                                              </p:val>
                                            </p:tav>
                                          </p:tavLst>
                                        </p:anim>
                                        <p:anim calcmode="lin" valueType="num">
                                          <p:cBhvr>
                                            <p:cTn id="110" dur="500" fill="hold"/>
                                            <p:tgtEl>
                                              <p:spTgt spid="95"/>
                                            </p:tgtEl>
                                            <p:attrNameLst>
                                              <p:attrName>ppt_y</p:attrName>
                                            </p:attrNameLst>
                                          </p:cBhvr>
                                          <p:tavLst>
                                            <p:tav tm="0">
                                              <p:val>
                                                <p:fltVal val="0.5"/>
                                              </p:val>
                                            </p:tav>
                                            <p:tav tm="100000">
                                              <p:val>
                                                <p:strVal val="#ppt_y"/>
                                              </p:val>
                                            </p:tav>
                                          </p:tavLst>
                                        </p:anim>
                                      </p:childTnLst>
                                    </p:cTn>
                                  </p:par>
                                  <p:par>
                                    <p:cTn id="111" presetID="53" presetClass="entr" presetSubtype="528" fill="hold" grpId="0" nodeType="withEffect">
                                      <p:stCondLst>
                                        <p:cond delay="200"/>
                                      </p:stCondLst>
                                      <p:childTnLst>
                                        <p:set>
                                          <p:cBhvr>
                                            <p:cTn id="112" dur="1" fill="hold">
                                              <p:stCondLst>
                                                <p:cond delay="0"/>
                                              </p:stCondLst>
                                            </p:cTn>
                                            <p:tgtEl>
                                              <p:spTgt spid="97"/>
                                            </p:tgtEl>
                                            <p:attrNameLst>
                                              <p:attrName>style.visibility</p:attrName>
                                            </p:attrNameLst>
                                          </p:cBhvr>
                                          <p:to>
                                            <p:strVal val="visible"/>
                                          </p:to>
                                        </p:set>
                                        <p:anim calcmode="lin" valueType="num">
                                          <p:cBhvr>
                                            <p:cTn id="113" dur="500" fill="hold"/>
                                            <p:tgtEl>
                                              <p:spTgt spid="97"/>
                                            </p:tgtEl>
                                            <p:attrNameLst>
                                              <p:attrName>ppt_w</p:attrName>
                                            </p:attrNameLst>
                                          </p:cBhvr>
                                          <p:tavLst>
                                            <p:tav tm="0">
                                              <p:val>
                                                <p:fltVal val="0"/>
                                              </p:val>
                                            </p:tav>
                                            <p:tav tm="100000">
                                              <p:val>
                                                <p:strVal val="#ppt_w"/>
                                              </p:val>
                                            </p:tav>
                                          </p:tavLst>
                                        </p:anim>
                                        <p:anim calcmode="lin" valueType="num">
                                          <p:cBhvr>
                                            <p:cTn id="114" dur="500" fill="hold"/>
                                            <p:tgtEl>
                                              <p:spTgt spid="97"/>
                                            </p:tgtEl>
                                            <p:attrNameLst>
                                              <p:attrName>ppt_h</p:attrName>
                                            </p:attrNameLst>
                                          </p:cBhvr>
                                          <p:tavLst>
                                            <p:tav tm="0">
                                              <p:val>
                                                <p:fltVal val="0"/>
                                              </p:val>
                                            </p:tav>
                                            <p:tav tm="100000">
                                              <p:val>
                                                <p:strVal val="#ppt_h"/>
                                              </p:val>
                                            </p:tav>
                                          </p:tavLst>
                                        </p:anim>
                                        <p:animEffect transition="in" filter="fade">
                                          <p:cBhvr>
                                            <p:cTn id="115" dur="500"/>
                                            <p:tgtEl>
                                              <p:spTgt spid="97"/>
                                            </p:tgtEl>
                                          </p:cBhvr>
                                        </p:animEffect>
                                        <p:anim calcmode="lin" valueType="num">
                                          <p:cBhvr>
                                            <p:cTn id="116" dur="500" fill="hold"/>
                                            <p:tgtEl>
                                              <p:spTgt spid="97"/>
                                            </p:tgtEl>
                                            <p:attrNameLst>
                                              <p:attrName>ppt_x</p:attrName>
                                            </p:attrNameLst>
                                          </p:cBhvr>
                                          <p:tavLst>
                                            <p:tav tm="0">
                                              <p:val>
                                                <p:fltVal val="0.5"/>
                                              </p:val>
                                            </p:tav>
                                            <p:tav tm="100000">
                                              <p:val>
                                                <p:strVal val="#ppt_x"/>
                                              </p:val>
                                            </p:tav>
                                          </p:tavLst>
                                        </p:anim>
                                        <p:anim calcmode="lin" valueType="num">
                                          <p:cBhvr>
                                            <p:cTn id="117" dur="500" fill="hold"/>
                                            <p:tgtEl>
                                              <p:spTgt spid="97"/>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400"/>
                                      </p:stCondLst>
                                      <p:childTnLst>
                                        <p:set>
                                          <p:cBhvr>
                                            <p:cTn id="119" dur="1" fill="hold">
                                              <p:stCondLst>
                                                <p:cond delay="0"/>
                                              </p:stCondLst>
                                            </p:cTn>
                                            <p:tgtEl>
                                              <p:spTgt spid="98"/>
                                            </p:tgtEl>
                                            <p:attrNameLst>
                                              <p:attrName>style.visibility</p:attrName>
                                            </p:attrNameLst>
                                          </p:cBhvr>
                                          <p:to>
                                            <p:strVal val="visible"/>
                                          </p:to>
                                        </p:set>
                                        <p:anim calcmode="lin" valueType="num">
                                          <p:cBhvr>
                                            <p:cTn id="120" dur="500" fill="hold"/>
                                            <p:tgtEl>
                                              <p:spTgt spid="98"/>
                                            </p:tgtEl>
                                            <p:attrNameLst>
                                              <p:attrName>ppt_w</p:attrName>
                                            </p:attrNameLst>
                                          </p:cBhvr>
                                          <p:tavLst>
                                            <p:tav tm="0">
                                              <p:val>
                                                <p:fltVal val="0"/>
                                              </p:val>
                                            </p:tav>
                                            <p:tav tm="100000">
                                              <p:val>
                                                <p:strVal val="#ppt_w"/>
                                              </p:val>
                                            </p:tav>
                                          </p:tavLst>
                                        </p:anim>
                                        <p:anim calcmode="lin" valueType="num">
                                          <p:cBhvr>
                                            <p:cTn id="121" dur="500" fill="hold"/>
                                            <p:tgtEl>
                                              <p:spTgt spid="98"/>
                                            </p:tgtEl>
                                            <p:attrNameLst>
                                              <p:attrName>ppt_h</p:attrName>
                                            </p:attrNameLst>
                                          </p:cBhvr>
                                          <p:tavLst>
                                            <p:tav tm="0">
                                              <p:val>
                                                <p:fltVal val="0"/>
                                              </p:val>
                                            </p:tav>
                                            <p:tav tm="100000">
                                              <p:val>
                                                <p:strVal val="#ppt_h"/>
                                              </p:val>
                                            </p:tav>
                                          </p:tavLst>
                                        </p:anim>
                                        <p:animEffect transition="in" filter="fade">
                                          <p:cBhvr>
                                            <p:cTn id="122" dur="500"/>
                                            <p:tgtEl>
                                              <p:spTgt spid="98"/>
                                            </p:tgtEl>
                                          </p:cBhvr>
                                        </p:animEffect>
                                        <p:anim calcmode="lin" valueType="num">
                                          <p:cBhvr>
                                            <p:cTn id="123" dur="500" fill="hold"/>
                                            <p:tgtEl>
                                              <p:spTgt spid="98"/>
                                            </p:tgtEl>
                                            <p:attrNameLst>
                                              <p:attrName>ppt_x</p:attrName>
                                            </p:attrNameLst>
                                          </p:cBhvr>
                                          <p:tavLst>
                                            <p:tav tm="0">
                                              <p:val>
                                                <p:fltVal val="0.5"/>
                                              </p:val>
                                            </p:tav>
                                            <p:tav tm="100000">
                                              <p:val>
                                                <p:strVal val="#ppt_x"/>
                                              </p:val>
                                            </p:tav>
                                          </p:tavLst>
                                        </p:anim>
                                        <p:anim calcmode="lin" valueType="num">
                                          <p:cBhvr>
                                            <p:cTn id="124" dur="500" fill="hold"/>
                                            <p:tgtEl>
                                              <p:spTgt spid="98"/>
                                            </p:tgtEl>
                                            <p:attrNameLst>
                                              <p:attrName>ppt_y</p:attrName>
                                            </p:attrNameLst>
                                          </p:cBhvr>
                                          <p:tavLst>
                                            <p:tav tm="0">
                                              <p:val>
                                                <p:fltVal val="0.5"/>
                                              </p:val>
                                            </p:tav>
                                            <p:tav tm="100000">
                                              <p:val>
                                                <p:strVal val="#ppt_y"/>
                                              </p:val>
                                            </p:tav>
                                          </p:tavLst>
                                        </p:anim>
                                      </p:childTnLst>
                                    </p:cTn>
                                  </p:par>
                                </p:childTnLst>
                              </p:cTn>
                            </p:par>
                            <p:par>
                              <p:cTn id="125" fill="hold">
                                <p:stCondLst>
                                  <p:cond delay="4500"/>
                                </p:stCondLst>
                                <p:childTnLst>
                                  <p:par>
                                    <p:cTn id="126" presetID="10" presetClass="entr" presetSubtype="0" fill="hold" grpId="0" nodeType="afterEffect">
                                      <p:stCondLst>
                                        <p:cond delay="0"/>
                                      </p:stCondLst>
                                      <p:childTnLst>
                                        <p:set>
                                          <p:cBhvr>
                                            <p:cTn id="127" dur="1" fill="hold">
                                              <p:stCondLst>
                                                <p:cond delay="0"/>
                                              </p:stCondLst>
                                            </p:cTn>
                                            <p:tgtEl>
                                              <p:spTgt spid="99"/>
                                            </p:tgtEl>
                                            <p:attrNameLst>
                                              <p:attrName>style.visibility</p:attrName>
                                            </p:attrNameLst>
                                          </p:cBhvr>
                                          <p:to>
                                            <p:strVal val="visible"/>
                                          </p:to>
                                        </p:set>
                                        <p:animEffect transition="in" filter="fade">
                                          <p:cBhvr>
                                            <p:cTn id="1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70" grpId="0"/>
          <p:bldP spid="71" grpId="0"/>
          <p:bldP spid="72" grpId="0" animBg="1"/>
          <p:bldP spid="76" grpId="0" animBg="1"/>
          <p:bldP spid="80" grpId="0"/>
          <p:bldP spid="81" grpId="0"/>
          <p:bldP spid="82" grpId="0"/>
          <p:bldP spid="83" grpId="0"/>
          <p:bldP spid="84" grpId="0"/>
          <p:bldP spid="86" grpId="0"/>
          <p:bldP spid="87" grpId="0" animBg="1"/>
          <p:bldP spid="91" grpId="0"/>
          <p:bldP spid="92" grpId="0"/>
          <p:bldP spid="93" grpId="0" animBg="1"/>
          <p:bldP spid="94" grpId="0" animBg="1"/>
          <p:bldP spid="95" grpId="0" animBg="1"/>
          <p:bldP spid="96" grpId="0" animBg="1"/>
          <p:bldP spid="97" grpId="0" animBg="1"/>
          <p:bldP spid="98" grpId="0" animBg="1"/>
          <p:bldP spid="9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fill="hold"/>
                                            <p:tgtEl>
                                              <p:spTgt spid="88"/>
                                            </p:tgtEl>
                                            <p:attrNameLst>
                                              <p:attrName>ppt_x</p:attrName>
                                            </p:attrNameLst>
                                          </p:cBhvr>
                                          <p:tavLst>
                                            <p:tav tm="0">
                                              <p:val>
                                                <p:strVal val="0-#ppt_w/2"/>
                                              </p:val>
                                            </p:tav>
                                            <p:tav tm="100000">
                                              <p:val>
                                                <p:strVal val="#ppt_x"/>
                                              </p:val>
                                            </p:tav>
                                          </p:tavLst>
                                        </p:anim>
                                        <p:anim calcmode="lin" valueType="num">
                                          <p:cBhvr additive="base">
                                            <p:cTn id="8" dur="500" fill="hold"/>
                                            <p:tgtEl>
                                              <p:spTgt spid="88"/>
                                            </p:tgtEl>
                                            <p:attrNameLst>
                                              <p:attrName>ppt_y</p:attrName>
                                            </p:attrNameLst>
                                          </p:cBhvr>
                                          <p:tavLst>
                                            <p:tav tm="0">
                                              <p:val>
                                                <p:strVal val="#ppt_y"/>
                                              </p:val>
                                            </p:tav>
                                            <p:tav tm="100000">
                                              <p:val>
                                                <p:strVal val="#ppt_y"/>
                                              </p:val>
                                            </p:tav>
                                          </p:tavLst>
                                        </p:anim>
                                      </p:childTnLst>
                                    </p:cTn>
                                  </p:par>
                                  <p:par>
                                    <p:cTn id="9" presetID="12" presetClass="entr" presetSubtype="8" fill="hold" grpId="0" nodeType="withEffect">
                                      <p:stCondLst>
                                        <p:cond delay="20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300"/>
                                            <p:tgtEl>
                                              <p:spTgt spid="92"/>
                                            </p:tgtEl>
                                            <p:attrNameLst>
                                              <p:attrName>ppt_x</p:attrName>
                                            </p:attrNameLst>
                                          </p:cBhvr>
                                          <p:tavLst>
                                            <p:tav tm="0">
                                              <p:val>
                                                <p:strVal val="#ppt_x-#ppt_w*1.125000"/>
                                              </p:val>
                                            </p:tav>
                                            <p:tav tm="100000">
                                              <p:val>
                                                <p:strVal val="#ppt_x"/>
                                              </p:val>
                                            </p:tav>
                                          </p:tavLst>
                                        </p:anim>
                                        <p:animEffect transition="in" filter="wipe(right)">
                                          <p:cBhvr>
                                            <p:cTn id="12" dur="300"/>
                                            <p:tgtEl>
                                              <p:spTgt spid="92"/>
                                            </p:tgtEl>
                                          </p:cBhvr>
                                        </p:animEffect>
                                      </p:childTnLst>
                                    </p:cTn>
                                  </p:par>
                                  <p:par>
                                    <p:cTn id="13" presetID="12" presetClass="entr" presetSubtype="8" fill="hold" grpId="0" nodeType="withEffect">
                                      <p:stCondLst>
                                        <p:cond delay="20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300"/>
                                            <p:tgtEl>
                                              <p:spTgt spid="84"/>
                                            </p:tgtEl>
                                            <p:attrNameLst>
                                              <p:attrName>ppt_x</p:attrName>
                                            </p:attrNameLst>
                                          </p:cBhvr>
                                          <p:tavLst>
                                            <p:tav tm="0">
                                              <p:val>
                                                <p:strVal val="#ppt_x-#ppt_w*1.125000"/>
                                              </p:val>
                                            </p:tav>
                                            <p:tav tm="100000">
                                              <p:val>
                                                <p:strVal val="#ppt_x"/>
                                              </p:val>
                                            </p:tav>
                                          </p:tavLst>
                                        </p:anim>
                                        <p:animEffect transition="in" filter="wipe(right)">
                                          <p:cBhvr>
                                            <p:cTn id="16" dur="300"/>
                                            <p:tgtEl>
                                              <p:spTgt spid="84"/>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87"/>
                                            </p:tgtEl>
                                            <p:attrNameLst>
                                              <p:attrName>style.visibility</p:attrName>
                                            </p:attrNameLst>
                                          </p:cBhvr>
                                          <p:to>
                                            <p:strVal val="visible"/>
                                          </p:to>
                                        </p:set>
                                        <p:anim calcmode="lin" valueType="num">
                                          <p:cBhvr additive="base">
                                            <p:cTn id="20" dur="500" fill="hold"/>
                                            <p:tgtEl>
                                              <p:spTgt spid="87"/>
                                            </p:tgtEl>
                                            <p:attrNameLst>
                                              <p:attrName>ppt_x</p:attrName>
                                            </p:attrNameLst>
                                          </p:cBhvr>
                                          <p:tavLst>
                                            <p:tav tm="0">
                                              <p:val>
                                                <p:strVal val="1+#ppt_w/2"/>
                                              </p:val>
                                            </p:tav>
                                            <p:tav tm="100000">
                                              <p:val>
                                                <p:strVal val="#ppt_x"/>
                                              </p:val>
                                            </p:tav>
                                          </p:tavLst>
                                        </p:anim>
                                        <p:anim calcmode="lin" valueType="num">
                                          <p:cBhvr additive="base">
                                            <p:cTn id="21" dur="500" fill="hold"/>
                                            <p:tgtEl>
                                              <p:spTgt spid="87"/>
                                            </p:tgtEl>
                                            <p:attrNameLst>
                                              <p:attrName>ppt_y</p:attrName>
                                            </p:attrNameLst>
                                          </p:cBhvr>
                                          <p:tavLst>
                                            <p:tav tm="0">
                                              <p:val>
                                                <p:strVal val="#ppt_y"/>
                                              </p:val>
                                            </p:tav>
                                            <p:tav tm="100000">
                                              <p:val>
                                                <p:strVal val="#ppt_y"/>
                                              </p:val>
                                            </p:tav>
                                          </p:tavLst>
                                        </p:anim>
                                      </p:childTnLst>
                                    </p:cTn>
                                  </p:par>
                                  <p:par>
                                    <p:cTn id="22" presetID="12" presetClass="entr" presetSubtype="2" fill="hold" grpId="0" nodeType="withEffect">
                                      <p:stCondLst>
                                        <p:cond delay="200"/>
                                      </p:stCondLst>
                                      <p:childTnLst>
                                        <p:set>
                                          <p:cBhvr>
                                            <p:cTn id="23" dur="1" fill="hold">
                                              <p:stCondLst>
                                                <p:cond delay="0"/>
                                              </p:stCondLst>
                                            </p:cTn>
                                            <p:tgtEl>
                                              <p:spTgt spid="86"/>
                                            </p:tgtEl>
                                            <p:attrNameLst>
                                              <p:attrName>style.visibility</p:attrName>
                                            </p:attrNameLst>
                                          </p:cBhvr>
                                          <p:to>
                                            <p:strVal val="visible"/>
                                          </p:to>
                                        </p:set>
                                        <p:anim calcmode="lin" valueType="num">
                                          <p:cBhvr additive="base">
                                            <p:cTn id="24" dur="300"/>
                                            <p:tgtEl>
                                              <p:spTgt spid="86"/>
                                            </p:tgtEl>
                                            <p:attrNameLst>
                                              <p:attrName>ppt_x</p:attrName>
                                            </p:attrNameLst>
                                          </p:cBhvr>
                                          <p:tavLst>
                                            <p:tav tm="0">
                                              <p:val>
                                                <p:strVal val="#ppt_x+#ppt_w*1.125000"/>
                                              </p:val>
                                            </p:tav>
                                            <p:tav tm="100000">
                                              <p:val>
                                                <p:strVal val="#ppt_x"/>
                                              </p:val>
                                            </p:tav>
                                          </p:tavLst>
                                        </p:anim>
                                        <p:animEffect transition="in" filter="wipe(left)">
                                          <p:cBhvr>
                                            <p:cTn id="25" dur="300"/>
                                            <p:tgtEl>
                                              <p:spTgt spid="86"/>
                                            </p:tgtEl>
                                          </p:cBhvr>
                                        </p:animEffect>
                                      </p:childTnLst>
                                    </p:cTn>
                                  </p:par>
                                  <p:par>
                                    <p:cTn id="26" presetID="12" presetClass="entr" presetSubtype="2" fill="hold" grpId="0" nodeType="withEffect">
                                      <p:stCondLst>
                                        <p:cond delay="200"/>
                                      </p:stCondLst>
                                      <p:childTnLst>
                                        <p:set>
                                          <p:cBhvr>
                                            <p:cTn id="27" dur="1" fill="hold">
                                              <p:stCondLst>
                                                <p:cond delay="0"/>
                                              </p:stCondLst>
                                            </p:cTn>
                                            <p:tgtEl>
                                              <p:spTgt spid="91"/>
                                            </p:tgtEl>
                                            <p:attrNameLst>
                                              <p:attrName>style.visibility</p:attrName>
                                            </p:attrNameLst>
                                          </p:cBhvr>
                                          <p:to>
                                            <p:strVal val="visible"/>
                                          </p:to>
                                        </p:set>
                                        <p:anim calcmode="lin" valueType="num">
                                          <p:cBhvr additive="base">
                                            <p:cTn id="28" dur="300"/>
                                            <p:tgtEl>
                                              <p:spTgt spid="91"/>
                                            </p:tgtEl>
                                            <p:attrNameLst>
                                              <p:attrName>ppt_x</p:attrName>
                                            </p:attrNameLst>
                                          </p:cBhvr>
                                          <p:tavLst>
                                            <p:tav tm="0">
                                              <p:val>
                                                <p:strVal val="#ppt_x+#ppt_w*1.125000"/>
                                              </p:val>
                                            </p:tav>
                                            <p:tav tm="100000">
                                              <p:val>
                                                <p:strVal val="#ppt_x"/>
                                              </p:val>
                                            </p:tav>
                                          </p:tavLst>
                                        </p:anim>
                                        <p:animEffect transition="in" filter="wipe(left)">
                                          <p:cBhvr>
                                            <p:cTn id="29" dur="300"/>
                                            <p:tgtEl>
                                              <p:spTgt spid="91"/>
                                            </p:tgtEl>
                                          </p:cBhvr>
                                        </p:animEffect>
                                      </p:childTnLst>
                                    </p:cTn>
                                  </p:par>
                                </p:childTnLst>
                              </p:cTn>
                            </p:par>
                            <p:par>
                              <p:cTn id="30" fill="hold">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cBhvr additive="base">
                                            <p:cTn id="33" dur="500" fill="hold"/>
                                            <p:tgtEl>
                                              <p:spTgt spid="72"/>
                                            </p:tgtEl>
                                            <p:attrNameLst>
                                              <p:attrName>ppt_x</p:attrName>
                                            </p:attrNameLst>
                                          </p:cBhvr>
                                          <p:tavLst>
                                            <p:tav tm="0">
                                              <p:val>
                                                <p:strVal val="0-#ppt_w/2"/>
                                              </p:val>
                                            </p:tav>
                                            <p:tav tm="100000">
                                              <p:val>
                                                <p:strVal val="#ppt_x"/>
                                              </p:val>
                                            </p:tav>
                                          </p:tavLst>
                                        </p:anim>
                                        <p:anim calcmode="lin" valueType="num">
                                          <p:cBhvr additive="base">
                                            <p:cTn id="34" dur="500" fill="hold"/>
                                            <p:tgtEl>
                                              <p:spTgt spid="72"/>
                                            </p:tgtEl>
                                            <p:attrNameLst>
                                              <p:attrName>ppt_y</p:attrName>
                                            </p:attrNameLst>
                                          </p:cBhvr>
                                          <p:tavLst>
                                            <p:tav tm="0">
                                              <p:val>
                                                <p:strVal val="#ppt_y"/>
                                              </p:val>
                                            </p:tav>
                                            <p:tav tm="100000">
                                              <p:val>
                                                <p:strVal val="#ppt_y"/>
                                              </p:val>
                                            </p:tav>
                                          </p:tavLst>
                                        </p:anim>
                                      </p:childTnLst>
                                    </p:cTn>
                                  </p:par>
                                  <p:par>
                                    <p:cTn id="35" presetID="12" presetClass="entr" presetSubtype="8" fill="hold" grpId="0" nodeType="withEffect">
                                      <p:stCondLst>
                                        <p:cond delay="20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300"/>
                                            <p:tgtEl>
                                              <p:spTgt spid="65"/>
                                            </p:tgtEl>
                                            <p:attrNameLst>
                                              <p:attrName>ppt_x</p:attrName>
                                            </p:attrNameLst>
                                          </p:cBhvr>
                                          <p:tavLst>
                                            <p:tav tm="0">
                                              <p:val>
                                                <p:strVal val="#ppt_x-#ppt_w*1.125000"/>
                                              </p:val>
                                            </p:tav>
                                            <p:tav tm="100000">
                                              <p:val>
                                                <p:strVal val="#ppt_x"/>
                                              </p:val>
                                            </p:tav>
                                          </p:tavLst>
                                        </p:anim>
                                        <p:animEffect transition="in" filter="wipe(right)">
                                          <p:cBhvr>
                                            <p:cTn id="38" dur="300"/>
                                            <p:tgtEl>
                                              <p:spTgt spid="65"/>
                                            </p:tgtEl>
                                          </p:cBhvr>
                                        </p:animEffect>
                                      </p:childTnLst>
                                    </p:cTn>
                                  </p:par>
                                  <p:par>
                                    <p:cTn id="39" presetID="12" presetClass="entr" presetSubtype="8" fill="hold" grpId="0" nodeType="withEffect">
                                      <p:stCondLst>
                                        <p:cond delay="200"/>
                                      </p:stCondLst>
                                      <p:childTnLst>
                                        <p:set>
                                          <p:cBhvr>
                                            <p:cTn id="40" dur="1" fill="hold">
                                              <p:stCondLst>
                                                <p:cond delay="0"/>
                                              </p:stCondLst>
                                            </p:cTn>
                                            <p:tgtEl>
                                              <p:spTgt spid="81"/>
                                            </p:tgtEl>
                                            <p:attrNameLst>
                                              <p:attrName>style.visibility</p:attrName>
                                            </p:attrNameLst>
                                          </p:cBhvr>
                                          <p:to>
                                            <p:strVal val="visible"/>
                                          </p:to>
                                        </p:set>
                                        <p:anim calcmode="lin" valueType="num">
                                          <p:cBhvr additive="base">
                                            <p:cTn id="41" dur="300"/>
                                            <p:tgtEl>
                                              <p:spTgt spid="81"/>
                                            </p:tgtEl>
                                            <p:attrNameLst>
                                              <p:attrName>ppt_x</p:attrName>
                                            </p:attrNameLst>
                                          </p:cBhvr>
                                          <p:tavLst>
                                            <p:tav tm="0">
                                              <p:val>
                                                <p:strVal val="#ppt_x-#ppt_w*1.125000"/>
                                              </p:val>
                                            </p:tav>
                                            <p:tav tm="100000">
                                              <p:val>
                                                <p:strVal val="#ppt_x"/>
                                              </p:val>
                                            </p:tav>
                                          </p:tavLst>
                                        </p:anim>
                                        <p:animEffect transition="in" filter="wipe(right)">
                                          <p:cBhvr>
                                            <p:cTn id="42" dur="300"/>
                                            <p:tgtEl>
                                              <p:spTgt spid="81"/>
                                            </p:tgtEl>
                                          </p:cBhvr>
                                        </p:animEffect>
                                      </p:childTnLst>
                                    </p:cTn>
                                  </p:par>
                                </p:childTnLst>
                              </p:cTn>
                            </p:par>
                            <p:par>
                              <p:cTn id="43" fill="hold">
                                <p:stCondLst>
                                  <p:cond delay="1500"/>
                                </p:stCondLst>
                                <p:childTnLst>
                                  <p:par>
                                    <p:cTn id="44" presetID="2" presetClass="entr" presetSubtype="2" fill="hold" nodeType="afterEffect">
                                      <p:stCondLst>
                                        <p:cond delay="0"/>
                                      </p:stCondLst>
                                      <p:childTnLst>
                                        <p:set>
                                          <p:cBhvr>
                                            <p:cTn id="45" dur="1" fill="hold">
                                              <p:stCondLst>
                                                <p:cond delay="0"/>
                                              </p:stCondLst>
                                            </p:cTn>
                                            <p:tgtEl>
                                              <p:spTgt spid="73"/>
                                            </p:tgtEl>
                                            <p:attrNameLst>
                                              <p:attrName>style.visibility</p:attrName>
                                            </p:attrNameLst>
                                          </p:cBhvr>
                                          <p:to>
                                            <p:strVal val="visible"/>
                                          </p:to>
                                        </p:set>
                                        <p:anim calcmode="lin" valueType="num">
                                          <p:cBhvr additive="base">
                                            <p:cTn id="46" dur="500" fill="hold"/>
                                            <p:tgtEl>
                                              <p:spTgt spid="73"/>
                                            </p:tgtEl>
                                            <p:attrNameLst>
                                              <p:attrName>ppt_x</p:attrName>
                                            </p:attrNameLst>
                                          </p:cBhvr>
                                          <p:tavLst>
                                            <p:tav tm="0">
                                              <p:val>
                                                <p:strVal val="1+#ppt_w/2"/>
                                              </p:val>
                                            </p:tav>
                                            <p:tav tm="100000">
                                              <p:val>
                                                <p:strVal val="#ppt_x"/>
                                              </p:val>
                                            </p:tav>
                                          </p:tavLst>
                                        </p:anim>
                                        <p:anim calcmode="lin" valueType="num">
                                          <p:cBhvr additive="base">
                                            <p:cTn id="47" dur="500" fill="hold"/>
                                            <p:tgtEl>
                                              <p:spTgt spid="73"/>
                                            </p:tgtEl>
                                            <p:attrNameLst>
                                              <p:attrName>ppt_y</p:attrName>
                                            </p:attrNameLst>
                                          </p:cBhvr>
                                          <p:tavLst>
                                            <p:tav tm="0">
                                              <p:val>
                                                <p:strVal val="#ppt_y"/>
                                              </p:val>
                                            </p:tav>
                                            <p:tav tm="100000">
                                              <p:val>
                                                <p:strVal val="#ppt_y"/>
                                              </p:val>
                                            </p:tav>
                                          </p:tavLst>
                                        </p:anim>
                                      </p:childTnLst>
                                    </p:cTn>
                                  </p:par>
                                  <p:par>
                                    <p:cTn id="48" presetID="12" presetClass="entr" presetSubtype="2" fill="hold" grpId="0" nodeType="withEffect">
                                      <p:stCondLst>
                                        <p:cond delay="200"/>
                                      </p:stCondLst>
                                      <p:childTnLst>
                                        <p:set>
                                          <p:cBhvr>
                                            <p:cTn id="49" dur="1" fill="hold">
                                              <p:stCondLst>
                                                <p:cond delay="0"/>
                                              </p:stCondLst>
                                            </p:cTn>
                                            <p:tgtEl>
                                              <p:spTgt spid="70"/>
                                            </p:tgtEl>
                                            <p:attrNameLst>
                                              <p:attrName>style.visibility</p:attrName>
                                            </p:attrNameLst>
                                          </p:cBhvr>
                                          <p:to>
                                            <p:strVal val="visible"/>
                                          </p:to>
                                        </p:set>
                                        <p:anim calcmode="lin" valueType="num">
                                          <p:cBhvr additive="base">
                                            <p:cTn id="50" dur="300"/>
                                            <p:tgtEl>
                                              <p:spTgt spid="70"/>
                                            </p:tgtEl>
                                            <p:attrNameLst>
                                              <p:attrName>ppt_x</p:attrName>
                                            </p:attrNameLst>
                                          </p:cBhvr>
                                          <p:tavLst>
                                            <p:tav tm="0">
                                              <p:val>
                                                <p:strVal val="#ppt_x+#ppt_w*1.125000"/>
                                              </p:val>
                                            </p:tav>
                                            <p:tav tm="100000">
                                              <p:val>
                                                <p:strVal val="#ppt_x"/>
                                              </p:val>
                                            </p:tav>
                                          </p:tavLst>
                                        </p:anim>
                                        <p:animEffect transition="in" filter="wipe(left)">
                                          <p:cBhvr>
                                            <p:cTn id="51" dur="300"/>
                                            <p:tgtEl>
                                              <p:spTgt spid="70"/>
                                            </p:tgtEl>
                                          </p:cBhvr>
                                        </p:animEffect>
                                      </p:childTnLst>
                                    </p:cTn>
                                  </p:par>
                                  <p:par>
                                    <p:cTn id="52" presetID="12" presetClass="entr" presetSubtype="2" fill="hold" grpId="0" nodeType="withEffect">
                                      <p:stCondLst>
                                        <p:cond delay="200"/>
                                      </p:stCondLst>
                                      <p:childTnLst>
                                        <p:set>
                                          <p:cBhvr>
                                            <p:cTn id="53" dur="1" fill="hold">
                                              <p:stCondLst>
                                                <p:cond delay="0"/>
                                              </p:stCondLst>
                                            </p:cTn>
                                            <p:tgtEl>
                                              <p:spTgt spid="83"/>
                                            </p:tgtEl>
                                            <p:attrNameLst>
                                              <p:attrName>style.visibility</p:attrName>
                                            </p:attrNameLst>
                                          </p:cBhvr>
                                          <p:to>
                                            <p:strVal val="visible"/>
                                          </p:to>
                                        </p:set>
                                        <p:anim calcmode="lin" valueType="num">
                                          <p:cBhvr additive="base">
                                            <p:cTn id="54" dur="300"/>
                                            <p:tgtEl>
                                              <p:spTgt spid="83"/>
                                            </p:tgtEl>
                                            <p:attrNameLst>
                                              <p:attrName>ppt_x</p:attrName>
                                            </p:attrNameLst>
                                          </p:cBhvr>
                                          <p:tavLst>
                                            <p:tav tm="0">
                                              <p:val>
                                                <p:strVal val="#ppt_x+#ppt_w*1.125000"/>
                                              </p:val>
                                            </p:tav>
                                            <p:tav tm="100000">
                                              <p:val>
                                                <p:strVal val="#ppt_x"/>
                                              </p:val>
                                            </p:tav>
                                          </p:tavLst>
                                        </p:anim>
                                        <p:animEffect transition="in" filter="wipe(left)">
                                          <p:cBhvr>
                                            <p:cTn id="55" dur="300"/>
                                            <p:tgtEl>
                                              <p:spTgt spid="83"/>
                                            </p:tgtEl>
                                          </p:cBhvr>
                                        </p:animEffect>
                                      </p:childTnLst>
                                    </p:cTn>
                                  </p:par>
                                </p:childTnLst>
                              </p:cTn>
                            </p:par>
                            <p:par>
                              <p:cTn id="56" fill="hold">
                                <p:stCondLst>
                                  <p:cond delay="2000"/>
                                </p:stCondLst>
                                <p:childTnLst>
                                  <p:par>
                                    <p:cTn id="57" presetID="2" presetClass="entr" presetSubtype="8" fill="hold" nodeType="afterEffect">
                                      <p:stCondLst>
                                        <p:cond delay="0"/>
                                      </p:stCondLst>
                                      <p:childTnLst>
                                        <p:set>
                                          <p:cBhvr>
                                            <p:cTn id="58" dur="1" fill="hold">
                                              <p:stCondLst>
                                                <p:cond delay="0"/>
                                              </p:stCondLst>
                                            </p:cTn>
                                            <p:tgtEl>
                                              <p:spTgt spid="77"/>
                                            </p:tgtEl>
                                            <p:attrNameLst>
                                              <p:attrName>style.visibility</p:attrName>
                                            </p:attrNameLst>
                                          </p:cBhvr>
                                          <p:to>
                                            <p:strVal val="visible"/>
                                          </p:to>
                                        </p:set>
                                        <p:anim calcmode="lin" valueType="num">
                                          <p:cBhvr additive="base">
                                            <p:cTn id="59" dur="500" fill="hold"/>
                                            <p:tgtEl>
                                              <p:spTgt spid="77"/>
                                            </p:tgtEl>
                                            <p:attrNameLst>
                                              <p:attrName>ppt_x</p:attrName>
                                            </p:attrNameLst>
                                          </p:cBhvr>
                                          <p:tavLst>
                                            <p:tav tm="0">
                                              <p:val>
                                                <p:strVal val="0-#ppt_w/2"/>
                                              </p:val>
                                            </p:tav>
                                            <p:tav tm="100000">
                                              <p:val>
                                                <p:strVal val="#ppt_x"/>
                                              </p:val>
                                            </p:tav>
                                          </p:tavLst>
                                        </p:anim>
                                        <p:anim calcmode="lin" valueType="num">
                                          <p:cBhvr additive="base">
                                            <p:cTn id="60" dur="500" fill="hold"/>
                                            <p:tgtEl>
                                              <p:spTgt spid="77"/>
                                            </p:tgtEl>
                                            <p:attrNameLst>
                                              <p:attrName>ppt_y</p:attrName>
                                            </p:attrNameLst>
                                          </p:cBhvr>
                                          <p:tavLst>
                                            <p:tav tm="0">
                                              <p:val>
                                                <p:strVal val="#ppt_y"/>
                                              </p:val>
                                            </p:tav>
                                            <p:tav tm="100000">
                                              <p:val>
                                                <p:strVal val="#ppt_y"/>
                                              </p:val>
                                            </p:tav>
                                          </p:tavLst>
                                        </p:anim>
                                      </p:childTnLst>
                                    </p:cTn>
                                  </p:par>
                                  <p:par>
                                    <p:cTn id="61" presetID="12" presetClass="entr" presetSubtype="8" fill="hold" grpId="0" nodeType="withEffect">
                                      <p:stCondLst>
                                        <p:cond delay="200"/>
                                      </p:stCondLst>
                                      <p:childTnLst>
                                        <p:set>
                                          <p:cBhvr>
                                            <p:cTn id="62" dur="1" fill="hold">
                                              <p:stCondLst>
                                                <p:cond delay="0"/>
                                              </p:stCondLst>
                                            </p:cTn>
                                            <p:tgtEl>
                                              <p:spTgt spid="82"/>
                                            </p:tgtEl>
                                            <p:attrNameLst>
                                              <p:attrName>style.visibility</p:attrName>
                                            </p:attrNameLst>
                                          </p:cBhvr>
                                          <p:to>
                                            <p:strVal val="visible"/>
                                          </p:to>
                                        </p:set>
                                        <p:anim calcmode="lin" valueType="num">
                                          <p:cBhvr additive="base">
                                            <p:cTn id="63" dur="300"/>
                                            <p:tgtEl>
                                              <p:spTgt spid="82"/>
                                            </p:tgtEl>
                                            <p:attrNameLst>
                                              <p:attrName>ppt_x</p:attrName>
                                            </p:attrNameLst>
                                          </p:cBhvr>
                                          <p:tavLst>
                                            <p:tav tm="0">
                                              <p:val>
                                                <p:strVal val="#ppt_x-#ppt_w*1.125000"/>
                                              </p:val>
                                            </p:tav>
                                            <p:tav tm="100000">
                                              <p:val>
                                                <p:strVal val="#ppt_x"/>
                                              </p:val>
                                            </p:tav>
                                          </p:tavLst>
                                        </p:anim>
                                        <p:animEffect transition="in" filter="wipe(right)">
                                          <p:cBhvr>
                                            <p:cTn id="64" dur="300"/>
                                            <p:tgtEl>
                                              <p:spTgt spid="82"/>
                                            </p:tgtEl>
                                          </p:cBhvr>
                                        </p:animEffect>
                                      </p:childTnLst>
                                    </p:cTn>
                                  </p:par>
                                  <p:par>
                                    <p:cTn id="65" presetID="12" presetClass="entr" presetSubtype="8" fill="hold" grpId="0" nodeType="withEffect">
                                      <p:stCondLst>
                                        <p:cond delay="20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300"/>
                                            <p:tgtEl>
                                              <p:spTgt spid="66"/>
                                            </p:tgtEl>
                                            <p:attrNameLst>
                                              <p:attrName>ppt_x</p:attrName>
                                            </p:attrNameLst>
                                          </p:cBhvr>
                                          <p:tavLst>
                                            <p:tav tm="0">
                                              <p:val>
                                                <p:strVal val="#ppt_x-#ppt_w*1.125000"/>
                                              </p:val>
                                            </p:tav>
                                            <p:tav tm="100000">
                                              <p:val>
                                                <p:strVal val="#ppt_x"/>
                                              </p:val>
                                            </p:tav>
                                          </p:tavLst>
                                        </p:anim>
                                        <p:animEffect transition="in" filter="wipe(right)">
                                          <p:cBhvr>
                                            <p:cTn id="68" dur="300"/>
                                            <p:tgtEl>
                                              <p:spTgt spid="66"/>
                                            </p:tgtEl>
                                          </p:cBhvr>
                                        </p:animEffect>
                                      </p:childTnLst>
                                    </p:cTn>
                                  </p:par>
                                </p:childTnLst>
                              </p:cTn>
                            </p:par>
                            <p:par>
                              <p:cTn id="69" fill="hold">
                                <p:stCondLst>
                                  <p:cond delay="2500"/>
                                </p:stCondLst>
                                <p:childTnLst>
                                  <p:par>
                                    <p:cTn id="70" presetID="2" presetClass="entr" presetSubtype="2" fill="hold" grpId="0" nodeType="afterEffect">
                                      <p:stCondLst>
                                        <p:cond delay="0"/>
                                      </p:stCondLst>
                                      <p:childTnLst>
                                        <p:set>
                                          <p:cBhvr>
                                            <p:cTn id="71" dur="1" fill="hold">
                                              <p:stCondLst>
                                                <p:cond delay="0"/>
                                              </p:stCondLst>
                                            </p:cTn>
                                            <p:tgtEl>
                                              <p:spTgt spid="76"/>
                                            </p:tgtEl>
                                            <p:attrNameLst>
                                              <p:attrName>style.visibility</p:attrName>
                                            </p:attrNameLst>
                                          </p:cBhvr>
                                          <p:to>
                                            <p:strVal val="visible"/>
                                          </p:to>
                                        </p:set>
                                        <p:anim calcmode="lin" valueType="num">
                                          <p:cBhvr additive="base">
                                            <p:cTn id="72" dur="500" fill="hold"/>
                                            <p:tgtEl>
                                              <p:spTgt spid="76"/>
                                            </p:tgtEl>
                                            <p:attrNameLst>
                                              <p:attrName>ppt_x</p:attrName>
                                            </p:attrNameLst>
                                          </p:cBhvr>
                                          <p:tavLst>
                                            <p:tav tm="0">
                                              <p:val>
                                                <p:strVal val="1+#ppt_w/2"/>
                                              </p:val>
                                            </p:tav>
                                            <p:tav tm="100000">
                                              <p:val>
                                                <p:strVal val="#ppt_x"/>
                                              </p:val>
                                            </p:tav>
                                          </p:tavLst>
                                        </p:anim>
                                        <p:anim calcmode="lin" valueType="num">
                                          <p:cBhvr additive="base">
                                            <p:cTn id="73" dur="500" fill="hold"/>
                                            <p:tgtEl>
                                              <p:spTgt spid="76"/>
                                            </p:tgtEl>
                                            <p:attrNameLst>
                                              <p:attrName>ppt_y</p:attrName>
                                            </p:attrNameLst>
                                          </p:cBhvr>
                                          <p:tavLst>
                                            <p:tav tm="0">
                                              <p:val>
                                                <p:strVal val="#ppt_y"/>
                                              </p:val>
                                            </p:tav>
                                            <p:tav tm="100000">
                                              <p:val>
                                                <p:strVal val="#ppt_y"/>
                                              </p:val>
                                            </p:tav>
                                          </p:tavLst>
                                        </p:anim>
                                      </p:childTnLst>
                                    </p:cTn>
                                  </p:par>
                                  <p:par>
                                    <p:cTn id="74" presetID="12" presetClass="entr" presetSubtype="2" fill="hold" grpId="0" nodeType="withEffect">
                                      <p:stCondLst>
                                        <p:cond delay="200"/>
                                      </p:stCondLst>
                                      <p:childTnLst>
                                        <p:set>
                                          <p:cBhvr>
                                            <p:cTn id="75" dur="1" fill="hold">
                                              <p:stCondLst>
                                                <p:cond delay="0"/>
                                              </p:stCondLst>
                                            </p:cTn>
                                            <p:tgtEl>
                                              <p:spTgt spid="71"/>
                                            </p:tgtEl>
                                            <p:attrNameLst>
                                              <p:attrName>style.visibility</p:attrName>
                                            </p:attrNameLst>
                                          </p:cBhvr>
                                          <p:to>
                                            <p:strVal val="visible"/>
                                          </p:to>
                                        </p:set>
                                        <p:anim calcmode="lin" valueType="num">
                                          <p:cBhvr additive="base">
                                            <p:cTn id="76" dur="300"/>
                                            <p:tgtEl>
                                              <p:spTgt spid="71"/>
                                            </p:tgtEl>
                                            <p:attrNameLst>
                                              <p:attrName>ppt_x</p:attrName>
                                            </p:attrNameLst>
                                          </p:cBhvr>
                                          <p:tavLst>
                                            <p:tav tm="0">
                                              <p:val>
                                                <p:strVal val="#ppt_x+#ppt_w*1.125000"/>
                                              </p:val>
                                            </p:tav>
                                            <p:tav tm="100000">
                                              <p:val>
                                                <p:strVal val="#ppt_x"/>
                                              </p:val>
                                            </p:tav>
                                          </p:tavLst>
                                        </p:anim>
                                        <p:animEffect transition="in" filter="wipe(left)">
                                          <p:cBhvr>
                                            <p:cTn id="77" dur="300"/>
                                            <p:tgtEl>
                                              <p:spTgt spid="71"/>
                                            </p:tgtEl>
                                          </p:cBhvr>
                                        </p:animEffect>
                                      </p:childTnLst>
                                    </p:cTn>
                                  </p:par>
                                  <p:par>
                                    <p:cTn id="78" presetID="12" presetClass="entr" presetSubtype="2" fill="hold" grpId="0" nodeType="withEffect">
                                      <p:stCondLst>
                                        <p:cond delay="200"/>
                                      </p:stCondLst>
                                      <p:childTnLst>
                                        <p:set>
                                          <p:cBhvr>
                                            <p:cTn id="79" dur="1" fill="hold">
                                              <p:stCondLst>
                                                <p:cond delay="0"/>
                                              </p:stCondLst>
                                            </p:cTn>
                                            <p:tgtEl>
                                              <p:spTgt spid="80"/>
                                            </p:tgtEl>
                                            <p:attrNameLst>
                                              <p:attrName>style.visibility</p:attrName>
                                            </p:attrNameLst>
                                          </p:cBhvr>
                                          <p:to>
                                            <p:strVal val="visible"/>
                                          </p:to>
                                        </p:set>
                                        <p:anim calcmode="lin" valueType="num">
                                          <p:cBhvr additive="base">
                                            <p:cTn id="80" dur="300"/>
                                            <p:tgtEl>
                                              <p:spTgt spid="80"/>
                                            </p:tgtEl>
                                            <p:attrNameLst>
                                              <p:attrName>ppt_x</p:attrName>
                                            </p:attrNameLst>
                                          </p:cBhvr>
                                          <p:tavLst>
                                            <p:tav tm="0">
                                              <p:val>
                                                <p:strVal val="#ppt_x+#ppt_w*1.125000"/>
                                              </p:val>
                                            </p:tav>
                                            <p:tav tm="100000">
                                              <p:val>
                                                <p:strVal val="#ppt_x"/>
                                              </p:val>
                                            </p:tav>
                                          </p:tavLst>
                                        </p:anim>
                                        <p:animEffect transition="in" filter="wipe(left)">
                                          <p:cBhvr>
                                            <p:cTn id="81" dur="300"/>
                                            <p:tgtEl>
                                              <p:spTgt spid="80"/>
                                            </p:tgtEl>
                                          </p:cBhvr>
                                        </p:animEffect>
                                      </p:childTnLst>
                                    </p:cTn>
                                  </p:par>
                                </p:childTnLst>
                              </p:cTn>
                            </p:par>
                            <p:par>
                              <p:cTn id="82" fill="hold">
                                <p:stCondLst>
                                  <p:cond delay="3000"/>
                                </p:stCondLst>
                                <p:childTnLst>
                                  <p:par>
                                    <p:cTn id="83" presetID="53" presetClass="entr" presetSubtype="528" fill="hold" grpId="0" nodeType="afterEffect">
                                      <p:stCondLst>
                                        <p:cond delay="0"/>
                                      </p:stCondLst>
                                      <p:childTnLst>
                                        <p:set>
                                          <p:cBhvr>
                                            <p:cTn id="84" dur="1" fill="hold">
                                              <p:stCondLst>
                                                <p:cond delay="0"/>
                                              </p:stCondLst>
                                            </p:cTn>
                                            <p:tgtEl>
                                              <p:spTgt spid="96"/>
                                            </p:tgtEl>
                                            <p:attrNameLst>
                                              <p:attrName>style.visibility</p:attrName>
                                            </p:attrNameLst>
                                          </p:cBhvr>
                                          <p:to>
                                            <p:strVal val="visible"/>
                                          </p:to>
                                        </p:set>
                                        <p:anim calcmode="lin" valueType="num">
                                          <p:cBhvr>
                                            <p:cTn id="85" dur="500" fill="hold"/>
                                            <p:tgtEl>
                                              <p:spTgt spid="96"/>
                                            </p:tgtEl>
                                            <p:attrNameLst>
                                              <p:attrName>ppt_w</p:attrName>
                                            </p:attrNameLst>
                                          </p:cBhvr>
                                          <p:tavLst>
                                            <p:tav tm="0">
                                              <p:val>
                                                <p:fltVal val="0"/>
                                              </p:val>
                                            </p:tav>
                                            <p:tav tm="100000">
                                              <p:val>
                                                <p:strVal val="#ppt_w"/>
                                              </p:val>
                                            </p:tav>
                                          </p:tavLst>
                                        </p:anim>
                                        <p:anim calcmode="lin" valueType="num">
                                          <p:cBhvr>
                                            <p:cTn id="86" dur="500" fill="hold"/>
                                            <p:tgtEl>
                                              <p:spTgt spid="96"/>
                                            </p:tgtEl>
                                            <p:attrNameLst>
                                              <p:attrName>ppt_h</p:attrName>
                                            </p:attrNameLst>
                                          </p:cBhvr>
                                          <p:tavLst>
                                            <p:tav tm="0">
                                              <p:val>
                                                <p:fltVal val="0"/>
                                              </p:val>
                                            </p:tav>
                                            <p:tav tm="100000">
                                              <p:val>
                                                <p:strVal val="#ppt_h"/>
                                              </p:val>
                                            </p:tav>
                                          </p:tavLst>
                                        </p:anim>
                                        <p:animEffect transition="in" filter="fade">
                                          <p:cBhvr>
                                            <p:cTn id="87" dur="500"/>
                                            <p:tgtEl>
                                              <p:spTgt spid="96"/>
                                            </p:tgtEl>
                                          </p:cBhvr>
                                        </p:animEffect>
                                        <p:anim calcmode="lin" valueType="num">
                                          <p:cBhvr>
                                            <p:cTn id="88" dur="500" fill="hold"/>
                                            <p:tgtEl>
                                              <p:spTgt spid="96"/>
                                            </p:tgtEl>
                                            <p:attrNameLst>
                                              <p:attrName>ppt_x</p:attrName>
                                            </p:attrNameLst>
                                          </p:cBhvr>
                                          <p:tavLst>
                                            <p:tav tm="0">
                                              <p:val>
                                                <p:fltVal val="0.5"/>
                                              </p:val>
                                            </p:tav>
                                            <p:tav tm="100000">
                                              <p:val>
                                                <p:strVal val="#ppt_x"/>
                                              </p:val>
                                            </p:tav>
                                          </p:tavLst>
                                        </p:anim>
                                        <p:anim calcmode="lin" valueType="num">
                                          <p:cBhvr>
                                            <p:cTn id="89" dur="500" fill="hold"/>
                                            <p:tgtEl>
                                              <p:spTgt spid="96"/>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1000"/>
                                      </p:stCondLst>
                                      <p:childTnLst>
                                        <p:set>
                                          <p:cBhvr>
                                            <p:cTn id="91" dur="1" fill="hold">
                                              <p:stCondLst>
                                                <p:cond delay="0"/>
                                              </p:stCondLst>
                                            </p:cTn>
                                            <p:tgtEl>
                                              <p:spTgt spid="93"/>
                                            </p:tgtEl>
                                            <p:attrNameLst>
                                              <p:attrName>style.visibility</p:attrName>
                                            </p:attrNameLst>
                                          </p:cBhvr>
                                          <p:to>
                                            <p:strVal val="visible"/>
                                          </p:to>
                                        </p:set>
                                        <p:anim calcmode="lin" valueType="num">
                                          <p:cBhvr>
                                            <p:cTn id="92" dur="500" fill="hold"/>
                                            <p:tgtEl>
                                              <p:spTgt spid="93"/>
                                            </p:tgtEl>
                                            <p:attrNameLst>
                                              <p:attrName>ppt_w</p:attrName>
                                            </p:attrNameLst>
                                          </p:cBhvr>
                                          <p:tavLst>
                                            <p:tav tm="0">
                                              <p:val>
                                                <p:fltVal val="0"/>
                                              </p:val>
                                            </p:tav>
                                            <p:tav tm="100000">
                                              <p:val>
                                                <p:strVal val="#ppt_w"/>
                                              </p:val>
                                            </p:tav>
                                          </p:tavLst>
                                        </p:anim>
                                        <p:anim calcmode="lin" valueType="num">
                                          <p:cBhvr>
                                            <p:cTn id="93" dur="500" fill="hold"/>
                                            <p:tgtEl>
                                              <p:spTgt spid="93"/>
                                            </p:tgtEl>
                                            <p:attrNameLst>
                                              <p:attrName>ppt_h</p:attrName>
                                            </p:attrNameLst>
                                          </p:cBhvr>
                                          <p:tavLst>
                                            <p:tav tm="0">
                                              <p:val>
                                                <p:fltVal val="0"/>
                                              </p:val>
                                            </p:tav>
                                            <p:tav tm="100000">
                                              <p:val>
                                                <p:strVal val="#ppt_h"/>
                                              </p:val>
                                            </p:tav>
                                          </p:tavLst>
                                        </p:anim>
                                        <p:animEffect transition="in" filter="fade">
                                          <p:cBhvr>
                                            <p:cTn id="94" dur="500"/>
                                            <p:tgtEl>
                                              <p:spTgt spid="93"/>
                                            </p:tgtEl>
                                          </p:cBhvr>
                                        </p:animEffect>
                                        <p:anim calcmode="lin" valueType="num">
                                          <p:cBhvr>
                                            <p:cTn id="95" dur="500" fill="hold"/>
                                            <p:tgtEl>
                                              <p:spTgt spid="93"/>
                                            </p:tgtEl>
                                            <p:attrNameLst>
                                              <p:attrName>ppt_x</p:attrName>
                                            </p:attrNameLst>
                                          </p:cBhvr>
                                          <p:tavLst>
                                            <p:tav tm="0">
                                              <p:val>
                                                <p:fltVal val="0.5"/>
                                              </p:val>
                                            </p:tav>
                                            <p:tav tm="100000">
                                              <p:val>
                                                <p:strVal val="#ppt_x"/>
                                              </p:val>
                                            </p:tav>
                                          </p:tavLst>
                                        </p:anim>
                                        <p:anim calcmode="lin" valueType="num">
                                          <p:cBhvr>
                                            <p:cTn id="96" dur="500" fill="hold"/>
                                            <p:tgtEl>
                                              <p:spTgt spid="93"/>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800"/>
                                      </p:stCondLst>
                                      <p:childTnLst>
                                        <p:set>
                                          <p:cBhvr>
                                            <p:cTn id="98" dur="1" fill="hold">
                                              <p:stCondLst>
                                                <p:cond delay="0"/>
                                              </p:stCondLst>
                                            </p:cTn>
                                            <p:tgtEl>
                                              <p:spTgt spid="94"/>
                                            </p:tgtEl>
                                            <p:attrNameLst>
                                              <p:attrName>style.visibility</p:attrName>
                                            </p:attrNameLst>
                                          </p:cBhvr>
                                          <p:to>
                                            <p:strVal val="visible"/>
                                          </p:to>
                                        </p:set>
                                        <p:anim calcmode="lin" valueType="num">
                                          <p:cBhvr>
                                            <p:cTn id="99" dur="500" fill="hold"/>
                                            <p:tgtEl>
                                              <p:spTgt spid="94"/>
                                            </p:tgtEl>
                                            <p:attrNameLst>
                                              <p:attrName>ppt_w</p:attrName>
                                            </p:attrNameLst>
                                          </p:cBhvr>
                                          <p:tavLst>
                                            <p:tav tm="0">
                                              <p:val>
                                                <p:fltVal val="0"/>
                                              </p:val>
                                            </p:tav>
                                            <p:tav tm="100000">
                                              <p:val>
                                                <p:strVal val="#ppt_w"/>
                                              </p:val>
                                            </p:tav>
                                          </p:tavLst>
                                        </p:anim>
                                        <p:anim calcmode="lin" valueType="num">
                                          <p:cBhvr>
                                            <p:cTn id="100" dur="500" fill="hold"/>
                                            <p:tgtEl>
                                              <p:spTgt spid="94"/>
                                            </p:tgtEl>
                                            <p:attrNameLst>
                                              <p:attrName>ppt_h</p:attrName>
                                            </p:attrNameLst>
                                          </p:cBhvr>
                                          <p:tavLst>
                                            <p:tav tm="0">
                                              <p:val>
                                                <p:fltVal val="0"/>
                                              </p:val>
                                            </p:tav>
                                            <p:tav tm="100000">
                                              <p:val>
                                                <p:strVal val="#ppt_h"/>
                                              </p:val>
                                            </p:tav>
                                          </p:tavLst>
                                        </p:anim>
                                        <p:animEffect transition="in" filter="fade">
                                          <p:cBhvr>
                                            <p:cTn id="101" dur="500"/>
                                            <p:tgtEl>
                                              <p:spTgt spid="94"/>
                                            </p:tgtEl>
                                          </p:cBhvr>
                                        </p:animEffect>
                                        <p:anim calcmode="lin" valueType="num">
                                          <p:cBhvr>
                                            <p:cTn id="102" dur="500" fill="hold"/>
                                            <p:tgtEl>
                                              <p:spTgt spid="94"/>
                                            </p:tgtEl>
                                            <p:attrNameLst>
                                              <p:attrName>ppt_x</p:attrName>
                                            </p:attrNameLst>
                                          </p:cBhvr>
                                          <p:tavLst>
                                            <p:tav tm="0">
                                              <p:val>
                                                <p:fltVal val="0.5"/>
                                              </p:val>
                                            </p:tav>
                                            <p:tav tm="100000">
                                              <p:val>
                                                <p:strVal val="#ppt_x"/>
                                              </p:val>
                                            </p:tav>
                                          </p:tavLst>
                                        </p:anim>
                                        <p:anim calcmode="lin" valueType="num">
                                          <p:cBhvr>
                                            <p:cTn id="103" dur="500" fill="hold"/>
                                            <p:tgtEl>
                                              <p:spTgt spid="94"/>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600"/>
                                      </p:stCondLst>
                                      <p:childTnLst>
                                        <p:set>
                                          <p:cBhvr>
                                            <p:cTn id="105" dur="1" fill="hold">
                                              <p:stCondLst>
                                                <p:cond delay="0"/>
                                              </p:stCondLst>
                                            </p:cTn>
                                            <p:tgtEl>
                                              <p:spTgt spid="95"/>
                                            </p:tgtEl>
                                            <p:attrNameLst>
                                              <p:attrName>style.visibility</p:attrName>
                                            </p:attrNameLst>
                                          </p:cBhvr>
                                          <p:to>
                                            <p:strVal val="visible"/>
                                          </p:to>
                                        </p:set>
                                        <p:anim calcmode="lin" valueType="num">
                                          <p:cBhvr>
                                            <p:cTn id="106" dur="500" fill="hold"/>
                                            <p:tgtEl>
                                              <p:spTgt spid="95"/>
                                            </p:tgtEl>
                                            <p:attrNameLst>
                                              <p:attrName>ppt_w</p:attrName>
                                            </p:attrNameLst>
                                          </p:cBhvr>
                                          <p:tavLst>
                                            <p:tav tm="0">
                                              <p:val>
                                                <p:fltVal val="0"/>
                                              </p:val>
                                            </p:tav>
                                            <p:tav tm="100000">
                                              <p:val>
                                                <p:strVal val="#ppt_w"/>
                                              </p:val>
                                            </p:tav>
                                          </p:tavLst>
                                        </p:anim>
                                        <p:anim calcmode="lin" valueType="num">
                                          <p:cBhvr>
                                            <p:cTn id="107" dur="500" fill="hold"/>
                                            <p:tgtEl>
                                              <p:spTgt spid="95"/>
                                            </p:tgtEl>
                                            <p:attrNameLst>
                                              <p:attrName>ppt_h</p:attrName>
                                            </p:attrNameLst>
                                          </p:cBhvr>
                                          <p:tavLst>
                                            <p:tav tm="0">
                                              <p:val>
                                                <p:fltVal val="0"/>
                                              </p:val>
                                            </p:tav>
                                            <p:tav tm="100000">
                                              <p:val>
                                                <p:strVal val="#ppt_h"/>
                                              </p:val>
                                            </p:tav>
                                          </p:tavLst>
                                        </p:anim>
                                        <p:animEffect transition="in" filter="fade">
                                          <p:cBhvr>
                                            <p:cTn id="108" dur="500"/>
                                            <p:tgtEl>
                                              <p:spTgt spid="95"/>
                                            </p:tgtEl>
                                          </p:cBhvr>
                                        </p:animEffect>
                                        <p:anim calcmode="lin" valueType="num">
                                          <p:cBhvr>
                                            <p:cTn id="109" dur="500" fill="hold"/>
                                            <p:tgtEl>
                                              <p:spTgt spid="95"/>
                                            </p:tgtEl>
                                            <p:attrNameLst>
                                              <p:attrName>ppt_x</p:attrName>
                                            </p:attrNameLst>
                                          </p:cBhvr>
                                          <p:tavLst>
                                            <p:tav tm="0">
                                              <p:val>
                                                <p:fltVal val="0.5"/>
                                              </p:val>
                                            </p:tav>
                                            <p:tav tm="100000">
                                              <p:val>
                                                <p:strVal val="#ppt_x"/>
                                              </p:val>
                                            </p:tav>
                                          </p:tavLst>
                                        </p:anim>
                                        <p:anim calcmode="lin" valueType="num">
                                          <p:cBhvr>
                                            <p:cTn id="110" dur="500" fill="hold"/>
                                            <p:tgtEl>
                                              <p:spTgt spid="95"/>
                                            </p:tgtEl>
                                            <p:attrNameLst>
                                              <p:attrName>ppt_y</p:attrName>
                                            </p:attrNameLst>
                                          </p:cBhvr>
                                          <p:tavLst>
                                            <p:tav tm="0">
                                              <p:val>
                                                <p:fltVal val="0.5"/>
                                              </p:val>
                                            </p:tav>
                                            <p:tav tm="100000">
                                              <p:val>
                                                <p:strVal val="#ppt_y"/>
                                              </p:val>
                                            </p:tav>
                                          </p:tavLst>
                                        </p:anim>
                                      </p:childTnLst>
                                    </p:cTn>
                                  </p:par>
                                  <p:par>
                                    <p:cTn id="111" presetID="53" presetClass="entr" presetSubtype="528" fill="hold" grpId="0" nodeType="withEffect">
                                      <p:stCondLst>
                                        <p:cond delay="200"/>
                                      </p:stCondLst>
                                      <p:childTnLst>
                                        <p:set>
                                          <p:cBhvr>
                                            <p:cTn id="112" dur="1" fill="hold">
                                              <p:stCondLst>
                                                <p:cond delay="0"/>
                                              </p:stCondLst>
                                            </p:cTn>
                                            <p:tgtEl>
                                              <p:spTgt spid="97"/>
                                            </p:tgtEl>
                                            <p:attrNameLst>
                                              <p:attrName>style.visibility</p:attrName>
                                            </p:attrNameLst>
                                          </p:cBhvr>
                                          <p:to>
                                            <p:strVal val="visible"/>
                                          </p:to>
                                        </p:set>
                                        <p:anim calcmode="lin" valueType="num">
                                          <p:cBhvr>
                                            <p:cTn id="113" dur="500" fill="hold"/>
                                            <p:tgtEl>
                                              <p:spTgt spid="97"/>
                                            </p:tgtEl>
                                            <p:attrNameLst>
                                              <p:attrName>ppt_w</p:attrName>
                                            </p:attrNameLst>
                                          </p:cBhvr>
                                          <p:tavLst>
                                            <p:tav tm="0">
                                              <p:val>
                                                <p:fltVal val="0"/>
                                              </p:val>
                                            </p:tav>
                                            <p:tav tm="100000">
                                              <p:val>
                                                <p:strVal val="#ppt_w"/>
                                              </p:val>
                                            </p:tav>
                                          </p:tavLst>
                                        </p:anim>
                                        <p:anim calcmode="lin" valueType="num">
                                          <p:cBhvr>
                                            <p:cTn id="114" dur="500" fill="hold"/>
                                            <p:tgtEl>
                                              <p:spTgt spid="97"/>
                                            </p:tgtEl>
                                            <p:attrNameLst>
                                              <p:attrName>ppt_h</p:attrName>
                                            </p:attrNameLst>
                                          </p:cBhvr>
                                          <p:tavLst>
                                            <p:tav tm="0">
                                              <p:val>
                                                <p:fltVal val="0"/>
                                              </p:val>
                                            </p:tav>
                                            <p:tav tm="100000">
                                              <p:val>
                                                <p:strVal val="#ppt_h"/>
                                              </p:val>
                                            </p:tav>
                                          </p:tavLst>
                                        </p:anim>
                                        <p:animEffect transition="in" filter="fade">
                                          <p:cBhvr>
                                            <p:cTn id="115" dur="500"/>
                                            <p:tgtEl>
                                              <p:spTgt spid="97"/>
                                            </p:tgtEl>
                                          </p:cBhvr>
                                        </p:animEffect>
                                        <p:anim calcmode="lin" valueType="num">
                                          <p:cBhvr>
                                            <p:cTn id="116" dur="500" fill="hold"/>
                                            <p:tgtEl>
                                              <p:spTgt spid="97"/>
                                            </p:tgtEl>
                                            <p:attrNameLst>
                                              <p:attrName>ppt_x</p:attrName>
                                            </p:attrNameLst>
                                          </p:cBhvr>
                                          <p:tavLst>
                                            <p:tav tm="0">
                                              <p:val>
                                                <p:fltVal val="0.5"/>
                                              </p:val>
                                            </p:tav>
                                            <p:tav tm="100000">
                                              <p:val>
                                                <p:strVal val="#ppt_x"/>
                                              </p:val>
                                            </p:tav>
                                          </p:tavLst>
                                        </p:anim>
                                        <p:anim calcmode="lin" valueType="num">
                                          <p:cBhvr>
                                            <p:cTn id="117" dur="500" fill="hold"/>
                                            <p:tgtEl>
                                              <p:spTgt spid="97"/>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400"/>
                                      </p:stCondLst>
                                      <p:childTnLst>
                                        <p:set>
                                          <p:cBhvr>
                                            <p:cTn id="119" dur="1" fill="hold">
                                              <p:stCondLst>
                                                <p:cond delay="0"/>
                                              </p:stCondLst>
                                            </p:cTn>
                                            <p:tgtEl>
                                              <p:spTgt spid="98"/>
                                            </p:tgtEl>
                                            <p:attrNameLst>
                                              <p:attrName>style.visibility</p:attrName>
                                            </p:attrNameLst>
                                          </p:cBhvr>
                                          <p:to>
                                            <p:strVal val="visible"/>
                                          </p:to>
                                        </p:set>
                                        <p:anim calcmode="lin" valueType="num">
                                          <p:cBhvr>
                                            <p:cTn id="120" dur="500" fill="hold"/>
                                            <p:tgtEl>
                                              <p:spTgt spid="98"/>
                                            </p:tgtEl>
                                            <p:attrNameLst>
                                              <p:attrName>ppt_w</p:attrName>
                                            </p:attrNameLst>
                                          </p:cBhvr>
                                          <p:tavLst>
                                            <p:tav tm="0">
                                              <p:val>
                                                <p:fltVal val="0"/>
                                              </p:val>
                                            </p:tav>
                                            <p:tav tm="100000">
                                              <p:val>
                                                <p:strVal val="#ppt_w"/>
                                              </p:val>
                                            </p:tav>
                                          </p:tavLst>
                                        </p:anim>
                                        <p:anim calcmode="lin" valueType="num">
                                          <p:cBhvr>
                                            <p:cTn id="121" dur="500" fill="hold"/>
                                            <p:tgtEl>
                                              <p:spTgt spid="98"/>
                                            </p:tgtEl>
                                            <p:attrNameLst>
                                              <p:attrName>ppt_h</p:attrName>
                                            </p:attrNameLst>
                                          </p:cBhvr>
                                          <p:tavLst>
                                            <p:tav tm="0">
                                              <p:val>
                                                <p:fltVal val="0"/>
                                              </p:val>
                                            </p:tav>
                                            <p:tav tm="100000">
                                              <p:val>
                                                <p:strVal val="#ppt_h"/>
                                              </p:val>
                                            </p:tav>
                                          </p:tavLst>
                                        </p:anim>
                                        <p:animEffect transition="in" filter="fade">
                                          <p:cBhvr>
                                            <p:cTn id="122" dur="500"/>
                                            <p:tgtEl>
                                              <p:spTgt spid="98"/>
                                            </p:tgtEl>
                                          </p:cBhvr>
                                        </p:animEffect>
                                        <p:anim calcmode="lin" valueType="num">
                                          <p:cBhvr>
                                            <p:cTn id="123" dur="500" fill="hold"/>
                                            <p:tgtEl>
                                              <p:spTgt spid="98"/>
                                            </p:tgtEl>
                                            <p:attrNameLst>
                                              <p:attrName>ppt_x</p:attrName>
                                            </p:attrNameLst>
                                          </p:cBhvr>
                                          <p:tavLst>
                                            <p:tav tm="0">
                                              <p:val>
                                                <p:fltVal val="0.5"/>
                                              </p:val>
                                            </p:tav>
                                            <p:tav tm="100000">
                                              <p:val>
                                                <p:strVal val="#ppt_x"/>
                                              </p:val>
                                            </p:tav>
                                          </p:tavLst>
                                        </p:anim>
                                        <p:anim calcmode="lin" valueType="num">
                                          <p:cBhvr>
                                            <p:cTn id="124" dur="500" fill="hold"/>
                                            <p:tgtEl>
                                              <p:spTgt spid="98"/>
                                            </p:tgtEl>
                                            <p:attrNameLst>
                                              <p:attrName>ppt_y</p:attrName>
                                            </p:attrNameLst>
                                          </p:cBhvr>
                                          <p:tavLst>
                                            <p:tav tm="0">
                                              <p:val>
                                                <p:fltVal val="0.5"/>
                                              </p:val>
                                            </p:tav>
                                            <p:tav tm="100000">
                                              <p:val>
                                                <p:strVal val="#ppt_y"/>
                                              </p:val>
                                            </p:tav>
                                          </p:tavLst>
                                        </p:anim>
                                      </p:childTnLst>
                                    </p:cTn>
                                  </p:par>
                                </p:childTnLst>
                              </p:cTn>
                            </p:par>
                            <p:par>
                              <p:cTn id="125" fill="hold">
                                <p:stCondLst>
                                  <p:cond delay="4500"/>
                                </p:stCondLst>
                                <p:childTnLst>
                                  <p:par>
                                    <p:cTn id="126" presetID="10" presetClass="entr" presetSubtype="0" fill="hold" grpId="0" nodeType="afterEffect">
                                      <p:stCondLst>
                                        <p:cond delay="0"/>
                                      </p:stCondLst>
                                      <p:childTnLst>
                                        <p:set>
                                          <p:cBhvr>
                                            <p:cTn id="127" dur="1" fill="hold">
                                              <p:stCondLst>
                                                <p:cond delay="0"/>
                                              </p:stCondLst>
                                            </p:cTn>
                                            <p:tgtEl>
                                              <p:spTgt spid="99"/>
                                            </p:tgtEl>
                                            <p:attrNameLst>
                                              <p:attrName>style.visibility</p:attrName>
                                            </p:attrNameLst>
                                          </p:cBhvr>
                                          <p:to>
                                            <p:strVal val="visible"/>
                                          </p:to>
                                        </p:set>
                                        <p:animEffect transition="in" filter="fade">
                                          <p:cBhvr>
                                            <p:cTn id="1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70" grpId="0"/>
          <p:bldP spid="71" grpId="0"/>
          <p:bldP spid="72" grpId="0" animBg="1"/>
          <p:bldP spid="76" grpId="0" animBg="1"/>
          <p:bldP spid="80" grpId="0"/>
          <p:bldP spid="81" grpId="0"/>
          <p:bldP spid="82" grpId="0"/>
          <p:bldP spid="83" grpId="0"/>
          <p:bldP spid="84" grpId="0"/>
          <p:bldP spid="86" grpId="0"/>
          <p:bldP spid="87" grpId="0" animBg="1"/>
          <p:bldP spid="91" grpId="0"/>
          <p:bldP spid="92" grpId="0"/>
          <p:bldP spid="93" grpId="0" animBg="1"/>
          <p:bldP spid="94" grpId="0" animBg="1"/>
          <p:bldP spid="95" grpId="0" animBg="1"/>
          <p:bldP spid="96" grpId="0" animBg="1"/>
          <p:bldP spid="97" grpId="0" animBg="1"/>
          <p:bldP spid="98" grpId="0" animBg="1"/>
          <p:bldP spid="99"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团队扩大</a:t>
            </a:r>
          </a:p>
        </p:txBody>
      </p:sp>
      <p:cxnSp>
        <p:nvCxnSpPr>
          <p:cNvPr id="71" name="Straight Arrow Connector 25"/>
          <p:cNvCxnSpPr/>
          <p:nvPr/>
        </p:nvCxnSpPr>
        <p:spPr bwMode="auto">
          <a:xfrm>
            <a:off x="7508126" y="1957923"/>
            <a:ext cx="2424696"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72" name="组合 71"/>
          <p:cNvGrpSpPr>
            <a:grpSpLocks/>
          </p:cNvGrpSpPr>
          <p:nvPr/>
        </p:nvGrpSpPr>
        <p:grpSpPr bwMode="auto">
          <a:xfrm>
            <a:off x="8261056" y="4669337"/>
            <a:ext cx="1546726" cy="833722"/>
            <a:chOff x="7906533" y="4840050"/>
            <a:chExt cx="1125966" cy="606826"/>
          </a:xfrm>
        </p:grpSpPr>
        <p:cxnSp>
          <p:nvCxnSpPr>
            <p:cNvPr id="73" name="Straight Arrow Connector 42"/>
            <p:cNvCxnSpPr/>
            <p:nvPr/>
          </p:nvCxnSpPr>
          <p:spPr>
            <a:xfrm>
              <a:off x="8636025" y="5446875"/>
              <a:ext cx="396474"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45"/>
            <p:cNvCxnSpPr/>
            <p:nvPr/>
          </p:nvCxnSpPr>
          <p:spPr>
            <a:xfrm flipH="1" flipV="1">
              <a:off x="7906533" y="4840050"/>
              <a:ext cx="729493" cy="60682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75" name="组合 74"/>
          <p:cNvGrpSpPr>
            <a:grpSpLocks/>
          </p:cNvGrpSpPr>
          <p:nvPr/>
        </p:nvGrpSpPr>
        <p:grpSpPr bwMode="auto">
          <a:xfrm>
            <a:off x="8380628" y="3105253"/>
            <a:ext cx="1550022" cy="766583"/>
            <a:chOff x="7902901" y="3124000"/>
            <a:chExt cx="1129418" cy="558855"/>
          </a:xfrm>
        </p:grpSpPr>
        <p:cxnSp>
          <p:nvCxnSpPr>
            <p:cNvPr id="76" name="Straight Arrow Connector 38"/>
            <p:cNvCxnSpPr/>
            <p:nvPr/>
          </p:nvCxnSpPr>
          <p:spPr>
            <a:xfrm>
              <a:off x="8460865" y="3124000"/>
              <a:ext cx="571454" cy="558855"/>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flipH="1" flipV="1">
              <a:off x="7902901" y="3124000"/>
              <a:ext cx="557964" cy="2"/>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78" name="组合 77"/>
          <p:cNvGrpSpPr>
            <a:grpSpLocks/>
          </p:cNvGrpSpPr>
          <p:nvPr/>
        </p:nvGrpSpPr>
        <p:grpSpPr bwMode="auto">
          <a:xfrm>
            <a:off x="4125914" y="2020758"/>
            <a:ext cx="1784210" cy="372662"/>
            <a:chOff x="3181205" y="2010025"/>
            <a:chExt cx="1299921" cy="271166"/>
          </a:xfrm>
        </p:grpSpPr>
        <p:cxnSp>
          <p:nvCxnSpPr>
            <p:cNvPr id="79" name="Straight Arrow Connector 70"/>
            <p:cNvCxnSpPr/>
            <p:nvPr/>
          </p:nvCxnSpPr>
          <p:spPr>
            <a:xfrm flipH="1">
              <a:off x="3181205" y="2010025"/>
              <a:ext cx="780905"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2"/>
            <p:cNvCxnSpPr/>
            <p:nvPr/>
          </p:nvCxnSpPr>
          <p:spPr>
            <a:xfrm>
              <a:off x="3962110" y="2010025"/>
              <a:ext cx="519016" cy="27116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81" name="组合 80"/>
          <p:cNvGrpSpPr>
            <a:grpSpLocks/>
          </p:cNvGrpSpPr>
          <p:nvPr/>
        </p:nvGrpSpPr>
        <p:grpSpPr bwMode="auto">
          <a:xfrm>
            <a:off x="4236333" y="4532918"/>
            <a:ext cx="1317599" cy="1144475"/>
            <a:chOff x="3243437" y="4210024"/>
            <a:chExt cx="960324" cy="834506"/>
          </a:xfrm>
        </p:grpSpPr>
        <p:cxnSp>
          <p:nvCxnSpPr>
            <p:cNvPr id="82" name="Straight Arrow Connector 57"/>
            <p:cNvCxnSpPr/>
            <p:nvPr/>
          </p:nvCxnSpPr>
          <p:spPr>
            <a:xfrm flipH="1">
              <a:off x="3243437" y="5044530"/>
              <a:ext cx="564561"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60"/>
            <p:cNvCxnSpPr/>
            <p:nvPr/>
          </p:nvCxnSpPr>
          <p:spPr>
            <a:xfrm flipH="1">
              <a:off x="3816345" y="4210024"/>
              <a:ext cx="387416" cy="83450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84" name="组合 83"/>
          <p:cNvGrpSpPr>
            <a:grpSpLocks/>
          </p:cNvGrpSpPr>
          <p:nvPr/>
        </p:nvGrpSpPr>
        <p:grpSpPr bwMode="auto">
          <a:xfrm>
            <a:off x="4286064" y="3849369"/>
            <a:ext cx="2568752" cy="447432"/>
            <a:chOff x="3279710" y="3713495"/>
            <a:chExt cx="1872464" cy="325928"/>
          </a:xfrm>
        </p:grpSpPr>
        <p:cxnSp>
          <p:nvCxnSpPr>
            <p:cNvPr id="85" name="Straight Arrow Connector 62"/>
            <p:cNvCxnSpPr/>
            <p:nvPr/>
          </p:nvCxnSpPr>
          <p:spPr>
            <a:xfrm flipH="1">
              <a:off x="3279710" y="3713495"/>
              <a:ext cx="1412285" cy="4452"/>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64"/>
            <p:cNvCxnSpPr/>
            <p:nvPr/>
          </p:nvCxnSpPr>
          <p:spPr>
            <a:xfrm flipH="1" flipV="1">
              <a:off x="4690107" y="3717947"/>
              <a:ext cx="462067" cy="32147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87" name="TextBox 59"/>
          <p:cNvSpPr txBox="1">
            <a:spLocks noChangeArrowheads="1"/>
          </p:cNvSpPr>
          <p:nvPr/>
        </p:nvSpPr>
        <p:spPr bwMode="auto">
          <a:xfrm flipH="1">
            <a:off x="1449795" y="1806135"/>
            <a:ext cx="2451415" cy="452895"/>
          </a:xfrm>
          <a:prstGeom prst="rect">
            <a:avLst/>
          </a:prstGeom>
          <a:noFill/>
          <a:ln>
            <a:noFill/>
          </a:ln>
        </p:spPr>
        <p:txBody>
          <a:bodyPr wrap="square" lIns="125484" tIns="62742" rIns="125484" bIns="62742">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defTabSz="1254920">
              <a:defRPr/>
            </a:pPr>
            <a:r>
              <a:rPr lang="zh-CN" altLang="en-US" sz="2059" dirty="0">
                <a:solidFill>
                  <a:schemeClr val="accent1"/>
                </a:solidFill>
                <a:latin typeface="微软雅黑" pitchFamily="34" charset="-122"/>
                <a:ea typeface="微软雅黑" pitchFamily="34" charset="-122"/>
              </a:rPr>
              <a:t>团队建设一</a:t>
            </a:r>
            <a:endParaRPr lang="en-US" altLang="ko-KR" sz="2059" dirty="0">
              <a:solidFill>
                <a:schemeClr val="accent1"/>
              </a:solidFill>
              <a:latin typeface="微软雅黑" pitchFamily="34" charset="-122"/>
              <a:ea typeface="微软雅黑" pitchFamily="34" charset="-122"/>
            </a:endParaRPr>
          </a:p>
        </p:txBody>
      </p:sp>
      <p:sp>
        <p:nvSpPr>
          <p:cNvPr id="88" name="矩形 17"/>
          <p:cNvSpPr>
            <a:spLocks noChangeArrowheads="1"/>
          </p:cNvSpPr>
          <p:nvPr/>
        </p:nvSpPr>
        <p:spPr bwMode="auto">
          <a:xfrm>
            <a:off x="1408088" y="2285993"/>
            <a:ext cx="2500944" cy="933987"/>
          </a:xfrm>
          <a:prstGeom prst="rect">
            <a:avLst/>
          </a:prstGeom>
          <a:noFill/>
          <a:ln>
            <a:noFill/>
          </a:ln>
        </p:spPr>
        <p:txBody>
          <a:bodyPr lIns="125484" tIns="62742" rIns="125484" bIns="62742">
            <a:spAutoFit/>
          </a:bodyPr>
          <a:lstStyle/>
          <a:p>
            <a:pPr algn="r" defTabSz="1254920">
              <a:lnSpc>
                <a:spcPct val="110000"/>
              </a:lnSpc>
              <a:defRPr/>
            </a:pPr>
            <a:r>
              <a:rPr lang="zh-CN" altLang="en-US" sz="1544" dirty="0">
                <a:solidFill>
                  <a:schemeClr val="bg2"/>
                </a:solidFill>
                <a:latin typeface="微软雅黑" pitchFamily="34" charset="-122"/>
                <a:ea typeface="微软雅黑" pitchFamily="34" charset="-122"/>
                <a:sym typeface="微软雅黑" pitchFamily="34" charset="-122"/>
              </a:rPr>
              <a:t>在此录入上述图表的综合描述说明，在此录入上述图表的综合描述说明。</a:t>
            </a:r>
            <a:endParaRPr lang="zh-CN" altLang="en-US" sz="1544" dirty="0">
              <a:solidFill>
                <a:schemeClr val="bg2"/>
              </a:solidFill>
              <a:latin typeface="微软雅黑" pitchFamily="34" charset="-122"/>
              <a:ea typeface="微软雅黑" pitchFamily="34" charset="-122"/>
            </a:endParaRPr>
          </a:p>
        </p:txBody>
      </p:sp>
      <p:sp>
        <p:nvSpPr>
          <p:cNvPr id="89" name="TextBox 59"/>
          <p:cNvSpPr txBox="1">
            <a:spLocks noChangeArrowheads="1"/>
          </p:cNvSpPr>
          <p:nvPr/>
        </p:nvSpPr>
        <p:spPr bwMode="auto">
          <a:xfrm flipH="1">
            <a:off x="1449795" y="3624375"/>
            <a:ext cx="2500944" cy="452895"/>
          </a:xfrm>
          <a:prstGeom prst="rect">
            <a:avLst/>
          </a:prstGeom>
          <a:noFill/>
          <a:ln>
            <a:noFill/>
          </a:ln>
        </p:spPr>
        <p:txBody>
          <a:bodyPr wrap="square" lIns="125484" tIns="62742" rIns="125484" bIns="62742">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defTabSz="1254920">
              <a:defRPr/>
            </a:pPr>
            <a:r>
              <a:rPr lang="zh-CN" altLang="en-US" sz="2059" dirty="0">
                <a:solidFill>
                  <a:schemeClr val="accent2"/>
                </a:solidFill>
                <a:latin typeface="微软雅黑" pitchFamily="34" charset="-122"/>
                <a:ea typeface="微软雅黑" pitchFamily="34" charset="-122"/>
              </a:rPr>
              <a:t>团队建设二</a:t>
            </a:r>
            <a:endParaRPr lang="en-US" altLang="ko-KR" sz="2059" dirty="0">
              <a:solidFill>
                <a:schemeClr val="accent2"/>
              </a:solidFill>
              <a:latin typeface="微软雅黑" pitchFamily="34" charset="-122"/>
              <a:ea typeface="微软雅黑" pitchFamily="34" charset="-122"/>
            </a:endParaRPr>
          </a:p>
        </p:txBody>
      </p:sp>
      <p:sp>
        <p:nvSpPr>
          <p:cNvPr id="90" name="矩形 17"/>
          <p:cNvSpPr>
            <a:spLocks noChangeArrowheads="1"/>
          </p:cNvSpPr>
          <p:nvPr/>
        </p:nvSpPr>
        <p:spPr bwMode="auto">
          <a:xfrm>
            <a:off x="1417522" y="4050599"/>
            <a:ext cx="2500944" cy="933987"/>
          </a:xfrm>
          <a:prstGeom prst="rect">
            <a:avLst/>
          </a:prstGeom>
          <a:noFill/>
          <a:ln>
            <a:noFill/>
          </a:ln>
        </p:spPr>
        <p:txBody>
          <a:bodyPr lIns="125484" tIns="62742" rIns="125484" bIns="62742">
            <a:spAutoFit/>
          </a:bodyPr>
          <a:lstStyle/>
          <a:p>
            <a:pPr algn="r" defTabSz="1254920">
              <a:lnSpc>
                <a:spcPct val="110000"/>
              </a:lnSpc>
              <a:defRPr/>
            </a:pPr>
            <a:r>
              <a:rPr lang="zh-CN" altLang="en-US" sz="1544" dirty="0">
                <a:solidFill>
                  <a:schemeClr val="bg2"/>
                </a:solidFill>
                <a:latin typeface="微软雅黑" pitchFamily="34" charset="-122"/>
                <a:ea typeface="微软雅黑" pitchFamily="34" charset="-122"/>
                <a:sym typeface="微软雅黑" pitchFamily="34" charset="-122"/>
              </a:rPr>
              <a:t>在此录入上述图表的综合描述说明，在此录入上述图表的综合描述说明。</a:t>
            </a:r>
            <a:endParaRPr lang="zh-CN" altLang="en-US" sz="1544" dirty="0">
              <a:solidFill>
                <a:schemeClr val="bg2"/>
              </a:solidFill>
              <a:latin typeface="微软雅黑" pitchFamily="34" charset="-122"/>
              <a:ea typeface="微软雅黑" pitchFamily="34" charset="-122"/>
            </a:endParaRPr>
          </a:p>
        </p:txBody>
      </p:sp>
      <p:sp>
        <p:nvSpPr>
          <p:cNvPr id="91" name="TextBox 59"/>
          <p:cNvSpPr txBox="1">
            <a:spLocks noChangeArrowheads="1"/>
          </p:cNvSpPr>
          <p:nvPr/>
        </p:nvSpPr>
        <p:spPr bwMode="auto">
          <a:xfrm flipH="1">
            <a:off x="1449794" y="5485982"/>
            <a:ext cx="2459237" cy="452895"/>
          </a:xfrm>
          <a:prstGeom prst="rect">
            <a:avLst/>
          </a:prstGeom>
          <a:noFill/>
          <a:ln>
            <a:noFill/>
          </a:ln>
        </p:spPr>
        <p:txBody>
          <a:bodyPr wrap="square" lIns="125484" tIns="62742" rIns="125484" bIns="62742">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defTabSz="1254920">
              <a:defRPr/>
            </a:pPr>
            <a:r>
              <a:rPr lang="zh-CN" altLang="en-US" sz="2059" dirty="0">
                <a:solidFill>
                  <a:schemeClr val="accent3"/>
                </a:solidFill>
                <a:latin typeface="微软雅黑" pitchFamily="34" charset="-122"/>
                <a:ea typeface="微软雅黑" pitchFamily="34" charset="-122"/>
              </a:rPr>
              <a:t>团队建设三</a:t>
            </a:r>
            <a:endParaRPr lang="en-US" altLang="ko-KR" sz="2059" dirty="0">
              <a:solidFill>
                <a:schemeClr val="accent3"/>
              </a:solidFill>
              <a:latin typeface="微软雅黑" pitchFamily="34" charset="-122"/>
              <a:ea typeface="微软雅黑" pitchFamily="34" charset="-122"/>
            </a:endParaRPr>
          </a:p>
        </p:txBody>
      </p:sp>
      <p:sp>
        <p:nvSpPr>
          <p:cNvPr id="92" name="矩形 17"/>
          <p:cNvSpPr>
            <a:spLocks noChangeArrowheads="1"/>
          </p:cNvSpPr>
          <p:nvPr/>
        </p:nvSpPr>
        <p:spPr bwMode="auto">
          <a:xfrm>
            <a:off x="1449795" y="5934742"/>
            <a:ext cx="2500944" cy="933987"/>
          </a:xfrm>
          <a:prstGeom prst="rect">
            <a:avLst/>
          </a:prstGeom>
          <a:noFill/>
          <a:ln>
            <a:noFill/>
          </a:ln>
        </p:spPr>
        <p:txBody>
          <a:bodyPr lIns="125484" tIns="62742" rIns="125484" bIns="62742">
            <a:spAutoFit/>
          </a:bodyPr>
          <a:lstStyle/>
          <a:p>
            <a:pPr algn="r" defTabSz="1254920">
              <a:lnSpc>
                <a:spcPct val="110000"/>
              </a:lnSpc>
              <a:defRPr/>
            </a:pPr>
            <a:r>
              <a:rPr lang="zh-CN" altLang="en-US" sz="1544" dirty="0">
                <a:solidFill>
                  <a:schemeClr val="bg2"/>
                </a:solidFill>
                <a:latin typeface="微软雅黑" pitchFamily="34" charset="-122"/>
                <a:ea typeface="微软雅黑" pitchFamily="34" charset="-122"/>
                <a:sym typeface="微软雅黑" pitchFamily="34" charset="-122"/>
              </a:rPr>
              <a:t>在此录入上述图表的描述说明，在此录入图表的描述说明。</a:t>
            </a:r>
            <a:endParaRPr lang="zh-CN" altLang="en-US" sz="1544" dirty="0">
              <a:solidFill>
                <a:schemeClr val="bg2"/>
              </a:solidFill>
              <a:latin typeface="微软雅黑" pitchFamily="34" charset="-122"/>
              <a:ea typeface="微软雅黑" pitchFamily="34" charset="-122"/>
            </a:endParaRPr>
          </a:p>
        </p:txBody>
      </p:sp>
      <p:sp>
        <p:nvSpPr>
          <p:cNvPr id="93" name="TextBox 59"/>
          <p:cNvSpPr txBox="1">
            <a:spLocks noChangeArrowheads="1"/>
          </p:cNvSpPr>
          <p:nvPr/>
        </p:nvSpPr>
        <p:spPr bwMode="auto">
          <a:xfrm flipH="1">
            <a:off x="10253621" y="1694137"/>
            <a:ext cx="2195326" cy="452895"/>
          </a:xfrm>
          <a:prstGeom prst="rect">
            <a:avLst/>
          </a:prstGeom>
          <a:noFill/>
          <a:ln>
            <a:noFill/>
          </a:ln>
        </p:spPr>
        <p:txBody>
          <a:bodyPr wrap="square" lIns="125484" tIns="62742" rIns="125484" bIns="62742">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defTabSz="1254920">
              <a:defRPr/>
            </a:pPr>
            <a:r>
              <a:rPr lang="zh-CN" altLang="en-US" sz="2059" dirty="0">
                <a:solidFill>
                  <a:schemeClr val="accent1"/>
                </a:solidFill>
                <a:latin typeface="微软雅黑" pitchFamily="34" charset="-122"/>
                <a:ea typeface="微软雅黑" pitchFamily="34" charset="-122"/>
              </a:rPr>
              <a:t>团队建设四</a:t>
            </a:r>
            <a:endParaRPr lang="en-US" altLang="ko-KR" sz="2059" dirty="0">
              <a:solidFill>
                <a:schemeClr val="accent1"/>
              </a:solidFill>
              <a:latin typeface="微软雅黑" pitchFamily="34" charset="-122"/>
              <a:ea typeface="微软雅黑" pitchFamily="34" charset="-122"/>
            </a:endParaRPr>
          </a:p>
        </p:txBody>
      </p:sp>
      <p:sp>
        <p:nvSpPr>
          <p:cNvPr id="94" name="矩形 17"/>
          <p:cNvSpPr>
            <a:spLocks noChangeArrowheads="1"/>
          </p:cNvSpPr>
          <p:nvPr/>
        </p:nvSpPr>
        <p:spPr bwMode="auto">
          <a:xfrm>
            <a:off x="10253622" y="2173658"/>
            <a:ext cx="2500944" cy="933987"/>
          </a:xfrm>
          <a:prstGeom prst="rect">
            <a:avLst/>
          </a:prstGeom>
          <a:noFill/>
          <a:ln>
            <a:noFill/>
          </a:ln>
        </p:spPr>
        <p:txBody>
          <a:bodyPr lIns="125484" tIns="62742" rIns="125484" bIns="62742">
            <a:spAutoFit/>
          </a:bodyPr>
          <a:lstStyle/>
          <a:p>
            <a:pPr defTabSz="1254920">
              <a:lnSpc>
                <a:spcPct val="110000"/>
              </a:lnSpc>
              <a:defRPr/>
            </a:pPr>
            <a:r>
              <a:rPr lang="zh-CN" altLang="en-US" sz="1544" dirty="0">
                <a:solidFill>
                  <a:schemeClr val="bg2"/>
                </a:solidFill>
                <a:latin typeface="微软雅黑" pitchFamily="34" charset="-122"/>
                <a:ea typeface="微软雅黑" pitchFamily="34" charset="-122"/>
                <a:sym typeface="微软雅黑" pitchFamily="34" charset="-122"/>
              </a:rPr>
              <a:t>在此录入上述图表的综合描述说明，在此录入上述图表的综合描述说明。</a:t>
            </a:r>
            <a:endParaRPr lang="zh-CN" altLang="en-US" sz="1544" dirty="0">
              <a:solidFill>
                <a:schemeClr val="bg2"/>
              </a:solidFill>
              <a:latin typeface="微软雅黑" pitchFamily="34" charset="-122"/>
              <a:ea typeface="微软雅黑" pitchFamily="34" charset="-122"/>
            </a:endParaRPr>
          </a:p>
        </p:txBody>
      </p:sp>
      <p:sp>
        <p:nvSpPr>
          <p:cNvPr id="95" name="TextBox 59"/>
          <p:cNvSpPr txBox="1">
            <a:spLocks noChangeArrowheads="1"/>
          </p:cNvSpPr>
          <p:nvPr/>
        </p:nvSpPr>
        <p:spPr bwMode="auto">
          <a:xfrm flipH="1">
            <a:off x="10253619" y="3642774"/>
            <a:ext cx="2195329" cy="452895"/>
          </a:xfrm>
          <a:prstGeom prst="rect">
            <a:avLst/>
          </a:prstGeom>
          <a:noFill/>
          <a:ln>
            <a:noFill/>
          </a:ln>
        </p:spPr>
        <p:txBody>
          <a:bodyPr wrap="square" lIns="125484" tIns="62742" rIns="125484" bIns="62742">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defTabSz="1254920">
              <a:defRPr/>
            </a:pPr>
            <a:r>
              <a:rPr lang="zh-CN" altLang="en-US" sz="2059" dirty="0">
                <a:solidFill>
                  <a:schemeClr val="accent2"/>
                </a:solidFill>
                <a:latin typeface="微软雅黑" pitchFamily="34" charset="-122"/>
                <a:ea typeface="微软雅黑" pitchFamily="34" charset="-122"/>
              </a:rPr>
              <a:t>团队建设五</a:t>
            </a:r>
            <a:endParaRPr lang="en-US" altLang="ko-KR" sz="2059" dirty="0">
              <a:solidFill>
                <a:schemeClr val="accent2"/>
              </a:solidFill>
              <a:latin typeface="微软雅黑" pitchFamily="34" charset="-122"/>
              <a:ea typeface="微软雅黑" pitchFamily="34" charset="-122"/>
            </a:endParaRPr>
          </a:p>
        </p:txBody>
      </p:sp>
      <p:sp>
        <p:nvSpPr>
          <p:cNvPr id="96" name="矩形 17"/>
          <p:cNvSpPr>
            <a:spLocks noChangeArrowheads="1"/>
          </p:cNvSpPr>
          <p:nvPr/>
        </p:nvSpPr>
        <p:spPr bwMode="auto">
          <a:xfrm>
            <a:off x="10253622" y="4084696"/>
            <a:ext cx="2500944" cy="933987"/>
          </a:xfrm>
          <a:prstGeom prst="rect">
            <a:avLst/>
          </a:prstGeom>
          <a:noFill/>
          <a:ln>
            <a:noFill/>
          </a:ln>
        </p:spPr>
        <p:txBody>
          <a:bodyPr lIns="125484" tIns="62742" rIns="125484" bIns="62742">
            <a:spAutoFit/>
          </a:bodyPr>
          <a:lstStyle/>
          <a:p>
            <a:pPr defTabSz="1254920">
              <a:lnSpc>
                <a:spcPct val="110000"/>
              </a:lnSpc>
              <a:defRPr/>
            </a:pPr>
            <a:r>
              <a:rPr lang="zh-CN" altLang="en-US" sz="1544" dirty="0">
                <a:solidFill>
                  <a:schemeClr val="bg2"/>
                </a:solidFill>
                <a:latin typeface="微软雅黑" pitchFamily="34" charset="-122"/>
                <a:ea typeface="微软雅黑" pitchFamily="34" charset="-122"/>
                <a:sym typeface="微软雅黑" pitchFamily="34" charset="-122"/>
              </a:rPr>
              <a:t>在此录入上述图表的综合描述说明，在此录入上述图表的综合描述说明。</a:t>
            </a:r>
            <a:endParaRPr lang="zh-CN" altLang="en-US" sz="1544" dirty="0">
              <a:solidFill>
                <a:schemeClr val="bg2"/>
              </a:solidFill>
              <a:latin typeface="微软雅黑" pitchFamily="34" charset="-122"/>
              <a:ea typeface="微软雅黑" pitchFamily="34" charset="-122"/>
            </a:endParaRPr>
          </a:p>
        </p:txBody>
      </p:sp>
      <p:sp>
        <p:nvSpPr>
          <p:cNvPr id="97" name="TextBox 59"/>
          <p:cNvSpPr txBox="1">
            <a:spLocks noChangeArrowheads="1"/>
          </p:cNvSpPr>
          <p:nvPr/>
        </p:nvSpPr>
        <p:spPr bwMode="auto">
          <a:xfrm flipH="1">
            <a:off x="10253621" y="5285744"/>
            <a:ext cx="2195326" cy="452895"/>
          </a:xfrm>
          <a:prstGeom prst="rect">
            <a:avLst/>
          </a:prstGeom>
          <a:noFill/>
          <a:ln>
            <a:noFill/>
          </a:ln>
        </p:spPr>
        <p:txBody>
          <a:bodyPr wrap="square" lIns="125484" tIns="62742" rIns="125484" bIns="62742">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defTabSz="1254920">
              <a:defRPr/>
            </a:pPr>
            <a:r>
              <a:rPr lang="zh-CN" altLang="en-US" sz="2059" dirty="0">
                <a:solidFill>
                  <a:schemeClr val="accent3"/>
                </a:solidFill>
                <a:latin typeface="微软雅黑" pitchFamily="34" charset="-122"/>
                <a:ea typeface="微软雅黑" pitchFamily="34" charset="-122"/>
              </a:rPr>
              <a:t>团队建设六</a:t>
            </a:r>
            <a:endParaRPr lang="en-US" altLang="ko-KR" sz="2059" dirty="0">
              <a:solidFill>
                <a:schemeClr val="accent3"/>
              </a:solidFill>
              <a:latin typeface="微软雅黑" pitchFamily="34" charset="-122"/>
              <a:ea typeface="微软雅黑" pitchFamily="34" charset="-122"/>
            </a:endParaRPr>
          </a:p>
        </p:txBody>
      </p:sp>
      <p:sp>
        <p:nvSpPr>
          <p:cNvPr id="98" name="矩形 17"/>
          <p:cNvSpPr>
            <a:spLocks noChangeArrowheads="1"/>
          </p:cNvSpPr>
          <p:nvPr/>
        </p:nvSpPr>
        <p:spPr bwMode="auto">
          <a:xfrm>
            <a:off x="10253622" y="5749814"/>
            <a:ext cx="2500944" cy="664895"/>
          </a:xfrm>
          <a:prstGeom prst="rect">
            <a:avLst/>
          </a:prstGeom>
          <a:noFill/>
          <a:ln>
            <a:noFill/>
          </a:ln>
        </p:spPr>
        <p:txBody>
          <a:bodyPr lIns="125484" tIns="62742" rIns="125484" bIns="62742">
            <a:spAutoFit/>
          </a:bodyPr>
          <a:lstStyle/>
          <a:p>
            <a:pPr defTabSz="1254920">
              <a:lnSpc>
                <a:spcPct val="110000"/>
              </a:lnSpc>
              <a:defRPr/>
            </a:pPr>
            <a:r>
              <a:rPr lang="zh-CN" altLang="en-US" sz="1544" dirty="0">
                <a:solidFill>
                  <a:schemeClr val="bg2"/>
                </a:solidFill>
                <a:latin typeface="微软雅黑" pitchFamily="34" charset="-122"/>
                <a:ea typeface="微软雅黑" pitchFamily="34" charset="-122"/>
                <a:sym typeface="微软雅黑" pitchFamily="34" charset="-122"/>
              </a:rPr>
              <a:t>在此录入上述图表的综合描述说明，在此录入。</a:t>
            </a:r>
            <a:endParaRPr lang="zh-CN" altLang="en-US" sz="1544" dirty="0">
              <a:solidFill>
                <a:schemeClr val="bg2"/>
              </a:solidFill>
              <a:latin typeface="微软雅黑" pitchFamily="34" charset="-122"/>
              <a:ea typeface="微软雅黑" pitchFamily="34" charset="-122"/>
            </a:endParaRPr>
          </a:p>
        </p:txBody>
      </p:sp>
      <p:sp>
        <p:nvSpPr>
          <p:cNvPr id="99" name="Freeform 6"/>
          <p:cNvSpPr>
            <a:spLocks noEditPoints="1"/>
          </p:cNvSpPr>
          <p:nvPr/>
        </p:nvSpPr>
        <p:spPr bwMode="auto">
          <a:xfrm>
            <a:off x="5899836" y="5517373"/>
            <a:ext cx="2392940" cy="2551505"/>
          </a:xfrm>
          <a:custGeom>
            <a:avLst/>
            <a:gdLst>
              <a:gd name="T0" fmla="*/ 1459818 w 957"/>
              <a:gd name="T1" fmla="*/ 614910 h 1020"/>
              <a:gd name="T2" fmla="*/ 1485360 w 957"/>
              <a:gd name="T3" fmla="*/ 840835 h 1020"/>
              <a:gd name="T4" fmla="*/ 1383192 w 957"/>
              <a:gd name="T5" fmla="*/ 1007823 h 1020"/>
              <a:gd name="T6" fmla="*/ 1422488 w 957"/>
              <a:gd name="T7" fmla="*/ 669918 h 1020"/>
              <a:gd name="T8" fmla="*/ 1383192 w 957"/>
              <a:gd name="T9" fmla="*/ 298614 h 1020"/>
              <a:gd name="T10" fmla="*/ 1872418 w 957"/>
              <a:gd name="T11" fmla="*/ 1817225 h 1020"/>
              <a:gd name="T12" fmla="*/ 1383192 w 957"/>
              <a:gd name="T13" fmla="*/ 2003859 h 1020"/>
              <a:gd name="T14" fmla="*/ 939156 w 957"/>
              <a:gd name="T15" fmla="*/ 31433 h 1020"/>
              <a:gd name="T16" fmla="*/ 1383192 w 957"/>
              <a:gd name="T17" fmla="*/ 605087 h 1020"/>
              <a:gd name="T18" fmla="*/ 1334073 w 957"/>
              <a:gd name="T19" fmla="*/ 970496 h 1020"/>
              <a:gd name="T20" fmla="*/ 1383192 w 957"/>
              <a:gd name="T21" fmla="*/ 1007823 h 1020"/>
              <a:gd name="T22" fmla="*/ 1306567 w 957"/>
              <a:gd name="T23" fmla="*/ 1111946 h 1020"/>
              <a:gd name="T24" fmla="*/ 1343897 w 957"/>
              <a:gd name="T25" fmla="*/ 1420383 h 1020"/>
              <a:gd name="T26" fmla="*/ 1383192 w 957"/>
              <a:gd name="T27" fmla="*/ 2003859 h 1020"/>
              <a:gd name="T28" fmla="*/ 939156 w 957"/>
              <a:gd name="T29" fmla="*/ 1933135 h 1020"/>
              <a:gd name="T30" fmla="*/ 968628 w 957"/>
              <a:gd name="T31" fmla="*/ 1903666 h 1020"/>
              <a:gd name="T32" fmla="*/ 939156 w 957"/>
              <a:gd name="T33" fmla="*/ 1876162 h 1020"/>
              <a:gd name="T34" fmla="*/ 943086 w 957"/>
              <a:gd name="T35" fmla="*/ 1856516 h 1020"/>
              <a:gd name="T36" fmla="*/ 943086 w 957"/>
              <a:gd name="T37" fmla="*/ 1799544 h 1020"/>
              <a:gd name="T38" fmla="*/ 939156 w 957"/>
              <a:gd name="T39" fmla="*/ 1770076 h 1020"/>
              <a:gd name="T40" fmla="*/ 1157245 w 957"/>
              <a:gd name="T41" fmla="*/ 1302509 h 1020"/>
              <a:gd name="T42" fmla="*/ 941121 w 957"/>
              <a:gd name="T43" fmla="*/ 1392879 h 1020"/>
              <a:gd name="T44" fmla="*/ 939156 w 957"/>
              <a:gd name="T45" fmla="*/ 1204280 h 1020"/>
              <a:gd name="T46" fmla="*/ 1019712 w 957"/>
              <a:gd name="T47" fmla="*/ 1233749 h 1020"/>
              <a:gd name="T48" fmla="*/ 939156 w 957"/>
              <a:gd name="T49" fmla="*/ 1005859 h 1020"/>
              <a:gd name="T50" fmla="*/ 1153315 w 957"/>
              <a:gd name="T51" fmla="*/ 986213 h 1020"/>
              <a:gd name="T52" fmla="*/ 1304602 w 957"/>
              <a:gd name="T53" fmla="*/ 626697 h 1020"/>
              <a:gd name="T54" fmla="*/ 939156 w 957"/>
              <a:gd name="T55" fmla="*/ 31433 h 1020"/>
              <a:gd name="T56" fmla="*/ 776081 w 957"/>
              <a:gd name="T57" fmla="*/ 68760 h 1020"/>
              <a:gd name="T58" fmla="*/ 939156 w 957"/>
              <a:gd name="T59" fmla="*/ 31433 h 1020"/>
              <a:gd name="T60" fmla="*/ 835024 w 957"/>
              <a:gd name="T61" fmla="*/ 400772 h 1020"/>
              <a:gd name="T62" fmla="*/ 577640 w 957"/>
              <a:gd name="T63" fmla="*/ 557937 h 1020"/>
              <a:gd name="T64" fmla="*/ 711244 w 957"/>
              <a:gd name="T65" fmla="*/ 994071 h 1020"/>
              <a:gd name="T66" fmla="*/ 937191 w 957"/>
              <a:gd name="T67" fmla="*/ 939063 h 1020"/>
              <a:gd name="T68" fmla="*/ 939156 w 957"/>
              <a:gd name="T69" fmla="*/ 1005859 h 1020"/>
              <a:gd name="T70" fmla="*/ 860566 w 957"/>
              <a:gd name="T71" fmla="*/ 1233749 h 1020"/>
              <a:gd name="T72" fmla="*/ 939156 w 957"/>
              <a:gd name="T73" fmla="*/ 1392879 h 1020"/>
              <a:gd name="T74" fmla="*/ 726962 w 957"/>
              <a:gd name="T75" fmla="*/ 1306438 h 1020"/>
              <a:gd name="T76" fmla="*/ 939156 w 957"/>
              <a:gd name="T77" fmla="*/ 1770076 h 1020"/>
              <a:gd name="T78" fmla="*/ 939156 w 957"/>
              <a:gd name="T79" fmla="*/ 1799544 h 1020"/>
              <a:gd name="T80" fmla="*/ 939156 w 957"/>
              <a:gd name="T81" fmla="*/ 1856516 h 1020"/>
              <a:gd name="T82" fmla="*/ 915579 w 957"/>
              <a:gd name="T83" fmla="*/ 1903666 h 1020"/>
              <a:gd name="T84" fmla="*/ 939156 w 957"/>
              <a:gd name="T85" fmla="*/ 2003859 h 1020"/>
              <a:gd name="T86" fmla="*/ 497085 w 957"/>
              <a:gd name="T87" fmla="*/ 1434135 h 1020"/>
              <a:gd name="T88" fmla="*/ 671949 w 957"/>
              <a:gd name="T89" fmla="*/ 1257323 h 1020"/>
              <a:gd name="T90" fmla="*/ 520662 w 957"/>
              <a:gd name="T91" fmla="*/ 1019611 h 1020"/>
              <a:gd name="T92" fmla="*/ 497085 w 957"/>
              <a:gd name="T93" fmla="*/ 937099 h 1020"/>
              <a:gd name="T94" fmla="*/ 542274 w 957"/>
              <a:gd name="T95" fmla="*/ 669918 h 1020"/>
              <a:gd name="T96" fmla="*/ 497085 w 957"/>
              <a:gd name="T97" fmla="*/ 280933 h 1020"/>
              <a:gd name="T98" fmla="*/ 420459 w 957"/>
              <a:gd name="T99" fmla="*/ 614910 h 1020"/>
              <a:gd name="T100" fmla="*/ 497085 w 957"/>
              <a:gd name="T101" fmla="*/ 609016 h 1020"/>
              <a:gd name="T102" fmla="*/ 497085 w 957"/>
              <a:gd name="T103" fmla="*/ 937099 h 1020"/>
              <a:gd name="T104" fmla="*/ 446001 w 957"/>
              <a:gd name="T105" fmla="*/ 962638 h 1020"/>
              <a:gd name="T106" fmla="*/ 390988 w 957"/>
              <a:gd name="T107" fmla="*/ 705280 h 1020"/>
              <a:gd name="T108" fmla="*/ 497085 w 957"/>
              <a:gd name="T109" fmla="*/ 2003859 h 1020"/>
              <a:gd name="T110" fmla="*/ 5894 w 957"/>
              <a:gd name="T111" fmla="*/ 1817225 h 1020"/>
              <a:gd name="T112" fmla="*/ 497085 w 957"/>
              <a:gd name="T113" fmla="*/ 2003859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bg2">
              <a:lumMod val="75000"/>
            </a:schemeClr>
          </a:solidFill>
          <a:ln w="9525">
            <a:noFill/>
            <a:round/>
            <a:headEnd/>
            <a:tailEnd/>
          </a:ln>
        </p:spPr>
        <p:txBody>
          <a:bodyPr lIns="167328" tIns="83664" rIns="167328" bIns="83664"/>
          <a:lstStyle/>
          <a:p>
            <a:endParaRPr lang="zh-CN" altLang="en-US" sz="2471"/>
          </a:p>
        </p:txBody>
      </p:sp>
      <p:grpSp>
        <p:nvGrpSpPr>
          <p:cNvPr id="100" name="组合 99"/>
          <p:cNvGrpSpPr/>
          <p:nvPr/>
        </p:nvGrpSpPr>
        <p:grpSpPr>
          <a:xfrm>
            <a:off x="6322332" y="3764125"/>
            <a:ext cx="1064965" cy="1065350"/>
            <a:chOff x="304800" y="673100"/>
            <a:chExt cx="4000500" cy="4000500"/>
          </a:xfrm>
          <a:effectLst>
            <a:outerShdw blurRad="444500" dist="254000" dir="8100000" algn="tr" rotWithShape="0">
              <a:prstClr val="black">
                <a:alpha val="50000"/>
              </a:prstClr>
            </a:outerShdw>
          </a:effectLst>
        </p:grpSpPr>
        <p:sp>
          <p:nvSpPr>
            <p:cNvPr id="104" name="同心圆 10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10" name="椭圆 109"/>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12" name="组合 111"/>
          <p:cNvGrpSpPr/>
          <p:nvPr/>
        </p:nvGrpSpPr>
        <p:grpSpPr>
          <a:xfrm>
            <a:off x="7640395" y="2457024"/>
            <a:ext cx="1241312" cy="1241761"/>
            <a:chOff x="304800" y="673100"/>
            <a:chExt cx="4000500" cy="4000500"/>
          </a:xfrm>
          <a:effectLst>
            <a:outerShdw blurRad="444500" dist="254000" dir="8100000" algn="tr" rotWithShape="0">
              <a:prstClr val="black">
                <a:alpha val="50000"/>
              </a:prstClr>
            </a:outerShdw>
          </a:effectLst>
        </p:grpSpPr>
        <p:sp>
          <p:nvSpPr>
            <p:cNvPr id="113" name="同心圆 1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14" name="椭圆 113"/>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15" name="组合 114"/>
          <p:cNvGrpSpPr/>
          <p:nvPr/>
        </p:nvGrpSpPr>
        <p:grpSpPr>
          <a:xfrm>
            <a:off x="5737997" y="2104049"/>
            <a:ext cx="1538646" cy="1539203"/>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17" name="椭圆 116"/>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18" name="组合 117"/>
          <p:cNvGrpSpPr/>
          <p:nvPr/>
        </p:nvGrpSpPr>
        <p:grpSpPr>
          <a:xfrm>
            <a:off x="7260854" y="1514788"/>
            <a:ext cx="898765" cy="899090"/>
            <a:chOff x="304800" y="673100"/>
            <a:chExt cx="4000500" cy="4000500"/>
          </a:xfrm>
          <a:effectLst>
            <a:outerShdw blurRad="444500" dist="254000" dir="8100000" algn="tr" rotWithShape="0">
              <a:prstClr val="black">
                <a:alpha val="50000"/>
              </a:prstClr>
            </a:outerShdw>
          </a:effectLst>
        </p:grpSpPr>
        <p:sp>
          <p:nvSpPr>
            <p:cNvPr id="119" name="同心圆 1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20" name="椭圆 119"/>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21" name="组合 120"/>
          <p:cNvGrpSpPr/>
          <p:nvPr/>
        </p:nvGrpSpPr>
        <p:grpSpPr>
          <a:xfrm>
            <a:off x="7658697" y="4095217"/>
            <a:ext cx="1147832" cy="1148248"/>
            <a:chOff x="304800" y="673100"/>
            <a:chExt cx="4000500" cy="4000500"/>
          </a:xfrm>
          <a:effectLst>
            <a:outerShdw blurRad="444500" dist="254000" dir="8100000" algn="tr" rotWithShape="0">
              <a:prstClr val="black">
                <a:alpha val="50000"/>
              </a:prstClr>
            </a:outerShdw>
          </a:effectLst>
        </p:grpSpPr>
        <p:sp>
          <p:nvSpPr>
            <p:cNvPr id="122" name="同心圆 1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23" name="椭圆 122"/>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24" name="组合 123"/>
          <p:cNvGrpSpPr/>
          <p:nvPr/>
        </p:nvGrpSpPr>
        <p:grpSpPr>
          <a:xfrm>
            <a:off x="4986452" y="3917101"/>
            <a:ext cx="1121361" cy="1121767"/>
            <a:chOff x="304800" y="673100"/>
            <a:chExt cx="4000500" cy="4000500"/>
          </a:xfrm>
          <a:effectLst>
            <a:outerShdw blurRad="444500" dist="254000" dir="8100000" algn="tr" rotWithShape="0">
              <a:prstClr val="black">
                <a:alpha val="50000"/>
              </a:prstClr>
            </a:outerShdw>
          </a:effectLst>
        </p:grpSpPr>
        <p:sp>
          <p:nvSpPr>
            <p:cNvPr id="125" name="同心圆 1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26" name="椭圆 125"/>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27" name="椭圆 126"/>
          <p:cNvSpPr/>
          <p:nvPr/>
        </p:nvSpPr>
        <p:spPr>
          <a:xfrm>
            <a:off x="5606849" y="3148990"/>
            <a:ext cx="616668" cy="616891"/>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28" name="椭圆 127"/>
          <p:cNvSpPr/>
          <p:nvPr/>
        </p:nvSpPr>
        <p:spPr>
          <a:xfrm>
            <a:off x="5309919" y="2524368"/>
            <a:ext cx="188826" cy="188895"/>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29" name="椭圆 128"/>
          <p:cNvSpPr/>
          <p:nvPr/>
        </p:nvSpPr>
        <p:spPr>
          <a:xfrm>
            <a:off x="8640394" y="3788829"/>
            <a:ext cx="422280" cy="422434"/>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30" name="椭圆 129"/>
          <p:cNvSpPr/>
          <p:nvPr/>
        </p:nvSpPr>
        <p:spPr>
          <a:xfrm>
            <a:off x="7310174" y="2977137"/>
            <a:ext cx="369424" cy="369558"/>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31" name="椭圆 130"/>
          <p:cNvSpPr/>
          <p:nvPr/>
        </p:nvSpPr>
        <p:spPr>
          <a:xfrm>
            <a:off x="5747019" y="5126032"/>
            <a:ext cx="473908" cy="474080"/>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32" name="椭圆 131"/>
          <p:cNvSpPr/>
          <p:nvPr/>
        </p:nvSpPr>
        <p:spPr>
          <a:xfrm>
            <a:off x="7211680" y="4365171"/>
            <a:ext cx="289647" cy="289752"/>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33" name="椭圆 132"/>
          <p:cNvSpPr/>
          <p:nvPr/>
        </p:nvSpPr>
        <p:spPr>
          <a:xfrm>
            <a:off x="8397478" y="2313313"/>
            <a:ext cx="337482" cy="337604"/>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34" name="椭圆 133"/>
          <p:cNvSpPr/>
          <p:nvPr/>
        </p:nvSpPr>
        <p:spPr>
          <a:xfrm>
            <a:off x="4026817" y="1858086"/>
            <a:ext cx="355241" cy="355370"/>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35" name="椭圆 134"/>
          <p:cNvSpPr/>
          <p:nvPr/>
        </p:nvSpPr>
        <p:spPr>
          <a:xfrm>
            <a:off x="4017237" y="3665406"/>
            <a:ext cx="355241" cy="355370"/>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36" name="椭圆 135"/>
          <p:cNvSpPr/>
          <p:nvPr/>
        </p:nvSpPr>
        <p:spPr>
          <a:xfrm>
            <a:off x="4015909" y="5499712"/>
            <a:ext cx="355241" cy="355370"/>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37" name="椭圆 136"/>
          <p:cNvSpPr/>
          <p:nvPr/>
        </p:nvSpPr>
        <p:spPr>
          <a:xfrm>
            <a:off x="9757165" y="1805099"/>
            <a:ext cx="355241" cy="355370"/>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38" name="椭圆 137"/>
          <p:cNvSpPr/>
          <p:nvPr/>
        </p:nvSpPr>
        <p:spPr>
          <a:xfrm>
            <a:off x="9770394" y="3671684"/>
            <a:ext cx="355241" cy="355370"/>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39" name="椭圆 138"/>
          <p:cNvSpPr/>
          <p:nvPr/>
        </p:nvSpPr>
        <p:spPr>
          <a:xfrm>
            <a:off x="9757165" y="5322022"/>
            <a:ext cx="355241" cy="355370"/>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40" name="椭圆 139"/>
          <p:cNvSpPr/>
          <p:nvPr/>
        </p:nvSpPr>
        <p:spPr>
          <a:xfrm>
            <a:off x="7640396" y="3508139"/>
            <a:ext cx="135063" cy="135111"/>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dirty="0"/>
          </a:p>
        </p:txBody>
      </p:sp>
      <p:sp>
        <p:nvSpPr>
          <p:cNvPr id="141" name="Freeform 6"/>
          <p:cNvSpPr>
            <a:spLocks noEditPoints="1"/>
          </p:cNvSpPr>
          <p:nvPr/>
        </p:nvSpPr>
        <p:spPr bwMode="auto">
          <a:xfrm>
            <a:off x="8462482" y="6185731"/>
            <a:ext cx="1766119" cy="1883147"/>
          </a:xfrm>
          <a:custGeom>
            <a:avLst/>
            <a:gdLst>
              <a:gd name="T0" fmla="*/ 1459818 w 957"/>
              <a:gd name="T1" fmla="*/ 614910 h 1020"/>
              <a:gd name="T2" fmla="*/ 1485360 w 957"/>
              <a:gd name="T3" fmla="*/ 840835 h 1020"/>
              <a:gd name="T4" fmla="*/ 1383192 w 957"/>
              <a:gd name="T5" fmla="*/ 1007823 h 1020"/>
              <a:gd name="T6" fmla="*/ 1422488 w 957"/>
              <a:gd name="T7" fmla="*/ 669918 h 1020"/>
              <a:gd name="T8" fmla="*/ 1383192 w 957"/>
              <a:gd name="T9" fmla="*/ 298614 h 1020"/>
              <a:gd name="T10" fmla="*/ 1872418 w 957"/>
              <a:gd name="T11" fmla="*/ 1817225 h 1020"/>
              <a:gd name="T12" fmla="*/ 1383192 w 957"/>
              <a:gd name="T13" fmla="*/ 2003859 h 1020"/>
              <a:gd name="T14" fmla="*/ 939156 w 957"/>
              <a:gd name="T15" fmla="*/ 31433 h 1020"/>
              <a:gd name="T16" fmla="*/ 1383192 w 957"/>
              <a:gd name="T17" fmla="*/ 605087 h 1020"/>
              <a:gd name="T18" fmla="*/ 1334073 w 957"/>
              <a:gd name="T19" fmla="*/ 970496 h 1020"/>
              <a:gd name="T20" fmla="*/ 1383192 w 957"/>
              <a:gd name="T21" fmla="*/ 1007823 h 1020"/>
              <a:gd name="T22" fmla="*/ 1306567 w 957"/>
              <a:gd name="T23" fmla="*/ 1111946 h 1020"/>
              <a:gd name="T24" fmla="*/ 1343897 w 957"/>
              <a:gd name="T25" fmla="*/ 1420383 h 1020"/>
              <a:gd name="T26" fmla="*/ 1383192 w 957"/>
              <a:gd name="T27" fmla="*/ 2003859 h 1020"/>
              <a:gd name="T28" fmla="*/ 939156 w 957"/>
              <a:gd name="T29" fmla="*/ 1933135 h 1020"/>
              <a:gd name="T30" fmla="*/ 968628 w 957"/>
              <a:gd name="T31" fmla="*/ 1903666 h 1020"/>
              <a:gd name="T32" fmla="*/ 939156 w 957"/>
              <a:gd name="T33" fmla="*/ 1876162 h 1020"/>
              <a:gd name="T34" fmla="*/ 943086 w 957"/>
              <a:gd name="T35" fmla="*/ 1856516 h 1020"/>
              <a:gd name="T36" fmla="*/ 943086 w 957"/>
              <a:gd name="T37" fmla="*/ 1799544 h 1020"/>
              <a:gd name="T38" fmla="*/ 939156 w 957"/>
              <a:gd name="T39" fmla="*/ 1770076 h 1020"/>
              <a:gd name="T40" fmla="*/ 1157245 w 957"/>
              <a:gd name="T41" fmla="*/ 1302509 h 1020"/>
              <a:gd name="T42" fmla="*/ 941121 w 957"/>
              <a:gd name="T43" fmla="*/ 1392879 h 1020"/>
              <a:gd name="T44" fmla="*/ 939156 w 957"/>
              <a:gd name="T45" fmla="*/ 1204280 h 1020"/>
              <a:gd name="T46" fmla="*/ 1019712 w 957"/>
              <a:gd name="T47" fmla="*/ 1233749 h 1020"/>
              <a:gd name="T48" fmla="*/ 939156 w 957"/>
              <a:gd name="T49" fmla="*/ 1005859 h 1020"/>
              <a:gd name="T50" fmla="*/ 1153315 w 957"/>
              <a:gd name="T51" fmla="*/ 986213 h 1020"/>
              <a:gd name="T52" fmla="*/ 1304602 w 957"/>
              <a:gd name="T53" fmla="*/ 626697 h 1020"/>
              <a:gd name="T54" fmla="*/ 939156 w 957"/>
              <a:gd name="T55" fmla="*/ 31433 h 1020"/>
              <a:gd name="T56" fmla="*/ 776081 w 957"/>
              <a:gd name="T57" fmla="*/ 68760 h 1020"/>
              <a:gd name="T58" fmla="*/ 939156 w 957"/>
              <a:gd name="T59" fmla="*/ 31433 h 1020"/>
              <a:gd name="T60" fmla="*/ 835024 w 957"/>
              <a:gd name="T61" fmla="*/ 400772 h 1020"/>
              <a:gd name="T62" fmla="*/ 577640 w 957"/>
              <a:gd name="T63" fmla="*/ 557937 h 1020"/>
              <a:gd name="T64" fmla="*/ 711244 w 957"/>
              <a:gd name="T65" fmla="*/ 994071 h 1020"/>
              <a:gd name="T66" fmla="*/ 937191 w 957"/>
              <a:gd name="T67" fmla="*/ 939063 h 1020"/>
              <a:gd name="T68" fmla="*/ 939156 w 957"/>
              <a:gd name="T69" fmla="*/ 1005859 h 1020"/>
              <a:gd name="T70" fmla="*/ 860566 w 957"/>
              <a:gd name="T71" fmla="*/ 1233749 h 1020"/>
              <a:gd name="T72" fmla="*/ 939156 w 957"/>
              <a:gd name="T73" fmla="*/ 1392879 h 1020"/>
              <a:gd name="T74" fmla="*/ 726962 w 957"/>
              <a:gd name="T75" fmla="*/ 1306438 h 1020"/>
              <a:gd name="T76" fmla="*/ 939156 w 957"/>
              <a:gd name="T77" fmla="*/ 1770076 h 1020"/>
              <a:gd name="T78" fmla="*/ 939156 w 957"/>
              <a:gd name="T79" fmla="*/ 1799544 h 1020"/>
              <a:gd name="T80" fmla="*/ 939156 w 957"/>
              <a:gd name="T81" fmla="*/ 1856516 h 1020"/>
              <a:gd name="T82" fmla="*/ 915579 w 957"/>
              <a:gd name="T83" fmla="*/ 1903666 h 1020"/>
              <a:gd name="T84" fmla="*/ 939156 w 957"/>
              <a:gd name="T85" fmla="*/ 2003859 h 1020"/>
              <a:gd name="T86" fmla="*/ 497085 w 957"/>
              <a:gd name="T87" fmla="*/ 1434135 h 1020"/>
              <a:gd name="T88" fmla="*/ 671949 w 957"/>
              <a:gd name="T89" fmla="*/ 1257323 h 1020"/>
              <a:gd name="T90" fmla="*/ 520662 w 957"/>
              <a:gd name="T91" fmla="*/ 1019611 h 1020"/>
              <a:gd name="T92" fmla="*/ 497085 w 957"/>
              <a:gd name="T93" fmla="*/ 937099 h 1020"/>
              <a:gd name="T94" fmla="*/ 542274 w 957"/>
              <a:gd name="T95" fmla="*/ 669918 h 1020"/>
              <a:gd name="T96" fmla="*/ 497085 w 957"/>
              <a:gd name="T97" fmla="*/ 280933 h 1020"/>
              <a:gd name="T98" fmla="*/ 420459 w 957"/>
              <a:gd name="T99" fmla="*/ 614910 h 1020"/>
              <a:gd name="T100" fmla="*/ 497085 w 957"/>
              <a:gd name="T101" fmla="*/ 609016 h 1020"/>
              <a:gd name="T102" fmla="*/ 497085 w 957"/>
              <a:gd name="T103" fmla="*/ 937099 h 1020"/>
              <a:gd name="T104" fmla="*/ 446001 w 957"/>
              <a:gd name="T105" fmla="*/ 962638 h 1020"/>
              <a:gd name="T106" fmla="*/ 390988 w 957"/>
              <a:gd name="T107" fmla="*/ 705280 h 1020"/>
              <a:gd name="T108" fmla="*/ 497085 w 957"/>
              <a:gd name="T109" fmla="*/ 2003859 h 1020"/>
              <a:gd name="T110" fmla="*/ 5894 w 957"/>
              <a:gd name="T111" fmla="*/ 1817225 h 1020"/>
              <a:gd name="T112" fmla="*/ 497085 w 957"/>
              <a:gd name="T113" fmla="*/ 2003859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tx1">
              <a:lumMod val="60000"/>
              <a:lumOff val="40000"/>
            </a:schemeClr>
          </a:solidFill>
          <a:ln w="9525">
            <a:noFill/>
            <a:round/>
            <a:headEnd/>
            <a:tailEnd/>
          </a:ln>
        </p:spPr>
        <p:txBody>
          <a:bodyPr lIns="167328" tIns="83664" rIns="167328" bIns="83664"/>
          <a:lstStyle/>
          <a:p>
            <a:endParaRPr lang="zh-CN" altLang="en-US" sz="2471"/>
          </a:p>
        </p:txBody>
      </p:sp>
      <p:sp>
        <p:nvSpPr>
          <p:cNvPr id="142" name="Freeform 6"/>
          <p:cNvSpPr>
            <a:spLocks noEditPoints="1"/>
          </p:cNvSpPr>
          <p:nvPr/>
        </p:nvSpPr>
        <p:spPr bwMode="auto">
          <a:xfrm>
            <a:off x="3984542" y="6185731"/>
            <a:ext cx="1766119" cy="1883147"/>
          </a:xfrm>
          <a:custGeom>
            <a:avLst/>
            <a:gdLst>
              <a:gd name="T0" fmla="*/ 1459818 w 957"/>
              <a:gd name="T1" fmla="*/ 614910 h 1020"/>
              <a:gd name="T2" fmla="*/ 1485360 w 957"/>
              <a:gd name="T3" fmla="*/ 840835 h 1020"/>
              <a:gd name="T4" fmla="*/ 1383192 w 957"/>
              <a:gd name="T5" fmla="*/ 1007823 h 1020"/>
              <a:gd name="T6" fmla="*/ 1422488 w 957"/>
              <a:gd name="T7" fmla="*/ 669918 h 1020"/>
              <a:gd name="T8" fmla="*/ 1383192 w 957"/>
              <a:gd name="T9" fmla="*/ 298614 h 1020"/>
              <a:gd name="T10" fmla="*/ 1872418 w 957"/>
              <a:gd name="T11" fmla="*/ 1817225 h 1020"/>
              <a:gd name="T12" fmla="*/ 1383192 w 957"/>
              <a:gd name="T13" fmla="*/ 2003859 h 1020"/>
              <a:gd name="T14" fmla="*/ 939156 w 957"/>
              <a:gd name="T15" fmla="*/ 31433 h 1020"/>
              <a:gd name="T16" fmla="*/ 1383192 w 957"/>
              <a:gd name="T17" fmla="*/ 605087 h 1020"/>
              <a:gd name="T18" fmla="*/ 1334073 w 957"/>
              <a:gd name="T19" fmla="*/ 970496 h 1020"/>
              <a:gd name="T20" fmla="*/ 1383192 w 957"/>
              <a:gd name="T21" fmla="*/ 1007823 h 1020"/>
              <a:gd name="T22" fmla="*/ 1306567 w 957"/>
              <a:gd name="T23" fmla="*/ 1111946 h 1020"/>
              <a:gd name="T24" fmla="*/ 1343897 w 957"/>
              <a:gd name="T25" fmla="*/ 1420383 h 1020"/>
              <a:gd name="T26" fmla="*/ 1383192 w 957"/>
              <a:gd name="T27" fmla="*/ 2003859 h 1020"/>
              <a:gd name="T28" fmla="*/ 939156 w 957"/>
              <a:gd name="T29" fmla="*/ 1933135 h 1020"/>
              <a:gd name="T30" fmla="*/ 968628 w 957"/>
              <a:gd name="T31" fmla="*/ 1903666 h 1020"/>
              <a:gd name="T32" fmla="*/ 939156 w 957"/>
              <a:gd name="T33" fmla="*/ 1876162 h 1020"/>
              <a:gd name="T34" fmla="*/ 943086 w 957"/>
              <a:gd name="T35" fmla="*/ 1856516 h 1020"/>
              <a:gd name="T36" fmla="*/ 943086 w 957"/>
              <a:gd name="T37" fmla="*/ 1799544 h 1020"/>
              <a:gd name="T38" fmla="*/ 939156 w 957"/>
              <a:gd name="T39" fmla="*/ 1770076 h 1020"/>
              <a:gd name="T40" fmla="*/ 1157245 w 957"/>
              <a:gd name="T41" fmla="*/ 1302509 h 1020"/>
              <a:gd name="T42" fmla="*/ 941121 w 957"/>
              <a:gd name="T43" fmla="*/ 1392879 h 1020"/>
              <a:gd name="T44" fmla="*/ 939156 w 957"/>
              <a:gd name="T45" fmla="*/ 1204280 h 1020"/>
              <a:gd name="T46" fmla="*/ 1019712 w 957"/>
              <a:gd name="T47" fmla="*/ 1233749 h 1020"/>
              <a:gd name="T48" fmla="*/ 939156 w 957"/>
              <a:gd name="T49" fmla="*/ 1005859 h 1020"/>
              <a:gd name="T50" fmla="*/ 1153315 w 957"/>
              <a:gd name="T51" fmla="*/ 986213 h 1020"/>
              <a:gd name="T52" fmla="*/ 1304602 w 957"/>
              <a:gd name="T53" fmla="*/ 626697 h 1020"/>
              <a:gd name="T54" fmla="*/ 939156 w 957"/>
              <a:gd name="T55" fmla="*/ 31433 h 1020"/>
              <a:gd name="T56" fmla="*/ 776081 w 957"/>
              <a:gd name="T57" fmla="*/ 68760 h 1020"/>
              <a:gd name="T58" fmla="*/ 939156 w 957"/>
              <a:gd name="T59" fmla="*/ 31433 h 1020"/>
              <a:gd name="T60" fmla="*/ 835024 w 957"/>
              <a:gd name="T61" fmla="*/ 400772 h 1020"/>
              <a:gd name="T62" fmla="*/ 577640 w 957"/>
              <a:gd name="T63" fmla="*/ 557937 h 1020"/>
              <a:gd name="T64" fmla="*/ 711244 w 957"/>
              <a:gd name="T65" fmla="*/ 994071 h 1020"/>
              <a:gd name="T66" fmla="*/ 937191 w 957"/>
              <a:gd name="T67" fmla="*/ 939063 h 1020"/>
              <a:gd name="T68" fmla="*/ 939156 w 957"/>
              <a:gd name="T69" fmla="*/ 1005859 h 1020"/>
              <a:gd name="T70" fmla="*/ 860566 w 957"/>
              <a:gd name="T71" fmla="*/ 1233749 h 1020"/>
              <a:gd name="T72" fmla="*/ 939156 w 957"/>
              <a:gd name="T73" fmla="*/ 1392879 h 1020"/>
              <a:gd name="T74" fmla="*/ 726962 w 957"/>
              <a:gd name="T75" fmla="*/ 1306438 h 1020"/>
              <a:gd name="T76" fmla="*/ 939156 w 957"/>
              <a:gd name="T77" fmla="*/ 1770076 h 1020"/>
              <a:gd name="T78" fmla="*/ 939156 w 957"/>
              <a:gd name="T79" fmla="*/ 1799544 h 1020"/>
              <a:gd name="T80" fmla="*/ 939156 w 957"/>
              <a:gd name="T81" fmla="*/ 1856516 h 1020"/>
              <a:gd name="T82" fmla="*/ 915579 w 957"/>
              <a:gd name="T83" fmla="*/ 1903666 h 1020"/>
              <a:gd name="T84" fmla="*/ 939156 w 957"/>
              <a:gd name="T85" fmla="*/ 2003859 h 1020"/>
              <a:gd name="T86" fmla="*/ 497085 w 957"/>
              <a:gd name="T87" fmla="*/ 1434135 h 1020"/>
              <a:gd name="T88" fmla="*/ 671949 w 957"/>
              <a:gd name="T89" fmla="*/ 1257323 h 1020"/>
              <a:gd name="T90" fmla="*/ 520662 w 957"/>
              <a:gd name="T91" fmla="*/ 1019611 h 1020"/>
              <a:gd name="T92" fmla="*/ 497085 w 957"/>
              <a:gd name="T93" fmla="*/ 937099 h 1020"/>
              <a:gd name="T94" fmla="*/ 542274 w 957"/>
              <a:gd name="T95" fmla="*/ 669918 h 1020"/>
              <a:gd name="T96" fmla="*/ 497085 w 957"/>
              <a:gd name="T97" fmla="*/ 280933 h 1020"/>
              <a:gd name="T98" fmla="*/ 420459 w 957"/>
              <a:gd name="T99" fmla="*/ 614910 h 1020"/>
              <a:gd name="T100" fmla="*/ 497085 w 957"/>
              <a:gd name="T101" fmla="*/ 609016 h 1020"/>
              <a:gd name="T102" fmla="*/ 497085 w 957"/>
              <a:gd name="T103" fmla="*/ 937099 h 1020"/>
              <a:gd name="T104" fmla="*/ 446001 w 957"/>
              <a:gd name="T105" fmla="*/ 962638 h 1020"/>
              <a:gd name="T106" fmla="*/ 390988 w 957"/>
              <a:gd name="T107" fmla="*/ 705280 h 1020"/>
              <a:gd name="T108" fmla="*/ 497085 w 957"/>
              <a:gd name="T109" fmla="*/ 2003859 h 1020"/>
              <a:gd name="T110" fmla="*/ 5894 w 957"/>
              <a:gd name="T111" fmla="*/ 1817225 h 1020"/>
              <a:gd name="T112" fmla="*/ 497085 w 957"/>
              <a:gd name="T113" fmla="*/ 2003859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tx1">
              <a:lumMod val="60000"/>
              <a:lumOff val="40000"/>
            </a:schemeClr>
          </a:solidFill>
          <a:ln w="9525">
            <a:noFill/>
            <a:round/>
            <a:headEnd/>
            <a:tailEnd/>
          </a:ln>
        </p:spPr>
        <p:txBody>
          <a:bodyPr lIns="167328" tIns="83664" rIns="167328" bIns="83664"/>
          <a:lstStyle/>
          <a:p>
            <a:endParaRPr lang="zh-CN" altLang="en-US" sz="2471"/>
          </a:p>
        </p:txBody>
      </p:sp>
      <p:sp>
        <p:nvSpPr>
          <p:cNvPr id="143" name="TextBox 142"/>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3874292900"/>
      </p:ext>
    </p:extLst>
  </p:cSld>
  <p:clrMapOvr>
    <a:masterClrMapping/>
  </p:clrMapOvr>
  <mc:AlternateContent xmlns:mc="http://schemas.openxmlformats.org/markup-compatibility/2006" xmlns:p14="http://schemas.microsoft.com/office/powerpoint/2010/main">
    <mc:Choice Requires="p14">
      <p:transition spd="slow" p14:dur="1600" advTm="0">
        <p14:gallery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750"/>
                                        <p:tgtEl>
                                          <p:spTgt spid="99"/>
                                        </p:tgtEl>
                                      </p:cBhvr>
                                    </p:animEffect>
                                    <p:anim calcmode="lin" valueType="num">
                                      <p:cBhvr>
                                        <p:cTn id="8" dur="750" fill="hold"/>
                                        <p:tgtEl>
                                          <p:spTgt spid="99"/>
                                        </p:tgtEl>
                                        <p:attrNameLst>
                                          <p:attrName>ppt_x</p:attrName>
                                        </p:attrNameLst>
                                      </p:cBhvr>
                                      <p:tavLst>
                                        <p:tav tm="0">
                                          <p:val>
                                            <p:strVal val="#ppt_x"/>
                                          </p:val>
                                        </p:tav>
                                        <p:tav tm="100000">
                                          <p:val>
                                            <p:strVal val="#ppt_x"/>
                                          </p:val>
                                        </p:tav>
                                      </p:tavLst>
                                    </p:anim>
                                    <p:anim calcmode="lin" valueType="num">
                                      <p:cBhvr>
                                        <p:cTn id="9" dur="750" fill="hold"/>
                                        <p:tgtEl>
                                          <p:spTgt spid="9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fade">
                                      <p:cBhvr>
                                        <p:cTn id="12" dur="750"/>
                                        <p:tgtEl>
                                          <p:spTgt spid="141"/>
                                        </p:tgtEl>
                                      </p:cBhvr>
                                    </p:animEffect>
                                    <p:anim calcmode="lin" valueType="num">
                                      <p:cBhvr>
                                        <p:cTn id="13" dur="750" fill="hold"/>
                                        <p:tgtEl>
                                          <p:spTgt spid="141"/>
                                        </p:tgtEl>
                                        <p:attrNameLst>
                                          <p:attrName>ppt_x</p:attrName>
                                        </p:attrNameLst>
                                      </p:cBhvr>
                                      <p:tavLst>
                                        <p:tav tm="0">
                                          <p:val>
                                            <p:strVal val="#ppt_x"/>
                                          </p:val>
                                        </p:tav>
                                        <p:tav tm="100000">
                                          <p:val>
                                            <p:strVal val="#ppt_x"/>
                                          </p:val>
                                        </p:tav>
                                      </p:tavLst>
                                    </p:anim>
                                    <p:anim calcmode="lin" valueType="num">
                                      <p:cBhvr>
                                        <p:cTn id="14" dur="750" fill="hold"/>
                                        <p:tgtEl>
                                          <p:spTgt spid="1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fade">
                                      <p:cBhvr>
                                        <p:cTn id="17" dur="750"/>
                                        <p:tgtEl>
                                          <p:spTgt spid="142"/>
                                        </p:tgtEl>
                                      </p:cBhvr>
                                    </p:animEffect>
                                    <p:anim calcmode="lin" valueType="num">
                                      <p:cBhvr>
                                        <p:cTn id="18" dur="750" fill="hold"/>
                                        <p:tgtEl>
                                          <p:spTgt spid="142"/>
                                        </p:tgtEl>
                                        <p:attrNameLst>
                                          <p:attrName>ppt_x</p:attrName>
                                        </p:attrNameLst>
                                      </p:cBhvr>
                                      <p:tavLst>
                                        <p:tav tm="0">
                                          <p:val>
                                            <p:strVal val="#ppt_x"/>
                                          </p:val>
                                        </p:tav>
                                        <p:tav tm="100000">
                                          <p:val>
                                            <p:strVal val="#ppt_x"/>
                                          </p:val>
                                        </p:tav>
                                      </p:tavLst>
                                    </p:anim>
                                    <p:anim calcmode="lin" valueType="num">
                                      <p:cBhvr>
                                        <p:cTn id="19" dur="750" fill="hold"/>
                                        <p:tgtEl>
                                          <p:spTgt spid="142"/>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700"/>
                                  </p:stCondLst>
                                  <p:childTnLst>
                                    <p:set>
                                      <p:cBhvr>
                                        <p:cTn id="21" dur="1" fill="hold">
                                          <p:stCondLst>
                                            <p:cond delay="0"/>
                                          </p:stCondLst>
                                        </p:cTn>
                                        <p:tgtEl>
                                          <p:spTgt spid="115"/>
                                        </p:tgtEl>
                                        <p:attrNameLst>
                                          <p:attrName>style.visibility</p:attrName>
                                        </p:attrNameLst>
                                      </p:cBhvr>
                                      <p:to>
                                        <p:strVal val="visible"/>
                                      </p:to>
                                    </p:set>
                                    <p:anim calcmode="lin" valueType="num">
                                      <p:cBhvr>
                                        <p:cTn id="22" dur="500" fill="hold"/>
                                        <p:tgtEl>
                                          <p:spTgt spid="115"/>
                                        </p:tgtEl>
                                        <p:attrNameLst>
                                          <p:attrName>ppt_w</p:attrName>
                                        </p:attrNameLst>
                                      </p:cBhvr>
                                      <p:tavLst>
                                        <p:tav tm="0">
                                          <p:val>
                                            <p:fltVal val="0"/>
                                          </p:val>
                                        </p:tav>
                                        <p:tav tm="100000">
                                          <p:val>
                                            <p:strVal val="#ppt_w"/>
                                          </p:val>
                                        </p:tav>
                                      </p:tavLst>
                                    </p:anim>
                                    <p:anim calcmode="lin" valueType="num">
                                      <p:cBhvr>
                                        <p:cTn id="23" dur="500" fill="hold"/>
                                        <p:tgtEl>
                                          <p:spTgt spid="115"/>
                                        </p:tgtEl>
                                        <p:attrNameLst>
                                          <p:attrName>ppt_h</p:attrName>
                                        </p:attrNameLst>
                                      </p:cBhvr>
                                      <p:tavLst>
                                        <p:tav tm="0">
                                          <p:val>
                                            <p:fltVal val="0"/>
                                          </p:val>
                                        </p:tav>
                                        <p:tav tm="100000">
                                          <p:val>
                                            <p:strVal val="#ppt_h"/>
                                          </p:val>
                                        </p:tav>
                                      </p:tavLst>
                                    </p:anim>
                                    <p:animEffect transition="in" filter="fade">
                                      <p:cBhvr>
                                        <p:cTn id="24" dur="500"/>
                                        <p:tgtEl>
                                          <p:spTgt spid="115"/>
                                        </p:tgtEl>
                                      </p:cBhvr>
                                    </p:animEffect>
                                  </p:childTnLst>
                                </p:cTn>
                              </p:par>
                              <p:par>
                                <p:cTn id="25" presetID="53" presetClass="entr" presetSubtype="16" fill="hold" nodeType="withEffect">
                                  <p:stCondLst>
                                    <p:cond delay="200"/>
                                  </p:stCondLst>
                                  <p:childTnLst>
                                    <p:set>
                                      <p:cBhvr>
                                        <p:cTn id="26" dur="1" fill="hold">
                                          <p:stCondLst>
                                            <p:cond delay="0"/>
                                          </p:stCondLst>
                                        </p:cTn>
                                        <p:tgtEl>
                                          <p:spTgt spid="124"/>
                                        </p:tgtEl>
                                        <p:attrNameLst>
                                          <p:attrName>style.visibility</p:attrName>
                                        </p:attrNameLst>
                                      </p:cBhvr>
                                      <p:to>
                                        <p:strVal val="visible"/>
                                      </p:to>
                                    </p:set>
                                    <p:anim calcmode="lin" valueType="num">
                                      <p:cBhvr>
                                        <p:cTn id="27" dur="500" fill="hold"/>
                                        <p:tgtEl>
                                          <p:spTgt spid="124"/>
                                        </p:tgtEl>
                                        <p:attrNameLst>
                                          <p:attrName>ppt_w</p:attrName>
                                        </p:attrNameLst>
                                      </p:cBhvr>
                                      <p:tavLst>
                                        <p:tav tm="0">
                                          <p:val>
                                            <p:fltVal val="0"/>
                                          </p:val>
                                        </p:tav>
                                        <p:tav tm="100000">
                                          <p:val>
                                            <p:strVal val="#ppt_w"/>
                                          </p:val>
                                        </p:tav>
                                      </p:tavLst>
                                    </p:anim>
                                    <p:anim calcmode="lin" valueType="num">
                                      <p:cBhvr>
                                        <p:cTn id="28" dur="500" fill="hold"/>
                                        <p:tgtEl>
                                          <p:spTgt spid="124"/>
                                        </p:tgtEl>
                                        <p:attrNameLst>
                                          <p:attrName>ppt_h</p:attrName>
                                        </p:attrNameLst>
                                      </p:cBhvr>
                                      <p:tavLst>
                                        <p:tav tm="0">
                                          <p:val>
                                            <p:fltVal val="0"/>
                                          </p:val>
                                        </p:tav>
                                        <p:tav tm="100000">
                                          <p:val>
                                            <p:strVal val="#ppt_h"/>
                                          </p:val>
                                        </p:tav>
                                      </p:tavLst>
                                    </p:anim>
                                    <p:animEffect transition="in" filter="fade">
                                      <p:cBhvr>
                                        <p:cTn id="29" dur="500"/>
                                        <p:tgtEl>
                                          <p:spTgt spid="1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118"/>
                                        </p:tgtEl>
                                        <p:attrNameLst>
                                          <p:attrName>style.visibility</p:attrName>
                                        </p:attrNameLst>
                                      </p:cBhvr>
                                      <p:to>
                                        <p:strVal val="visible"/>
                                      </p:to>
                                    </p:set>
                                    <p:anim calcmode="lin" valueType="num">
                                      <p:cBhvr>
                                        <p:cTn id="32" dur="300" fill="hold"/>
                                        <p:tgtEl>
                                          <p:spTgt spid="118"/>
                                        </p:tgtEl>
                                        <p:attrNameLst>
                                          <p:attrName>ppt_w</p:attrName>
                                        </p:attrNameLst>
                                      </p:cBhvr>
                                      <p:tavLst>
                                        <p:tav tm="0">
                                          <p:val>
                                            <p:fltVal val="0"/>
                                          </p:val>
                                        </p:tav>
                                        <p:tav tm="100000">
                                          <p:val>
                                            <p:strVal val="#ppt_w"/>
                                          </p:val>
                                        </p:tav>
                                      </p:tavLst>
                                    </p:anim>
                                    <p:anim calcmode="lin" valueType="num">
                                      <p:cBhvr>
                                        <p:cTn id="33" dur="300" fill="hold"/>
                                        <p:tgtEl>
                                          <p:spTgt spid="118"/>
                                        </p:tgtEl>
                                        <p:attrNameLst>
                                          <p:attrName>ppt_h</p:attrName>
                                        </p:attrNameLst>
                                      </p:cBhvr>
                                      <p:tavLst>
                                        <p:tav tm="0">
                                          <p:val>
                                            <p:fltVal val="0"/>
                                          </p:val>
                                        </p:tav>
                                        <p:tav tm="100000">
                                          <p:val>
                                            <p:strVal val="#ppt_h"/>
                                          </p:val>
                                        </p:tav>
                                      </p:tavLst>
                                    </p:anim>
                                    <p:animEffect transition="in" filter="fade">
                                      <p:cBhvr>
                                        <p:cTn id="34" dur="300"/>
                                        <p:tgtEl>
                                          <p:spTgt spid="118"/>
                                        </p:tgtEl>
                                      </p:cBhvr>
                                    </p:animEffect>
                                  </p:childTnLst>
                                </p:cTn>
                              </p:par>
                              <p:par>
                                <p:cTn id="35" presetID="53" presetClass="entr" presetSubtype="16" fill="hold" nodeType="withEffect">
                                  <p:stCondLst>
                                    <p:cond delay="700"/>
                                  </p:stCondLst>
                                  <p:childTnLst>
                                    <p:set>
                                      <p:cBhvr>
                                        <p:cTn id="36" dur="1" fill="hold">
                                          <p:stCondLst>
                                            <p:cond delay="0"/>
                                          </p:stCondLst>
                                        </p:cTn>
                                        <p:tgtEl>
                                          <p:spTgt spid="112"/>
                                        </p:tgtEl>
                                        <p:attrNameLst>
                                          <p:attrName>style.visibility</p:attrName>
                                        </p:attrNameLst>
                                      </p:cBhvr>
                                      <p:to>
                                        <p:strVal val="visible"/>
                                      </p:to>
                                    </p:set>
                                    <p:anim calcmode="lin" valueType="num">
                                      <p:cBhvr>
                                        <p:cTn id="37" dur="500" fill="hold"/>
                                        <p:tgtEl>
                                          <p:spTgt spid="112"/>
                                        </p:tgtEl>
                                        <p:attrNameLst>
                                          <p:attrName>ppt_w</p:attrName>
                                        </p:attrNameLst>
                                      </p:cBhvr>
                                      <p:tavLst>
                                        <p:tav tm="0">
                                          <p:val>
                                            <p:fltVal val="0"/>
                                          </p:val>
                                        </p:tav>
                                        <p:tav tm="100000">
                                          <p:val>
                                            <p:strVal val="#ppt_w"/>
                                          </p:val>
                                        </p:tav>
                                      </p:tavLst>
                                    </p:anim>
                                    <p:anim calcmode="lin" valueType="num">
                                      <p:cBhvr>
                                        <p:cTn id="38" dur="500" fill="hold"/>
                                        <p:tgtEl>
                                          <p:spTgt spid="112"/>
                                        </p:tgtEl>
                                        <p:attrNameLst>
                                          <p:attrName>ppt_h</p:attrName>
                                        </p:attrNameLst>
                                      </p:cBhvr>
                                      <p:tavLst>
                                        <p:tav tm="0">
                                          <p:val>
                                            <p:fltVal val="0"/>
                                          </p:val>
                                        </p:tav>
                                        <p:tav tm="100000">
                                          <p:val>
                                            <p:strVal val="#ppt_h"/>
                                          </p:val>
                                        </p:tav>
                                      </p:tavLst>
                                    </p:anim>
                                    <p:animEffect transition="in" filter="fade">
                                      <p:cBhvr>
                                        <p:cTn id="39" dur="500"/>
                                        <p:tgtEl>
                                          <p:spTgt spid="112"/>
                                        </p:tgtEl>
                                      </p:cBhvr>
                                    </p:animEffect>
                                  </p:childTnLst>
                                </p:cTn>
                              </p:par>
                              <p:par>
                                <p:cTn id="40" presetID="53" presetClass="entr" presetSubtype="16" fill="hold" nodeType="withEffect">
                                  <p:stCondLst>
                                    <p:cond delay="600"/>
                                  </p:stCondLst>
                                  <p:childTnLst>
                                    <p:set>
                                      <p:cBhvr>
                                        <p:cTn id="41" dur="1" fill="hold">
                                          <p:stCondLst>
                                            <p:cond delay="0"/>
                                          </p:stCondLst>
                                        </p:cTn>
                                        <p:tgtEl>
                                          <p:spTgt spid="100"/>
                                        </p:tgtEl>
                                        <p:attrNameLst>
                                          <p:attrName>style.visibility</p:attrName>
                                        </p:attrNameLst>
                                      </p:cBhvr>
                                      <p:to>
                                        <p:strVal val="visible"/>
                                      </p:to>
                                    </p:set>
                                    <p:anim calcmode="lin" valueType="num">
                                      <p:cBhvr>
                                        <p:cTn id="42" dur="500" fill="hold"/>
                                        <p:tgtEl>
                                          <p:spTgt spid="100"/>
                                        </p:tgtEl>
                                        <p:attrNameLst>
                                          <p:attrName>ppt_w</p:attrName>
                                        </p:attrNameLst>
                                      </p:cBhvr>
                                      <p:tavLst>
                                        <p:tav tm="0">
                                          <p:val>
                                            <p:fltVal val="0"/>
                                          </p:val>
                                        </p:tav>
                                        <p:tav tm="100000">
                                          <p:val>
                                            <p:strVal val="#ppt_w"/>
                                          </p:val>
                                        </p:tav>
                                      </p:tavLst>
                                    </p:anim>
                                    <p:anim calcmode="lin" valueType="num">
                                      <p:cBhvr>
                                        <p:cTn id="43" dur="500" fill="hold"/>
                                        <p:tgtEl>
                                          <p:spTgt spid="100"/>
                                        </p:tgtEl>
                                        <p:attrNameLst>
                                          <p:attrName>ppt_h</p:attrName>
                                        </p:attrNameLst>
                                      </p:cBhvr>
                                      <p:tavLst>
                                        <p:tav tm="0">
                                          <p:val>
                                            <p:fltVal val="0"/>
                                          </p:val>
                                        </p:tav>
                                        <p:tav tm="100000">
                                          <p:val>
                                            <p:strVal val="#ppt_h"/>
                                          </p:val>
                                        </p:tav>
                                      </p:tavLst>
                                    </p:anim>
                                    <p:animEffect transition="in" filter="fade">
                                      <p:cBhvr>
                                        <p:cTn id="44" dur="500"/>
                                        <p:tgtEl>
                                          <p:spTgt spid="100"/>
                                        </p:tgtEl>
                                      </p:cBhvr>
                                    </p:animEffect>
                                  </p:childTnLst>
                                </p:cTn>
                              </p:par>
                              <p:par>
                                <p:cTn id="45" presetID="53" presetClass="entr" presetSubtype="16" fill="hold" nodeType="withEffect">
                                  <p:stCondLst>
                                    <p:cond delay="200"/>
                                  </p:stCondLst>
                                  <p:childTnLst>
                                    <p:set>
                                      <p:cBhvr>
                                        <p:cTn id="46" dur="1" fill="hold">
                                          <p:stCondLst>
                                            <p:cond delay="0"/>
                                          </p:stCondLst>
                                        </p:cTn>
                                        <p:tgtEl>
                                          <p:spTgt spid="121"/>
                                        </p:tgtEl>
                                        <p:attrNameLst>
                                          <p:attrName>style.visibility</p:attrName>
                                        </p:attrNameLst>
                                      </p:cBhvr>
                                      <p:to>
                                        <p:strVal val="visible"/>
                                      </p:to>
                                    </p:set>
                                    <p:anim calcmode="lin" valueType="num">
                                      <p:cBhvr>
                                        <p:cTn id="47" dur="800" fill="hold"/>
                                        <p:tgtEl>
                                          <p:spTgt spid="121"/>
                                        </p:tgtEl>
                                        <p:attrNameLst>
                                          <p:attrName>ppt_w</p:attrName>
                                        </p:attrNameLst>
                                      </p:cBhvr>
                                      <p:tavLst>
                                        <p:tav tm="0">
                                          <p:val>
                                            <p:fltVal val="0"/>
                                          </p:val>
                                        </p:tav>
                                        <p:tav tm="100000">
                                          <p:val>
                                            <p:strVal val="#ppt_w"/>
                                          </p:val>
                                        </p:tav>
                                      </p:tavLst>
                                    </p:anim>
                                    <p:anim calcmode="lin" valueType="num">
                                      <p:cBhvr>
                                        <p:cTn id="48" dur="800" fill="hold"/>
                                        <p:tgtEl>
                                          <p:spTgt spid="121"/>
                                        </p:tgtEl>
                                        <p:attrNameLst>
                                          <p:attrName>ppt_h</p:attrName>
                                        </p:attrNameLst>
                                      </p:cBhvr>
                                      <p:tavLst>
                                        <p:tav tm="0">
                                          <p:val>
                                            <p:fltVal val="0"/>
                                          </p:val>
                                        </p:tav>
                                        <p:tav tm="100000">
                                          <p:val>
                                            <p:strVal val="#ppt_h"/>
                                          </p:val>
                                        </p:tav>
                                      </p:tavLst>
                                    </p:anim>
                                    <p:animEffect transition="in" filter="fade">
                                      <p:cBhvr>
                                        <p:cTn id="49" dur="800"/>
                                        <p:tgtEl>
                                          <p:spTgt spid="121"/>
                                        </p:tgtEl>
                                      </p:cBhvr>
                                    </p:animEffect>
                                  </p:childTnLst>
                                </p:cTn>
                              </p:par>
                              <p:par>
                                <p:cTn id="50" presetID="53" presetClass="entr" presetSubtype="16" fill="hold" grpId="0" nodeType="withEffect">
                                  <p:stCondLst>
                                    <p:cond delay="800"/>
                                  </p:stCondLst>
                                  <p:childTnLst>
                                    <p:set>
                                      <p:cBhvr>
                                        <p:cTn id="51" dur="1" fill="hold">
                                          <p:stCondLst>
                                            <p:cond delay="0"/>
                                          </p:stCondLst>
                                        </p:cTn>
                                        <p:tgtEl>
                                          <p:spTgt spid="127"/>
                                        </p:tgtEl>
                                        <p:attrNameLst>
                                          <p:attrName>style.visibility</p:attrName>
                                        </p:attrNameLst>
                                      </p:cBhvr>
                                      <p:to>
                                        <p:strVal val="visible"/>
                                      </p:to>
                                    </p:set>
                                    <p:anim calcmode="lin" valueType="num">
                                      <p:cBhvr>
                                        <p:cTn id="52" dur="500" fill="hold"/>
                                        <p:tgtEl>
                                          <p:spTgt spid="127"/>
                                        </p:tgtEl>
                                        <p:attrNameLst>
                                          <p:attrName>ppt_w</p:attrName>
                                        </p:attrNameLst>
                                      </p:cBhvr>
                                      <p:tavLst>
                                        <p:tav tm="0">
                                          <p:val>
                                            <p:fltVal val="0"/>
                                          </p:val>
                                        </p:tav>
                                        <p:tav tm="100000">
                                          <p:val>
                                            <p:strVal val="#ppt_w"/>
                                          </p:val>
                                        </p:tav>
                                      </p:tavLst>
                                    </p:anim>
                                    <p:anim calcmode="lin" valueType="num">
                                      <p:cBhvr>
                                        <p:cTn id="53" dur="500" fill="hold"/>
                                        <p:tgtEl>
                                          <p:spTgt spid="127"/>
                                        </p:tgtEl>
                                        <p:attrNameLst>
                                          <p:attrName>ppt_h</p:attrName>
                                        </p:attrNameLst>
                                      </p:cBhvr>
                                      <p:tavLst>
                                        <p:tav tm="0">
                                          <p:val>
                                            <p:fltVal val="0"/>
                                          </p:val>
                                        </p:tav>
                                        <p:tav tm="100000">
                                          <p:val>
                                            <p:strVal val="#ppt_h"/>
                                          </p:val>
                                        </p:tav>
                                      </p:tavLst>
                                    </p:anim>
                                    <p:animEffect transition="in" filter="fade">
                                      <p:cBhvr>
                                        <p:cTn id="54" dur="500"/>
                                        <p:tgtEl>
                                          <p:spTgt spid="127"/>
                                        </p:tgtEl>
                                      </p:cBhvr>
                                    </p:animEffect>
                                  </p:childTnLst>
                                </p:cTn>
                              </p:par>
                              <p:par>
                                <p:cTn id="55" presetID="53" presetClass="entr" presetSubtype="16" fill="hold" grpId="0" nodeType="withEffect">
                                  <p:stCondLst>
                                    <p:cond delay="600"/>
                                  </p:stCondLst>
                                  <p:childTnLst>
                                    <p:set>
                                      <p:cBhvr>
                                        <p:cTn id="56" dur="1" fill="hold">
                                          <p:stCondLst>
                                            <p:cond delay="0"/>
                                          </p:stCondLst>
                                        </p:cTn>
                                        <p:tgtEl>
                                          <p:spTgt spid="128"/>
                                        </p:tgtEl>
                                        <p:attrNameLst>
                                          <p:attrName>style.visibility</p:attrName>
                                        </p:attrNameLst>
                                      </p:cBhvr>
                                      <p:to>
                                        <p:strVal val="visible"/>
                                      </p:to>
                                    </p:set>
                                    <p:anim calcmode="lin" valueType="num">
                                      <p:cBhvr>
                                        <p:cTn id="57" dur="300" fill="hold"/>
                                        <p:tgtEl>
                                          <p:spTgt spid="128"/>
                                        </p:tgtEl>
                                        <p:attrNameLst>
                                          <p:attrName>ppt_w</p:attrName>
                                        </p:attrNameLst>
                                      </p:cBhvr>
                                      <p:tavLst>
                                        <p:tav tm="0">
                                          <p:val>
                                            <p:fltVal val="0"/>
                                          </p:val>
                                        </p:tav>
                                        <p:tav tm="100000">
                                          <p:val>
                                            <p:strVal val="#ppt_w"/>
                                          </p:val>
                                        </p:tav>
                                      </p:tavLst>
                                    </p:anim>
                                    <p:anim calcmode="lin" valueType="num">
                                      <p:cBhvr>
                                        <p:cTn id="58" dur="300" fill="hold"/>
                                        <p:tgtEl>
                                          <p:spTgt spid="128"/>
                                        </p:tgtEl>
                                        <p:attrNameLst>
                                          <p:attrName>ppt_h</p:attrName>
                                        </p:attrNameLst>
                                      </p:cBhvr>
                                      <p:tavLst>
                                        <p:tav tm="0">
                                          <p:val>
                                            <p:fltVal val="0"/>
                                          </p:val>
                                        </p:tav>
                                        <p:tav tm="100000">
                                          <p:val>
                                            <p:strVal val="#ppt_h"/>
                                          </p:val>
                                        </p:tav>
                                      </p:tavLst>
                                    </p:anim>
                                    <p:animEffect transition="in" filter="fade">
                                      <p:cBhvr>
                                        <p:cTn id="59" dur="300"/>
                                        <p:tgtEl>
                                          <p:spTgt spid="128"/>
                                        </p:tgtEl>
                                      </p:cBhvr>
                                    </p:animEffect>
                                  </p:childTnLst>
                                </p:cTn>
                              </p:par>
                              <p:par>
                                <p:cTn id="60" presetID="53" presetClass="entr" presetSubtype="16" fill="hold" grpId="0" nodeType="withEffect">
                                  <p:stCondLst>
                                    <p:cond delay="400"/>
                                  </p:stCondLst>
                                  <p:childTnLst>
                                    <p:set>
                                      <p:cBhvr>
                                        <p:cTn id="61" dur="1" fill="hold">
                                          <p:stCondLst>
                                            <p:cond delay="0"/>
                                          </p:stCondLst>
                                        </p:cTn>
                                        <p:tgtEl>
                                          <p:spTgt spid="129"/>
                                        </p:tgtEl>
                                        <p:attrNameLst>
                                          <p:attrName>style.visibility</p:attrName>
                                        </p:attrNameLst>
                                      </p:cBhvr>
                                      <p:to>
                                        <p:strVal val="visible"/>
                                      </p:to>
                                    </p:set>
                                    <p:anim calcmode="lin" valueType="num">
                                      <p:cBhvr>
                                        <p:cTn id="62" dur="600" fill="hold"/>
                                        <p:tgtEl>
                                          <p:spTgt spid="129"/>
                                        </p:tgtEl>
                                        <p:attrNameLst>
                                          <p:attrName>ppt_w</p:attrName>
                                        </p:attrNameLst>
                                      </p:cBhvr>
                                      <p:tavLst>
                                        <p:tav tm="0">
                                          <p:val>
                                            <p:fltVal val="0"/>
                                          </p:val>
                                        </p:tav>
                                        <p:tav tm="100000">
                                          <p:val>
                                            <p:strVal val="#ppt_w"/>
                                          </p:val>
                                        </p:tav>
                                      </p:tavLst>
                                    </p:anim>
                                    <p:anim calcmode="lin" valueType="num">
                                      <p:cBhvr>
                                        <p:cTn id="63" dur="600" fill="hold"/>
                                        <p:tgtEl>
                                          <p:spTgt spid="129"/>
                                        </p:tgtEl>
                                        <p:attrNameLst>
                                          <p:attrName>ppt_h</p:attrName>
                                        </p:attrNameLst>
                                      </p:cBhvr>
                                      <p:tavLst>
                                        <p:tav tm="0">
                                          <p:val>
                                            <p:fltVal val="0"/>
                                          </p:val>
                                        </p:tav>
                                        <p:tav tm="100000">
                                          <p:val>
                                            <p:strVal val="#ppt_h"/>
                                          </p:val>
                                        </p:tav>
                                      </p:tavLst>
                                    </p:anim>
                                    <p:animEffect transition="in" filter="fade">
                                      <p:cBhvr>
                                        <p:cTn id="64" dur="600"/>
                                        <p:tgtEl>
                                          <p:spTgt spid="129"/>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130"/>
                                        </p:tgtEl>
                                        <p:attrNameLst>
                                          <p:attrName>style.visibility</p:attrName>
                                        </p:attrNameLst>
                                      </p:cBhvr>
                                      <p:to>
                                        <p:strVal val="visible"/>
                                      </p:to>
                                    </p:set>
                                    <p:anim calcmode="lin" valueType="num">
                                      <p:cBhvr>
                                        <p:cTn id="67" dur="500" fill="hold"/>
                                        <p:tgtEl>
                                          <p:spTgt spid="130"/>
                                        </p:tgtEl>
                                        <p:attrNameLst>
                                          <p:attrName>ppt_w</p:attrName>
                                        </p:attrNameLst>
                                      </p:cBhvr>
                                      <p:tavLst>
                                        <p:tav tm="0">
                                          <p:val>
                                            <p:fltVal val="0"/>
                                          </p:val>
                                        </p:tav>
                                        <p:tav tm="100000">
                                          <p:val>
                                            <p:strVal val="#ppt_w"/>
                                          </p:val>
                                        </p:tav>
                                      </p:tavLst>
                                    </p:anim>
                                    <p:anim calcmode="lin" valueType="num">
                                      <p:cBhvr>
                                        <p:cTn id="68" dur="500" fill="hold"/>
                                        <p:tgtEl>
                                          <p:spTgt spid="130"/>
                                        </p:tgtEl>
                                        <p:attrNameLst>
                                          <p:attrName>ppt_h</p:attrName>
                                        </p:attrNameLst>
                                      </p:cBhvr>
                                      <p:tavLst>
                                        <p:tav tm="0">
                                          <p:val>
                                            <p:fltVal val="0"/>
                                          </p:val>
                                        </p:tav>
                                        <p:tav tm="100000">
                                          <p:val>
                                            <p:strVal val="#ppt_h"/>
                                          </p:val>
                                        </p:tav>
                                      </p:tavLst>
                                    </p:anim>
                                    <p:animEffect transition="in" filter="fade">
                                      <p:cBhvr>
                                        <p:cTn id="69" dur="500"/>
                                        <p:tgtEl>
                                          <p:spTgt spid="130"/>
                                        </p:tgtEl>
                                      </p:cBhvr>
                                    </p:animEffect>
                                  </p:childTnLst>
                                </p:cTn>
                              </p:par>
                              <p:par>
                                <p:cTn id="70" presetID="53" presetClass="entr" presetSubtype="16" fill="hold" grpId="0" nodeType="withEffect">
                                  <p:stCondLst>
                                    <p:cond delay="900"/>
                                  </p:stCondLst>
                                  <p:childTnLst>
                                    <p:set>
                                      <p:cBhvr>
                                        <p:cTn id="71" dur="1" fill="hold">
                                          <p:stCondLst>
                                            <p:cond delay="0"/>
                                          </p:stCondLst>
                                        </p:cTn>
                                        <p:tgtEl>
                                          <p:spTgt spid="131"/>
                                        </p:tgtEl>
                                        <p:attrNameLst>
                                          <p:attrName>style.visibility</p:attrName>
                                        </p:attrNameLst>
                                      </p:cBhvr>
                                      <p:to>
                                        <p:strVal val="visible"/>
                                      </p:to>
                                    </p:set>
                                    <p:anim calcmode="lin" valueType="num">
                                      <p:cBhvr>
                                        <p:cTn id="72" dur="800" fill="hold"/>
                                        <p:tgtEl>
                                          <p:spTgt spid="131"/>
                                        </p:tgtEl>
                                        <p:attrNameLst>
                                          <p:attrName>ppt_w</p:attrName>
                                        </p:attrNameLst>
                                      </p:cBhvr>
                                      <p:tavLst>
                                        <p:tav tm="0">
                                          <p:val>
                                            <p:fltVal val="0"/>
                                          </p:val>
                                        </p:tav>
                                        <p:tav tm="100000">
                                          <p:val>
                                            <p:strVal val="#ppt_w"/>
                                          </p:val>
                                        </p:tav>
                                      </p:tavLst>
                                    </p:anim>
                                    <p:anim calcmode="lin" valueType="num">
                                      <p:cBhvr>
                                        <p:cTn id="73" dur="800" fill="hold"/>
                                        <p:tgtEl>
                                          <p:spTgt spid="131"/>
                                        </p:tgtEl>
                                        <p:attrNameLst>
                                          <p:attrName>ppt_h</p:attrName>
                                        </p:attrNameLst>
                                      </p:cBhvr>
                                      <p:tavLst>
                                        <p:tav tm="0">
                                          <p:val>
                                            <p:fltVal val="0"/>
                                          </p:val>
                                        </p:tav>
                                        <p:tav tm="100000">
                                          <p:val>
                                            <p:strVal val="#ppt_h"/>
                                          </p:val>
                                        </p:tav>
                                      </p:tavLst>
                                    </p:anim>
                                    <p:animEffect transition="in" filter="fade">
                                      <p:cBhvr>
                                        <p:cTn id="74" dur="800"/>
                                        <p:tgtEl>
                                          <p:spTgt spid="131"/>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132"/>
                                        </p:tgtEl>
                                        <p:attrNameLst>
                                          <p:attrName>style.visibility</p:attrName>
                                        </p:attrNameLst>
                                      </p:cBhvr>
                                      <p:to>
                                        <p:strVal val="visible"/>
                                      </p:to>
                                    </p:set>
                                    <p:anim calcmode="lin" valueType="num">
                                      <p:cBhvr>
                                        <p:cTn id="77" dur="500" fill="hold"/>
                                        <p:tgtEl>
                                          <p:spTgt spid="132"/>
                                        </p:tgtEl>
                                        <p:attrNameLst>
                                          <p:attrName>ppt_w</p:attrName>
                                        </p:attrNameLst>
                                      </p:cBhvr>
                                      <p:tavLst>
                                        <p:tav tm="0">
                                          <p:val>
                                            <p:fltVal val="0"/>
                                          </p:val>
                                        </p:tav>
                                        <p:tav tm="100000">
                                          <p:val>
                                            <p:strVal val="#ppt_w"/>
                                          </p:val>
                                        </p:tav>
                                      </p:tavLst>
                                    </p:anim>
                                    <p:anim calcmode="lin" valueType="num">
                                      <p:cBhvr>
                                        <p:cTn id="78" dur="500" fill="hold"/>
                                        <p:tgtEl>
                                          <p:spTgt spid="132"/>
                                        </p:tgtEl>
                                        <p:attrNameLst>
                                          <p:attrName>ppt_h</p:attrName>
                                        </p:attrNameLst>
                                      </p:cBhvr>
                                      <p:tavLst>
                                        <p:tav tm="0">
                                          <p:val>
                                            <p:fltVal val="0"/>
                                          </p:val>
                                        </p:tav>
                                        <p:tav tm="100000">
                                          <p:val>
                                            <p:strVal val="#ppt_h"/>
                                          </p:val>
                                        </p:tav>
                                      </p:tavLst>
                                    </p:anim>
                                    <p:animEffect transition="in" filter="fade">
                                      <p:cBhvr>
                                        <p:cTn id="79" dur="500"/>
                                        <p:tgtEl>
                                          <p:spTgt spid="132"/>
                                        </p:tgtEl>
                                      </p:cBhvr>
                                    </p:animEffect>
                                  </p:childTnLst>
                                </p:cTn>
                              </p:par>
                              <p:par>
                                <p:cTn id="80" presetID="53" presetClass="entr" presetSubtype="16" fill="hold" grpId="0" nodeType="withEffect">
                                  <p:stCondLst>
                                    <p:cond delay="600"/>
                                  </p:stCondLst>
                                  <p:childTnLst>
                                    <p:set>
                                      <p:cBhvr>
                                        <p:cTn id="81" dur="1" fill="hold">
                                          <p:stCondLst>
                                            <p:cond delay="0"/>
                                          </p:stCondLst>
                                        </p:cTn>
                                        <p:tgtEl>
                                          <p:spTgt spid="133"/>
                                        </p:tgtEl>
                                        <p:attrNameLst>
                                          <p:attrName>style.visibility</p:attrName>
                                        </p:attrNameLst>
                                      </p:cBhvr>
                                      <p:to>
                                        <p:strVal val="visible"/>
                                      </p:to>
                                    </p:set>
                                    <p:anim calcmode="lin" valueType="num">
                                      <p:cBhvr>
                                        <p:cTn id="82" dur="500" fill="hold"/>
                                        <p:tgtEl>
                                          <p:spTgt spid="133"/>
                                        </p:tgtEl>
                                        <p:attrNameLst>
                                          <p:attrName>ppt_w</p:attrName>
                                        </p:attrNameLst>
                                      </p:cBhvr>
                                      <p:tavLst>
                                        <p:tav tm="0">
                                          <p:val>
                                            <p:fltVal val="0"/>
                                          </p:val>
                                        </p:tav>
                                        <p:tav tm="100000">
                                          <p:val>
                                            <p:strVal val="#ppt_w"/>
                                          </p:val>
                                        </p:tav>
                                      </p:tavLst>
                                    </p:anim>
                                    <p:anim calcmode="lin" valueType="num">
                                      <p:cBhvr>
                                        <p:cTn id="83" dur="500" fill="hold"/>
                                        <p:tgtEl>
                                          <p:spTgt spid="133"/>
                                        </p:tgtEl>
                                        <p:attrNameLst>
                                          <p:attrName>ppt_h</p:attrName>
                                        </p:attrNameLst>
                                      </p:cBhvr>
                                      <p:tavLst>
                                        <p:tav tm="0">
                                          <p:val>
                                            <p:fltVal val="0"/>
                                          </p:val>
                                        </p:tav>
                                        <p:tav tm="100000">
                                          <p:val>
                                            <p:strVal val="#ppt_h"/>
                                          </p:val>
                                        </p:tav>
                                      </p:tavLst>
                                    </p:anim>
                                    <p:animEffect transition="in" filter="fade">
                                      <p:cBhvr>
                                        <p:cTn id="84" dur="500"/>
                                        <p:tgtEl>
                                          <p:spTgt spid="133"/>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134"/>
                                        </p:tgtEl>
                                        <p:attrNameLst>
                                          <p:attrName>style.visibility</p:attrName>
                                        </p:attrNameLst>
                                      </p:cBhvr>
                                      <p:to>
                                        <p:strVal val="visible"/>
                                      </p:to>
                                    </p:set>
                                    <p:anim calcmode="lin" valueType="num">
                                      <p:cBhvr>
                                        <p:cTn id="87" dur="300" fill="hold"/>
                                        <p:tgtEl>
                                          <p:spTgt spid="134"/>
                                        </p:tgtEl>
                                        <p:attrNameLst>
                                          <p:attrName>ppt_w</p:attrName>
                                        </p:attrNameLst>
                                      </p:cBhvr>
                                      <p:tavLst>
                                        <p:tav tm="0">
                                          <p:val>
                                            <p:fltVal val="0"/>
                                          </p:val>
                                        </p:tav>
                                        <p:tav tm="100000">
                                          <p:val>
                                            <p:strVal val="#ppt_w"/>
                                          </p:val>
                                        </p:tav>
                                      </p:tavLst>
                                    </p:anim>
                                    <p:anim calcmode="lin" valueType="num">
                                      <p:cBhvr>
                                        <p:cTn id="88" dur="300" fill="hold"/>
                                        <p:tgtEl>
                                          <p:spTgt spid="134"/>
                                        </p:tgtEl>
                                        <p:attrNameLst>
                                          <p:attrName>ppt_h</p:attrName>
                                        </p:attrNameLst>
                                      </p:cBhvr>
                                      <p:tavLst>
                                        <p:tav tm="0">
                                          <p:val>
                                            <p:fltVal val="0"/>
                                          </p:val>
                                        </p:tav>
                                        <p:tav tm="100000">
                                          <p:val>
                                            <p:strVal val="#ppt_h"/>
                                          </p:val>
                                        </p:tav>
                                      </p:tavLst>
                                    </p:anim>
                                    <p:animEffect transition="in" filter="fade">
                                      <p:cBhvr>
                                        <p:cTn id="89" dur="300"/>
                                        <p:tgtEl>
                                          <p:spTgt spid="134"/>
                                        </p:tgtEl>
                                      </p:cBhvr>
                                    </p:animEffect>
                                  </p:childTnLst>
                                </p:cTn>
                              </p:par>
                              <p:par>
                                <p:cTn id="90" presetID="53" presetClass="entr" presetSubtype="16" fill="hold" grpId="0" nodeType="withEffect">
                                  <p:stCondLst>
                                    <p:cond delay="900"/>
                                  </p:stCondLst>
                                  <p:childTnLst>
                                    <p:set>
                                      <p:cBhvr>
                                        <p:cTn id="91" dur="1" fill="hold">
                                          <p:stCondLst>
                                            <p:cond delay="0"/>
                                          </p:stCondLst>
                                        </p:cTn>
                                        <p:tgtEl>
                                          <p:spTgt spid="135"/>
                                        </p:tgtEl>
                                        <p:attrNameLst>
                                          <p:attrName>style.visibility</p:attrName>
                                        </p:attrNameLst>
                                      </p:cBhvr>
                                      <p:to>
                                        <p:strVal val="visible"/>
                                      </p:to>
                                    </p:set>
                                    <p:anim calcmode="lin" valueType="num">
                                      <p:cBhvr>
                                        <p:cTn id="92" dur="500" fill="hold"/>
                                        <p:tgtEl>
                                          <p:spTgt spid="135"/>
                                        </p:tgtEl>
                                        <p:attrNameLst>
                                          <p:attrName>ppt_w</p:attrName>
                                        </p:attrNameLst>
                                      </p:cBhvr>
                                      <p:tavLst>
                                        <p:tav tm="0">
                                          <p:val>
                                            <p:fltVal val="0"/>
                                          </p:val>
                                        </p:tav>
                                        <p:tav tm="100000">
                                          <p:val>
                                            <p:strVal val="#ppt_w"/>
                                          </p:val>
                                        </p:tav>
                                      </p:tavLst>
                                    </p:anim>
                                    <p:anim calcmode="lin" valueType="num">
                                      <p:cBhvr>
                                        <p:cTn id="93" dur="500" fill="hold"/>
                                        <p:tgtEl>
                                          <p:spTgt spid="135"/>
                                        </p:tgtEl>
                                        <p:attrNameLst>
                                          <p:attrName>ppt_h</p:attrName>
                                        </p:attrNameLst>
                                      </p:cBhvr>
                                      <p:tavLst>
                                        <p:tav tm="0">
                                          <p:val>
                                            <p:fltVal val="0"/>
                                          </p:val>
                                        </p:tav>
                                        <p:tav tm="100000">
                                          <p:val>
                                            <p:strVal val="#ppt_h"/>
                                          </p:val>
                                        </p:tav>
                                      </p:tavLst>
                                    </p:anim>
                                    <p:animEffect transition="in" filter="fade">
                                      <p:cBhvr>
                                        <p:cTn id="94" dur="500"/>
                                        <p:tgtEl>
                                          <p:spTgt spid="135"/>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par>
                                <p:cTn id="100" presetID="53" presetClass="entr" presetSubtype="16" fill="hold" grpId="0" nodeType="withEffect">
                                  <p:stCondLst>
                                    <p:cond delay="600"/>
                                  </p:stCondLst>
                                  <p:childTnLst>
                                    <p:set>
                                      <p:cBhvr>
                                        <p:cTn id="101" dur="1" fill="hold">
                                          <p:stCondLst>
                                            <p:cond delay="0"/>
                                          </p:stCondLst>
                                        </p:cTn>
                                        <p:tgtEl>
                                          <p:spTgt spid="137"/>
                                        </p:tgtEl>
                                        <p:attrNameLst>
                                          <p:attrName>style.visibility</p:attrName>
                                        </p:attrNameLst>
                                      </p:cBhvr>
                                      <p:to>
                                        <p:strVal val="visible"/>
                                      </p:to>
                                    </p:set>
                                    <p:anim calcmode="lin" valueType="num">
                                      <p:cBhvr>
                                        <p:cTn id="102" dur="800" fill="hold"/>
                                        <p:tgtEl>
                                          <p:spTgt spid="137"/>
                                        </p:tgtEl>
                                        <p:attrNameLst>
                                          <p:attrName>ppt_w</p:attrName>
                                        </p:attrNameLst>
                                      </p:cBhvr>
                                      <p:tavLst>
                                        <p:tav tm="0">
                                          <p:val>
                                            <p:fltVal val="0"/>
                                          </p:val>
                                        </p:tav>
                                        <p:tav tm="100000">
                                          <p:val>
                                            <p:strVal val="#ppt_w"/>
                                          </p:val>
                                        </p:tav>
                                      </p:tavLst>
                                    </p:anim>
                                    <p:anim calcmode="lin" valueType="num">
                                      <p:cBhvr>
                                        <p:cTn id="103" dur="800" fill="hold"/>
                                        <p:tgtEl>
                                          <p:spTgt spid="137"/>
                                        </p:tgtEl>
                                        <p:attrNameLst>
                                          <p:attrName>ppt_h</p:attrName>
                                        </p:attrNameLst>
                                      </p:cBhvr>
                                      <p:tavLst>
                                        <p:tav tm="0">
                                          <p:val>
                                            <p:fltVal val="0"/>
                                          </p:val>
                                        </p:tav>
                                        <p:tav tm="100000">
                                          <p:val>
                                            <p:strVal val="#ppt_h"/>
                                          </p:val>
                                        </p:tav>
                                      </p:tavLst>
                                    </p:anim>
                                    <p:animEffect transition="in" filter="fade">
                                      <p:cBhvr>
                                        <p:cTn id="104" dur="800"/>
                                        <p:tgtEl>
                                          <p:spTgt spid="137"/>
                                        </p:tgtEl>
                                      </p:cBhvr>
                                    </p:animEffect>
                                  </p:childTnLst>
                                </p:cTn>
                              </p:par>
                              <p:par>
                                <p:cTn id="105" presetID="53" presetClass="entr" presetSubtype="16" fill="hold" grpId="0" nodeType="withEffect">
                                  <p:stCondLst>
                                    <p:cond delay="400"/>
                                  </p:stCondLst>
                                  <p:childTnLst>
                                    <p:set>
                                      <p:cBhvr>
                                        <p:cTn id="106" dur="1" fill="hold">
                                          <p:stCondLst>
                                            <p:cond delay="0"/>
                                          </p:stCondLst>
                                        </p:cTn>
                                        <p:tgtEl>
                                          <p:spTgt spid="138"/>
                                        </p:tgtEl>
                                        <p:attrNameLst>
                                          <p:attrName>style.visibility</p:attrName>
                                        </p:attrNameLst>
                                      </p:cBhvr>
                                      <p:to>
                                        <p:strVal val="visible"/>
                                      </p:to>
                                    </p:set>
                                    <p:anim calcmode="lin" valueType="num">
                                      <p:cBhvr>
                                        <p:cTn id="107" dur="500" fill="hold"/>
                                        <p:tgtEl>
                                          <p:spTgt spid="138"/>
                                        </p:tgtEl>
                                        <p:attrNameLst>
                                          <p:attrName>ppt_w</p:attrName>
                                        </p:attrNameLst>
                                      </p:cBhvr>
                                      <p:tavLst>
                                        <p:tav tm="0">
                                          <p:val>
                                            <p:fltVal val="0"/>
                                          </p:val>
                                        </p:tav>
                                        <p:tav tm="100000">
                                          <p:val>
                                            <p:strVal val="#ppt_w"/>
                                          </p:val>
                                        </p:tav>
                                      </p:tavLst>
                                    </p:anim>
                                    <p:anim calcmode="lin" valueType="num">
                                      <p:cBhvr>
                                        <p:cTn id="108" dur="500" fill="hold"/>
                                        <p:tgtEl>
                                          <p:spTgt spid="138"/>
                                        </p:tgtEl>
                                        <p:attrNameLst>
                                          <p:attrName>ppt_h</p:attrName>
                                        </p:attrNameLst>
                                      </p:cBhvr>
                                      <p:tavLst>
                                        <p:tav tm="0">
                                          <p:val>
                                            <p:fltVal val="0"/>
                                          </p:val>
                                        </p:tav>
                                        <p:tav tm="100000">
                                          <p:val>
                                            <p:strVal val="#ppt_h"/>
                                          </p:val>
                                        </p:tav>
                                      </p:tavLst>
                                    </p:anim>
                                    <p:animEffect transition="in" filter="fade">
                                      <p:cBhvr>
                                        <p:cTn id="109" dur="500"/>
                                        <p:tgtEl>
                                          <p:spTgt spid="138"/>
                                        </p:tgtEl>
                                      </p:cBhvr>
                                    </p:animEffect>
                                  </p:childTnLst>
                                </p:cTn>
                              </p:par>
                              <p:par>
                                <p:cTn id="110" presetID="53" presetClass="entr" presetSubtype="16" fill="hold" grpId="0" nodeType="withEffect">
                                  <p:stCondLst>
                                    <p:cond delay="700"/>
                                  </p:stCondLst>
                                  <p:childTnLst>
                                    <p:set>
                                      <p:cBhvr>
                                        <p:cTn id="111" dur="1" fill="hold">
                                          <p:stCondLst>
                                            <p:cond delay="0"/>
                                          </p:stCondLst>
                                        </p:cTn>
                                        <p:tgtEl>
                                          <p:spTgt spid="139"/>
                                        </p:tgtEl>
                                        <p:attrNameLst>
                                          <p:attrName>style.visibility</p:attrName>
                                        </p:attrNameLst>
                                      </p:cBhvr>
                                      <p:to>
                                        <p:strVal val="visible"/>
                                      </p:to>
                                    </p:set>
                                    <p:anim calcmode="lin" valueType="num">
                                      <p:cBhvr>
                                        <p:cTn id="112" dur="500" fill="hold"/>
                                        <p:tgtEl>
                                          <p:spTgt spid="139"/>
                                        </p:tgtEl>
                                        <p:attrNameLst>
                                          <p:attrName>ppt_w</p:attrName>
                                        </p:attrNameLst>
                                      </p:cBhvr>
                                      <p:tavLst>
                                        <p:tav tm="0">
                                          <p:val>
                                            <p:fltVal val="0"/>
                                          </p:val>
                                        </p:tav>
                                        <p:tav tm="100000">
                                          <p:val>
                                            <p:strVal val="#ppt_w"/>
                                          </p:val>
                                        </p:tav>
                                      </p:tavLst>
                                    </p:anim>
                                    <p:anim calcmode="lin" valueType="num">
                                      <p:cBhvr>
                                        <p:cTn id="113" dur="500" fill="hold"/>
                                        <p:tgtEl>
                                          <p:spTgt spid="139"/>
                                        </p:tgtEl>
                                        <p:attrNameLst>
                                          <p:attrName>ppt_h</p:attrName>
                                        </p:attrNameLst>
                                      </p:cBhvr>
                                      <p:tavLst>
                                        <p:tav tm="0">
                                          <p:val>
                                            <p:fltVal val="0"/>
                                          </p:val>
                                        </p:tav>
                                        <p:tav tm="100000">
                                          <p:val>
                                            <p:strVal val="#ppt_h"/>
                                          </p:val>
                                        </p:tav>
                                      </p:tavLst>
                                    </p:anim>
                                    <p:animEffect transition="in" filter="fade">
                                      <p:cBhvr>
                                        <p:cTn id="114" dur="500"/>
                                        <p:tgtEl>
                                          <p:spTgt spid="139"/>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140"/>
                                        </p:tgtEl>
                                        <p:attrNameLst>
                                          <p:attrName>style.visibility</p:attrName>
                                        </p:attrNameLst>
                                      </p:cBhvr>
                                      <p:to>
                                        <p:strVal val="visible"/>
                                      </p:to>
                                    </p:set>
                                    <p:anim calcmode="lin" valueType="num">
                                      <p:cBhvr>
                                        <p:cTn id="117" dur="500" fill="hold"/>
                                        <p:tgtEl>
                                          <p:spTgt spid="140"/>
                                        </p:tgtEl>
                                        <p:attrNameLst>
                                          <p:attrName>ppt_w</p:attrName>
                                        </p:attrNameLst>
                                      </p:cBhvr>
                                      <p:tavLst>
                                        <p:tav tm="0">
                                          <p:val>
                                            <p:fltVal val="0"/>
                                          </p:val>
                                        </p:tav>
                                        <p:tav tm="100000">
                                          <p:val>
                                            <p:strVal val="#ppt_w"/>
                                          </p:val>
                                        </p:tav>
                                      </p:tavLst>
                                    </p:anim>
                                    <p:anim calcmode="lin" valueType="num">
                                      <p:cBhvr>
                                        <p:cTn id="118" dur="500" fill="hold"/>
                                        <p:tgtEl>
                                          <p:spTgt spid="140"/>
                                        </p:tgtEl>
                                        <p:attrNameLst>
                                          <p:attrName>ppt_h</p:attrName>
                                        </p:attrNameLst>
                                      </p:cBhvr>
                                      <p:tavLst>
                                        <p:tav tm="0">
                                          <p:val>
                                            <p:fltVal val="0"/>
                                          </p:val>
                                        </p:tav>
                                        <p:tav tm="100000">
                                          <p:val>
                                            <p:strVal val="#ppt_h"/>
                                          </p:val>
                                        </p:tav>
                                      </p:tavLst>
                                    </p:anim>
                                    <p:animEffect transition="in" filter="fade">
                                      <p:cBhvr>
                                        <p:cTn id="119" dur="500"/>
                                        <p:tgtEl>
                                          <p:spTgt spid="140"/>
                                        </p:tgtEl>
                                      </p:cBhvr>
                                    </p:animEffect>
                                  </p:childTnLst>
                                </p:cTn>
                              </p:par>
                            </p:childTnLst>
                          </p:cTn>
                        </p:par>
                        <p:par>
                          <p:cTn id="120" fill="hold">
                            <p:stCondLst>
                              <p:cond delay="1700"/>
                            </p:stCondLst>
                            <p:childTnLst>
                              <p:par>
                                <p:cTn id="121" presetID="22" presetClass="entr" presetSubtype="2" fill="hold" nodeType="after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in" filter="wipe(right)">
                                      <p:cBhvr>
                                        <p:cTn id="123" dur="500"/>
                                        <p:tgtEl>
                                          <p:spTgt spid="78"/>
                                        </p:tgtEl>
                                      </p:cBhvr>
                                    </p:animEffect>
                                  </p:childTnLst>
                                </p:cTn>
                              </p:par>
                            </p:childTnLst>
                          </p:cTn>
                        </p:par>
                        <p:par>
                          <p:cTn id="124" fill="hold">
                            <p:stCondLst>
                              <p:cond delay="2200"/>
                            </p:stCondLst>
                            <p:childTnLst>
                              <p:par>
                                <p:cTn id="125" presetID="22" presetClass="entr" presetSubtype="2" fill="hold" grpId="0" nodeType="afterEffect">
                                  <p:stCondLst>
                                    <p:cond delay="0"/>
                                  </p:stCondLst>
                                  <p:childTnLst>
                                    <p:set>
                                      <p:cBhvr>
                                        <p:cTn id="126" dur="1" fill="hold">
                                          <p:stCondLst>
                                            <p:cond delay="0"/>
                                          </p:stCondLst>
                                        </p:cTn>
                                        <p:tgtEl>
                                          <p:spTgt spid="87"/>
                                        </p:tgtEl>
                                        <p:attrNameLst>
                                          <p:attrName>style.visibility</p:attrName>
                                        </p:attrNameLst>
                                      </p:cBhvr>
                                      <p:to>
                                        <p:strVal val="visible"/>
                                      </p:to>
                                    </p:set>
                                    <p:animEffect transition="in" filter="wipe(right)">
                                      <p:cBhvr>
                                        <p:cTn id="127" dur="500"/>
                                        <p:tgtEl>
                                          <p:spTgt spid="87"/>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88"/>
                                        </p:tgtEl>
                                        <p:attrNameLst>
                                          <p:attrName>style.visibility</p:attrName>
                                        </p:attrNameLst>
                                      </p:cBhvr>
                                      <p:to>
                                        <p:strVal val="visible"/>
                                      </p:to>
                                    </p:set>
                                    <p:animEffect transition="in" filter="wipe(right)">
                                      <p:cBhvr>
                                        <p:cTn id="130" dur="500"/>
                                        <p:tgtEl>
                                          <p:spTgt spid="88"/>
                                        </p:tgtEl>
                                      </p:cBhvr>
                                    </p:animEffect>
                                  </p:childTnLst>
                                </p:cTn>
                              </p:par>
                            </p:childTnLst>
                          </p:cTn>
                        </p:par>
                        <p:par>
                          <p:cTn id="131" fill="hold">
                            <p:stCondLst>
                              <p:cond delay="2700"/>
                            </p:stCondLst>
                            <p:childTnLst>
                              <p:par>
                                <p:cTn id="132" presetID="22" presetClass="entr" presetSubtype="2" fill="hold" nodeType="afterEffect">
                                  <p:stCondLst>
                                    <p:cond delay="0"/>
                                  </p:stCondLst>
                                  <p:childTnLst>
                                    <p:set>
                                      <p:cBhvr>
                                        <p:cTn id="133" dur="1" fill="hold">
                                          <p:stCondLst>
                                            <p:cond delay="0"/>
                                          </p:stCondLst>
                                        </p:cTn>
                                        <p:tgtEl>
                                          <p:spTgt spid="84"/>
                                        </p:tgtEl>
                                        <p:attrNameLst>
                                          <p:attrName>style.visibility</p:attrName>
                                        </p:attrNameLst>
                                      </p:cBhvr>
                                      <p:to>
                                        <p:strVal val="visible"/>
                                      </p:to>
                                    </p:set>
                                    <p:animEffect transition="in" filter="wipe(right)">
                                      <p:cBhvr>
                                        <p:cTn id="134" dur="500"/>
                                        <p:tgtEl>
                                          <p:spTgt spid="84"/>
                                        </p:tgtEl>
                                      </p:cBhvr>
                                    </p:animEffect>
                                  </p:childTnLst>
                                </p:cTn>
                              </p:par>
                            </p:childTnLst>
                          </p:cTn>
                        </p:par>
                        <p:par>
                          <p:cTn id="135" fill="hold">
                            <p:stCondLst>
                              <p:cond delay="3200"/>
                            </p:stCondLst>
                            <p:childTnLst>
                              <p:par>
                                <p:cTn id="136" presetID="22" presetClass="entr" presetSubtype="2" fill="hold" grpId="0" nodeType="afterEffect">
                                  <p:stCondLst>
                                    <p:cond delay="0"/>
                                  </p:stCondLst>
                                  <p:childTnLst>
                                    <p:set>
                                      <p:cBhvr>
                                        <p:cTn id="137" dur="1" fill="hold">
                                          <p:stCondLst>
                                            <p:cond delay="0"/>
                                          </p:stCondLst>
                                        </p:cTn>
                                        <p:tgtEl>
                                          <p:spTgt spid="89"/>
                                        </p:tgtEl>
                                        <p:attrNameLst>
                                          <p:attrName>style.visibility</p:attrName>
                                        </p:attrNameLst>
                                      </p:cBhvr>
                                      <p:to>
                                        <p:strVal val="visible"/>
                                      </p:to>
                                    </p:set>
                                    <p:animEffect transition="in" filter="wipe(right)">
                                      <p:cBhvr>
                                        <p:cTn id="138" dur="500"/>
                                        <p:tgtEl>
                                          <p:spTgt spid="89"/>
                                        </p:tgtEl>
                                      </p:cBhvr>
                                    </p:animEffect>
                                  </p:childTnLst>
                                </p:cTn>
                              </p:par>
                              <p:par>
                                <p:cTn id="139" presetID="22" presetClass="entr" presetSubtype="2" fill="hold" grpId="0" nodeType="withEffect">
                                  <p:stCondLst>
                                    <p:cond delay="0"/>
                                  </p:stCondLst>
                                  <p:childTnLst>
                                    <p:set>
                                      <p:cBhvr>
                                        <p:cTn id="140" dur="1" fill="hold">
                                          <p:stCondLst>
                                            <p:cond delay="0"/>
                                          </p:stCondLst>
                                        </p:cTn>
                                        <p:tgtEl>
                                          <p:spTgt spid="90"/>
                                        </p:tgtEl>
                                        <p:attrNameLst>
                                          <p:attrName>style.visibility</p:attrName>
                                        </p:attrNameLst>
                                      </p:cBhvr>
                                      <p:to>
                                        <p:strVal val="visible"/>
                                      </p:to>
                                    </p:set>
                                    <p:animEffect transition="in" filter="wipe(right)">
                                      <p:cBhvr>
                                        <p:cTn id="141" dur="500"/>
                                        <p:tgtEl>
                                          <p:spTgt spid="90"/>
                                        </p:tgtEl>
                                      </p:cBhvr>
                                    </p:animEffect>
                                  </p:childTnLst>
                                </p:cTn>
                              </p:par>
                            </p:childTnLst>
                          </p:cTn>
                        </p:par>
                        <p:par>
                          <p:cTn id="142" fill="hold">
                            <p:stCondLst>
                              <p:cond delay="3700"/>
                            </p:stCondLst>
                            <p:childTnLst>
                              <p:par>
                                <p:cTn id="143" presetID="22" presetClass="entr" presetSubtype="2" fill="hold" nodeType="afterEffect">
                                  <p:stCondLst>
                                    <p:cond delay="0"/>
                                  </p:stCondLst>
                                  <p:childTnLst>
                                    <p:set>
                                      <p:cBhvr>
                                        <p:cTn id="144" dur="1" fill="hold">
                                          <p:stCondLst>
                                            <p:cond delay="0"/>
                                          </p:stCondLst>
                                        </p:cTn>
                                        <p:tgtEl>
                                          <p:spTgt spid="81"/>
                                        </p:tgtEl>
                                        <p:attrNameLst>
                                          <p:attrName>style.visibility</p:attrName>
                                        </p:attrNameLst>
                                      </p:cBhvr>
                                      <p:to>
                                        <p:strVal val="visible"/>
                                      </p:to>
                                    </p:set>
                                    <p:animEffect transition="in" filter="wipe(right)">
                                      <p:cBhvr>
                                        <p:cTn id="145" dur="500"/>
                                        <p:tgtEl>
                                          <p:spTgt spid="81"/>
                                        </p:tgtEl>
                                      </p:cBhvr>
                                    </p:animEffect>
                                  </p:childTnLst>
                                </p:cTn>
                              </p:par>
                            </p:childTnLst>
                          </p:cTn>
                        </p:par>
                        <p:par>
                          <p:cTn id="146" fill="hold">
                            <p:stCondLst>
                              <p:cond delay="4200"/>
                            </p:stCondLst>
                            <p:childTnLst>
                              <p:par>
                                <p:cTn id="147" presetID="22" presetClass="entr" presetSubtype="2" fill="hold" grpId="0" nodeType="afterEffect">
                                  <p:stCondLst>
                                    <p:cond delay="0"/>
                                  </p:stCondLst>
                                  <p:childTnLst>
                                    <p:set>
                                      <p:cBhvr>
                                        <p:cTn id="148" dur="1" fill="hold">
                                          <p:stCondLst>
                                            <p:cond delay="0"/>
                                          </p:stCondLst>
                                        </p:cTn>
                                        <p:tgtEl>
                                          <p:spTgt spid="91"/>
                                        </p:tgtEl>
                                        <p:attrNameLst>
                                          <p:attrName>style.visibility</p:attrName>
                                        </p:attrNameLst>
                                      </p:cBhvr>
                                      <p:to>
                                        <p:strVal val="visible"/>
                                      </p:to>
                                    </p:set>
                                    <p:animEffect transition="in" filter="wipe(right)">
                                      <p:cBhvr>
                                        <p:cTn id="149" dur="500"/>
                                        <p:tgtEl>
                                          <p:spTgt spid="91"/>
                                        </p:tgtEl>
                                      </p:cBhvr>
                                    </p:animEffect>
                                  </p:childTnLst>
                                </p:cTn>
                              </p:par>
                              <p:par>
                                <p:cTn id="150" presetID="22" presetClass="entr" presetSubtype="2" fill="hold" grpId="0" nodeType="withEffect">
                                  <p:stCondLst>
                                    <p:cond delay="0"/>
                                  </p:stCondLst>
                                  <p:childTnLst>
                                    <p:set>
                                      <p:cBhvr>
                                        <p:cTn id="151" dur="1" fill="hold">
                                          <p:stCondLst>
                                            <p:cond delay="0"/>
                                          </p:stCondLst>
                                        </p:cTn>
                                        <p:tgtEl>
                                          <p:spTgt spid="92"/>
                                        </p:tgtEl>
                                        <p:attrNameLst>
                                          <p:attrName>style.visibility</p:attrName>
                                        </p:attrNameLst>
                                      </p:cBhvr>
                                      <p:to>
                                        <p:strVal val="visible"/>
                                      </p:to>
                                    </p:set>
                                    <p:animEffect transition="in" filter="wipe(right)">
                                      <p:cBhvr>
                                        <p:cTn id="152" dur="500"/>
                                        <p:tgtEl>
                                          <p:spTgt spid="92"/>
                                        </p:tgtEl>
                                      </p:cBhvr>
                                    </p:animEffect>
                                  </p:childTnLst>
                                </p:cTn>
                              </p:par>
                            </p:childTnLst>
                          </p:cTn>
                        </p:par>
                        <p:par>
                          <p:cTn id="153" fill="hold">
                            <p:stCondLst>
                              <p:cond delay="4700"/>
                            </p:stCondLst>
                            <p:childTnLst>
                              <p:par>
                                <p:cTn id="154" presetID="22" presetClass="entr" presetSubtype="8" fill="hold" nodeType="afterEffect">
                                  <p:stCondLst>
                                    <p:cond delay="0"/>
                                  </p:stCondLst>
                                  <p:childTnLst>
                                    <p:set>
                                      <p:cBhvr>
                                        <p:cTn id="155" dur="1" fill="hold">
                                          <p:stCondLst>
                                            <p:cond delay="0"/>
                                          </p:stCondLst>
                                        </p:cTn>
                                        <p:tgtEl>
                                          <p:spTgt spid="71"/>
                                        </p:tgtEl>
                                        <p:attrNameLst>
                                          <p:attrName>style.visibility</p:attrName>
                                        </p:attrNameLst>
                                      </p:cBhvr>
                                      <p:to>
                                        <p:strVal val="visible"/>
                                      </p:to>
                                    </p:set>
                                    <p:animEffect transition="in" filter="wipe(left)">
                                      <p:cBhvr>
                                        <p:cTn id="156" dur="500"/>
                                        <p:tgtEl>
                                          <p:spTgt spid="71"/>
                                        </p:tgtEl>
                                      </p:cBhvr>
                                    </p:animEffect>
                                  </p:childTnLst>
                                </p:cTn>
                              </p:par>
                            </p:childTnLst>
                          </p:cTn>
                        </p:par>
                        <p:par>
                          <p:cTn id="157" fill="hold">
                            <p:stCondLst>
                              <p:cond delay="5200"/>
                            </p:stCondLst>
                            <p:childTnLst>
                              <p:par>
                                <p:cTn id="158" presetID="22" presetClass="entr" presetSubtype="8" fill="hold" grpId="0" nodeType="afterEffect">
                                  <p:stCondLst>
                                    <p:cond delay="0"/>
                                  </p:stCondLst>
                                  <p:childTnLst>
                                    <p:set>
                                      <p:cBhvr>
                                        <p:cTn id="159" dur="1" fill="hold">
                                          <p:stCondLst>
                                            <p:cond delay="0"/>
                                          </p:stCondLst>
                                        </p:cTn>
                                        <p:tgtEl>
                                          <p:spTgt spid="93"/>
                                        </p:tgtEl>
                                        <p:attrNameLst>
                                          <p:attrName>style.visibility</p:attrName>
                                        </p:attrNameLst>
                                      </p:cBhvr>
                                      <p:to>
                                        <p:strVal val="visible"/>
                                      </p:to>
                                    </p:set>
                                    <p:animEffect transition="in" filter="wipe(left)">
                                      <p:cBhvr>
                                        <p:cTn id="160" dur="500"/>
                                        <p:tgtEl>
                                          <p:spTgt spid="93"/>
                                        </p:tgtEl>
                                      </p:cBhvr>
                                    </p:animEffect>
                                  </p:childTnLst>
                                </p:cTn>
                              </p:par>
                              <p:par>
                                <p:cTn id="161" presetID="22" presetClass="entr" presetSubtype="8" fill="hold" grpId="0" nodeType="withEffect">
                                  <p:stCondLst>
                                    <p:cond delay="0"/>
                                  </p:stCondLst>
                                  <p:childTnLst>
                                    <p:set>
                                      <p:cBhvr>
                                        <p:cTn id="162" dur="1" fill="hold">
                                          <p:stCondLst>
                                            <p:cond delay="0"/>
                                          </p:stCondLst>
                                        </p:cTn>
                                        <p:tgtEl>
                                          <p:spTgt spid="94"/>
                                        </p:tgtEl>
                                        <p:attrNameLst>
                                          <p:attrName>style.visibility</p:attrName>
                                        </p:attrNameLst>
                                      </p:cBhvr>
                                      <p:to>
                                        <p:strVal val="visible"/>
                                      </p:to>
                                    </p:set>
                                    <p:animEffect transition="in" filter="wipe(left)">
                                      <p:cBhvr>
                                        <p:cTn id="163" dur="500"/>
                                        <p:tgtEl>
                                          <p:spTgt spid="94"/>
                                        </p:tgtEl>
                                      </p:cBhvr>
                                    </p:animEffect>
                                  </p:childTnLst>
                                </p:cTn>
                              </p:par>
                            </p:childTnLst>
                          </p:cTn>
                        </p:par>
                        <p:par>
                          <p:cTn id="164" fill="hold">
                            <p:stCondLst>
                              <p:cond delay="5700"/>
                            </p:stCondLst>
                            <p:childTnLst>
                              <p:par>
                                <p:cTn id="165" presetID="22" presetClass="entr" presetSubtype="8" fill="hold" nodeType="after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wipe(left)">
                                      <p:cBhvr>
                                        <p:cTn id="167" dur="500"/>
                                        <p:tgtEl>
                                          <p:spTgt spid="75"/>
                                        </p:tgtEl>
                                      </p:cBhvr>
                                    </p:animEffect>
                                  </p:childTnLst>
                                </p:cTn>
                              </p:par>
                              <p:par>
                                <p:cTn id="168" presetID="22" presetClass="entr" presetSubtype="8" fill="hold" grpId="0" nodeType="withEffect">
                                  <p:stCondLst>
                                    <p:cond delay="500"/>
                                  </p:stCondLst>
                                  <p:childTnLst>
                                    <p:set>
                                      <p:cBhvr>
                                        <p:cTn id="169" dur="1" fill="hold">
                                          <p:stCondLst>
                                            <p:cond delay="0"/>
                                          </p:stCondLst>
                                        </p:cTn>
                                        <p:tgtEl>
                                          <p:spTgt spid="95"/>
                                        </p:tgtEl>
                                        <p:attrNameLst>
                                          <p:attrName>style.visibility</p:attrName>
                                        </p:attrNameLst>
                                      </p:cBhvr>
                                      <p:to>
                                        <p:strVal val="visible"/>
                                      </p:to>
                                    </p:set>
                                    <p:animEffect transition="in" filter="wipe(left)">
                                      <p:cBhvr>
                                        <p:cTn id="170" dur="500"/>
                                        <p:tgtEl>
                                          <p:spTgt spid="95"/>
                                        </p:tgtEl>
                                      </p:cBhvr>
                                    </p:animEffect>
                                  </p:childTnLst>
                                </p:cTn>
                              </p:par>
                              <p:par>
                                <p:cTn id="171" presetID="22" presetClass="entr" presetSubtype="8" fill="hold" grpId="0" nodeType="withEffect">
                                  <p:stCondLst>
                                    <p:cond delay="500"/>
                                  </p:stCondLst>
                                  <p:childTnLst>
                                    <p:set>
                                      <p:cBhvr>
                                        <p:cTn id="172" dur="1" fill="hold">
                                          <p:stCondLst>
                                            <p:cond delay="0"/>
                                          </p:stCondLst>
                                        </p:cTn>
                                        <p:tgtEl>
                                          <p:spTgt spid="96"/>
                                        </p:tgtEl>
                                        <p:attrNameLst>
                                          <p:attrName>style.visibility</p:attrName>
                                        </p:attrNameLst>
                                      </p:cBhvr>
                                      <p:to>
                                        <p:strVal val="visible"/>
                                      </p:to>
                                    </p:set>
                                    <p:animEffect transition="in" filter="wipe(left)">
                                      <p:cBhvr>
                                        <p:cTn id="173" dur="500"/>
                                        <p:tgtEl>
                                          <p:spTgt spid="96"/>
                                        </p:tgtEl>
                                      </p:cBhvr>
                                    </p:animEffect>
                                  </p:childTnLst>
                                </p:cTn>
                              </p:par>
                            </p:childTnLst>
                          </p:cTn>
                        </p:par>
                        <p:par>
                          <p:cTn id="174" fill="hold">
                            <p:stCondLst>
                              <p:cond delay="6700"/>
                            </p:stCondLst>
                            <p:childTnLst>
                              <p:par>
                                <p:cTn id="175" presetID="22" presetClass="entr" presetSubtype="8" fill="hold" nodeType="afterEffect">
                                  <p:stCondLst>
                                    <p:cond delay="0"/>
                                  </p:stCondLst>
                                  <p:childTnLst>
                                    <p:set>
                                      <p:cBhvr>
                                        <p:cTn id="176" dur="1" fill="hold">
                                          <p:stCondLst>
                                            <p:cond delay="0"/>
                                          </p:stCondLst>
                                        </p:cTn>
                                        <p:tgtEl>
                                          <p:spTgt spid="72"/>
                                        </p:tgtEl>
                                        <p:attrNameLst>
                                          <p:attrName>style.visibility</p:attrName>
                                        </p:attrNameLst>
                                      </p:cBhvr>
                                      <p:to>
                                        <p:strVal val="visible"/>
                                      </p:to>
                                    </p:set>
                                    <p:animEffect transition="in" filter="wipe(left)">
                                      <p:cBhvr>
                                        <p:cTn id="177" dur="500"/>
                                        <p:tgtEl>
                                          <p:spTgt spid="72"/>
                                        </p:tgtEl>
                                      </p:cBhvr>
                                    </p:animEffect>
                                  </p:childTnLst>
                                </p:cTn>
                              </p:par>
                            </p:childTnLst>
                          </p:cTn>
                        </p:par>
                        <p:par>
                          <p:cTn id="178" fill="hold">
                            <p:stCondLst>
                              <p:cond delay="7200"/>
                            </p:stCondLst>
                            <p:childTnLst>
                              <p:par>
                                <p:cTn id="179" presetID="22" presetClass="entr" presetSubtype="8" fill="hold" grpId="0" nodeType="afterEffect">
                                  <p:stCondLst>
                                    <p:cond delay="0"/>
                                  </p:stCondLst>
                                  <p:childTnLst>
                                    <p:set>
                                      <p:cBhvr>
                                        <p:cTn id="180" dur="1" fill="hold">
                                          <p:stCondLst>
                                            <p:cond delay="0"/>
                                          </p:stCondLst>
                                        </p:cTn>
                                        <p:tgtEl>
                                          <p:spTgt spid="97"/>
                                        </p:tgtEl>
                                        <p:attrNameLst>
                                          <p:attrName>style.visibility</p:attrName>
                                        </p:attrNameLst>
                                      </p:cBhvr>
                                      <p:to>
                                        <p:strVal val="visible"/>
                                      </p:to>
                                    </p:set>
                                    <p:animEffect transition="in" filter="wipe(left)">
                                      <p:cBhvr>
                                        <p:cTn id="181" dur="500"/>
                                        <p:tgtEl>
                                          <p:spTgt spid="97"/>
                                        </p:tgtEl>
                                      </p:cBhvr>
                                    </p:animEffect>
                                  </p:childTnLst>
                                </p:cTn>
                              </p:par>
                              <p:par>
                                <p:cTn id="182" presetID="22" presetClass="entr" presetSubtype="8" fill="hold" grpId="0" nodeType="withEffect">
                                  <p:stCondLst>
                                    <p:cond delay="0"/>
                                  </p:stCondLst>
                                  <p:childTnLst>
                                    <p:set>
                                      <p:cBhvr>
                                        <p:cTn id="183" dur="1" fill="hold">
                                          <p:stCondLst>
                                            <p:cond delay="0"/>
                                          </p:stCondLst>
                                        </p:cTn>
                                        <p:tgtEl>
                                          <p:spTgt spid="98"/>
                                        </p:tgtEl>
                                        <p:attrNameLst>
                                          <p:attrName>style.visibility</p:attrName>
                                        </p:attrNameLst>
                                      </p:cBhvr>
                                      <p:to>
                                        <p:strVal val="visible"/>
                                      </p:to>
                                    </p:set>
                                    <p:animEffect transition="in" filter="wipe(left)">
                                      <p:cBhvr>
                                        <p:cTn id="184" dur="500"/>
                                        <p:tgtEl>
                                          <p:spTgt spid="98"/>
                                        </p:tgtEl>
                                      </p:cBhvr>
                                    </p:animEffect>
                                  </p:childTnLst>
                                </p:cTn>
                              </p:par>
                            </p:childTnLst>
                          </p:cTn>
                        </p:par>
                        <p:par>
                          <p:cTn id="185" fill="hold">
                            <p:stCondLst>
                              <p:cond delay="7700"/>
                            </p:stCondLst>
                            <p:childTnLst>
                              <p:par>
                                <p:cTn id="186" presetID="10" presetClass="entr" presetSubtype="0" fill="hold" grpId="0" nodeType="afterEffect">
                                  <p:stCondLst>
                                    <p:cond delay="0"/>
                                  </p:stCondLst>
                                  <p:childTnLst>
                                    <p:set>
                                      <p:cBhvr>
                                        <p:cTn id="187" dur="1" fill="hold">
                                          <p:stCondLst>
                                            <p:cond delay="0"/>
                                          </p:stCondLst>
                                        </p:cTn>
                                        <p:tgtEl>
                                          <p:spTgt spid="143"/>
                                        </p:tgtEl>
                                        <p:attrNameLst>
                                          <p:attrName>style.visibility</p:attrName>
                                        </p:attrNameLst>
                                      </p:cBhvr>
                                      <p:to>
                                        <p:strVal val="visible"/>
                                      </p:to>
                                    </p:set>
                                    <p:animEffect transition="in" filter="fade">
                                      <p:cBhvr>
                                        <p:cTn id="188"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0" grpId="0"/>
      <p:bldP spid="91" grpId="0"/>
      <p:bldP spid="92" grpId="0"/>
      <p:bldP spid="93" grpId="0"/>
      <p:bldP spid="94" grpId="0"/>
      <p:bldP spid="95" grpId="0"/>
      <p:bldP spid="96" grpId="0"/>
      <p:bldP spid="97" grpId="0"/>
      <p:bldP spid="98" grpId="0"/>
      <p:bldP spid="99"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利益最大化</a:t>
            </a:r>
          </a:p>
        </p:txBody>
      </p:sp>
      <p:sp>
        <p:nvSpPr>
          <p:cNvPr id="37" name="TextBox 36"/>
          <p:cNvSpPr txBox="1"/>
          <p:nvPr/>
        </p:nvSpPr>
        <p:spPr>
          <a:xfrm>
            <a:off x="11649058" y="3210770"/>
            <a:ext cx="773516" cy="499163"/>
          </a:xfrm>
          <a:prstGeom prst="rect">
            <a:avLst/>
          </a:prstGeom>
          <a:noFill/>
        </p:spPr>
        <p:txBody>
          <a:bodyPr wrap="square" lIns="106727" tIns="53363" rIns="106727" bIns="53363" rtlCol="0">
            <a:spAutoFit/>
          </a:bodyPr>
          <a:lstStyle/>
          <a:p>
            <a:r>
              <a:rPr lang="en-US" altLang="zh-CN" sz="2471" spc="-176" dirty="0">
                <a:solidFill>
                  <a:schemeClr val="bg1">
                    <a:lumMod val="50000"/>
                  </a:schemeClr>
                </a:solidFill>
              </a:rPr>
              <a:t>82%</a:t>
            </a:r>
            <a:endParaRPr lang="zh-CN" altLang="en-US" sz="2471" spc="-176" dirty="0">
              <a:solidFill>
                <a:schemeClr val="bg1">
                  <a:lumMod val="50000"/>
                </a:schemeClr>
              </a:solidFill>
            </a:endParaRPr>
          </a:p>
        </p:txBody>
      </p:sp>
      <p:sp>
        <p:nvSpPr>
          <p:cNvPr id="40" name="TextBox 39"/>
          <p:cNvSpPr txBox="1"/>
          <p:nvPr/>
        </p:nvSpPr>
        <p:spPr>
          <a:xfrm>
            <a:off x="10585463" y="3388694"/>
            <a:ext cx="773516" cy="499163"/>
          </a:xfrm>
          <a:prstGeom prst="rect">
            <a:avLst/>
          </a:prstGeom>
          <a:noFill/>
        </p:spPr>
        <p:txBody>
          <a:bodyPr wrap="square" lIns="106727" tIns="53363" rIns="106727" bIns="53363" rtlCol="0">
            <a:spAutoFit/>
          </a:bodyPr>
          <a:lstStyle/>
          <a:p>
            <a:r>
              <a:rPr lang="en-US" altLang="zh-CN" sz="2471" spc="-176" dirty="0">
                <a:solidFill>
                  <a:schemeClr val="bg1">
                    <a:lumMod val="50000"/>
                  </a:schemeClr>
                </a:solidFill>
              </a:rPr>
              <a:t>73%</a:t>
            </a:r>
            <a:endParaRPr lang="zh-CN" altLang="en-US" sz="2471" spc="-176" dirty="0">
              <a:solidFill>
                <a:schemeClr val="bg1">
                  <a:lumMod val="50000"/>
                </a:schemeClr>
              </a:solidFill>
            </a:endParaRPr>
          </a:p>
        </p:txBody>
      </p:sp>
      <p:sp>
        <p:nvSpPr>
          <p:cNvPr id="41" name="TextBox 40"/>
          <p:cNvSpPr txBox="1"/>
          <p:nvPr/>
        </p:nvSpPr>
        <p:spPr>
          <a:xfrm>
            <a:off x="9619442" y="3876636"/>
            <a:ext cx="773516" cy="499163"/>
          </a:xfrm>
          <a:prstGeom prst="rect">
            <a:avLst/>
          </a:prstGeom>
          <a:noFill/>
        </p:spPr>
        <p:txBody>
          <a:bodyPr wrap="square" lIns="106727" tIns="53363" rIns="106727" bIns="53363" rtlCol="0">
            <a:spAutoFit/>
          </a:bodyPr>
          <a:lstStyle/>
          <a:p>
            <a:r>
              <a:rPr lang="en-US" altLang="zh-CN" sz="2471" spc="-176" dirty="0">
                <a:solidFill>
                  <a:schemeClr val="bg1">
                    <a:lumMod val="50000"/>
                  </a:schemeClr>
                </a:solidFill>
              </a:rPr>
              <a:t>56%</a:t>
            </a:r>
            <a:endParaRPr lang="zh-CN" altLang="en-US" sz="2471" spc="-176" dirty="0">
              <a:solidFill>
                <a:schemeClr val="bg1">
                  <a:lumMod val="50000"/>
                </a:schemeClr>
              </a:solidFill>
            </a:endParaRPr>
          </a:p>
        </p:txBody>
      </p:sp>
      <p:sp>
        <p:nvSpPr>
          <p:cNvPr id="45" name="TextBox 44"/>
          <p:cNvSpPr txBox="1"/>
          <p:nvPr/>
        </p:nvSpPr>
        <p:spPr>
          <a:xfrm>
            <a:off x="8761298" y="4440037"/>
            <a:ext cx="773516" cy="499163"/>
          </a:xfrm>
          <a:prstGeom prst="rect">
            <a:avLst/>
          </a:prstGeom>
          <a:noFill/>
        </p:spPr>
        <p:txBody>
          <a:bodyPr wrap="square" lIns="106727" tIns="53363" rIns="106727" bIns="53363" rtlCol="0">
            <a:spAutoFit/>
          </a:bodyPr>
          <a:lstStyle/>
          <a:p>
            <a:r>
              <a:rPr lang="en-US" altLang="zh-CN" sz="2471" spc="-176" dirty="0">
                <a:solidFill>
                  <a:schemeClr val="bg1">
                    <a:lumMod val="50000"/>
                  </a:schemeClr>
                </a:solidFill>
              </a:rPr>
              <a:t>32%</a:t>
            </a:r>
            <a:endParaRPr lang="zh-CN" altLang="en-US" sz="2471" spc="-176" dirty="0">
              <a:solidFill>
                <a:schemeClr val="bg1">
                  <a:lumMod val="50000"/>
                </a:schemeClr>
              </a:solidFill>
            </a:endParaRPr>
          </a:p>
        </p:txBody>
      </p:sp>
      <p:grpSp>
        <p:nvGrpSpPr>
          <p:cNvPr id="46" name="组合 45"/>
          <p:cNvGrpSpPr/>
          <p:nvPr/>
        </p:nvGrpSpPr>
        <p:grpSpPr>
          <a:xfrm rot="5400000" flipH="1">
            <a:off x="9311692" y="3414326"/>
            <a:ext cx="2580485" cy="3325693"/>
            <a:chOff x="8155995" y="3063800"/>
            <a:chExt cx="4110065" cy="2647126"/>
          </a:xfrm>
          <a:effectLst>
            <a:outerShdw blurRad="114300" dist="88900" algn="l" rotWithShape="0">
              <a:prstClr val="black">
                <a:alpha val="22000"/>
              </a:prstClr>
            </a:outerShdw>
          </a:effectLst>
        </p:grpSpPr>
        <p:sp>
          <p:nvSpPr>
            <p:cNvPr id="47" name="矩形 46"/>
            <p:cNvSpPr/>
            <p:nvPr/>
          </p:nvSpPr>
          <p:spPr>
            <a:xfrm>
              <a:off x="8156003" y="3063800"/>
              <a:ext cx="1680799" cy="3326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6727" tIns="53363" rIns="106727" bIns="53363" spcCol="0" rtlCol="0" anchor="ctr"/>
            <a:lstStyle/>
            <a:p>
              <a:pPr algn="ctr"/>
              <a:endParaRPr lang="zh-CN" altLang="en-US" sz="2471"/>
            </a:p>
          </p:txBody>
        </p:sp>
        <p:sp>
          <p:nvSpPr>
            <p:cNvPr id="48" name="矩形 47"/>
            <p:cNvSpPr/>
            <p:nvPr/>
          </p:nvSpPr>
          <p:spPr>
            <a:xfrm>
              <a:off x="9889504" y="3063800"/>
              <a:ext cx="2376556" cy="3326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6727" tIns="53363" rIns="106727" bIns="53363" spcCol="0" rtlCol="0" anchor="ctr"/>
            <a:lstStyle/>
            <a:p>
              <a:pPr algn="ctr"/>
              <a:endParaRPr lang="zh-CN" altLang="en-US" sz="2471"/>
            </a:p>
          </p:txBody>
        </p:sp>
        <p:sp>
          <p:nvSpPr>
            <p:cNvPr id="49" name="矩形 48"/>
            <p:cNvSpPr/>
            <p:nvPr/>
          </p:nvSpPr>
          <p:spPr>
            <a:xfrm>
              <a:off x="8156001" y="3899089"/>
              <a:ext cx="1555419"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727" tIns="53363" rIns="106727" bIns="53363" spcCol="0" rtlCol="0" anchor="ctr"/>
            <a:lstStyle/>
            <a:p>
              <a:pPr algn="ctr"/>
              <a:endParaRPr lang="zh-CN" altLang="en-US" sz="2471"/>
            </a:p>
          </p:txBody>
        </p:sp>
        <p:sp>
          <p:nvSpPr>
            <p:cNvPr id="50" name="矩形 49"/>
            <p:cNvSpPr/>
            <p:nvPr/>
          </p:nvSpPr>
          <p:spPr>
            <a:xfrm>
              <a:off x="9763824" y="3899089"/>
              <a:ext cx="2199274"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6727" tIns="53363" rIns="106727" bIns="53363" spcCol="0" rtlCol="0" anchor="ctr"/>
            <a:lstStyle/>
            <a:p>
              <a:pPr algn="ctr"/>
              <a:endParaRPr lang="zh-CN" altLang="en-US" sz="2471"/>
            </a:p>
          </p:txBody>
        </p:sp>
        <p:sp>
          <p:nvSpPr>
            <p:cNvPr id="51" name="矩形 50"/>
            <p:cNvSpPr/>
            <p:nvPr/>
          </p:nvSpPr>
          <p:spPr>
            <a:xfrm>
              <a:off x="8155998" y="4671503"/>
              <a:ext cx="1174131" cy="3326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6727" tIns="53363" rIns="106727" bIns="53363" spcCol="0" rtlCol="0" anchor="ctr"/>
            <a:lstStyle/>
            <a:p>
              <a:pPr algn="ctr"/>
              <a:endParaRPr lang="zh-CN" altLang="en-US" sz="2471"/>
            </a:p>
          </p:txBody>
        </p:sp>
        <p:sp>
          <p:nvSpPr>
            <p:cNvPr id="76" name="矩形 75"/>
            <p:cNvSpPr/>
            <p:nvPr/>
          </p:nvSpPr>
          <p:spPr>
            <a:xfrm>
              <a:off x="9381625" y="4671501"/>
              <a:ext cx="1660158" cy="3326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6727" tIns="53363" rIns="106727" bIns="53363" spcCol="0" rtlCol="0" anchor="ctr"/>
            <a:lstStyle/>
            <a:p>
              <a:pPr algn="ctr"/>
              <a:endParaRPr lang="zh-CN" altLang="en-US" sz="2471"/>
            </a:p>
          </p:txBody>
        </p:sp>
        <p:sp>
          <p:nvSpPr>
            <p:cNvPr id="77" name="矩形 76"/>
            <p:cNvSpPr/>
            <p:nvPr/>
          </p:nvSpPr>
          <p:spPr>
            <a:xfrm>
              <a:off x="8155995" y="5378253"/>
              <a:ext cx="810249"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6727" tIns="53363" rIns="106727" bIns="53363" spcCol="0" rtlCol="0" anchor="ctr"/>
            <a:lstStyle/>
            <a:p>
              <a:pPr algn="ctr"/>
              <a:endParaRPr lang="zh-CN" altLang="en-US" sz="2471"/>
            </a:p>
          </p:txBody>
        </p:sp>
        <p:sp>
          <p:nvSpPr>
            <p:cNvPr id="78" name="矩形 77"/>
            <p:cNvSpPr/>
            <p:nvPr/>
          </p:nvSpPr>
          <p:spPr>
            <a:xfrm>
              <a:off x="9018774" y="5378259"/>
              <a:ext cx="1145643"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6727" tIns="53363" rIns="106727" bIns="53363" spcCol="0" rtlCol="0" anchor="ctr"/>
            <a:lstStyle/>
            <a:p>
              <a:pPr algn="ctr"/>
              <a:endParaRPr lang="zh-CN" altLang="en-US" sz="2471"/>
            </a:p>
          </p:txBody>
        </p:sp>
      </p:grpSp>
      <p:grpSp>
        <p:nvGrpSpPr>
          <p:cNvPr id="79" name="组合 78"/>
          <p:cNvGrpSpPr/>
          <p:nvPr/>
        </p:nvGrpSpPr>
        <p:grpSpPr>
          <a:xfrm>
            <a:off x="1438312" y="3107953"/>
            <a:ext cx="2006035" cy="1751993"/>
            <a:chOff x="1397291" y="3132277"/>
            <a:chExt cx="1948823" cy="1702026"/>
          </a:xfrm>
        </p:grpSpPr>
        <p:grpSp>
          <p:nvGrpSpPr>
            <p:cNvPr id="80" name="组合 79"/>
            <p:cNvGrpSpPr/>
            <p:nvPr/>
          </p:nvGrpSpPr>
          <p:grpSpPr>
            <a:xfrm>
              <a:off x="1397291" y="3132277"/>
              <a:ext cx="1948823" cy="1702026"/>
              <a:chOff x="1511944" y="2420246"/>
              <a:chExt cx="2627152" cy="2294453"/>
            </a:xfrm>
            <a:effectLst>
              <a:outerShdw blurRad="203200" dist="38100" dir="3780000" sx="103000" sy="103000" algn="t" rotWithShape="0">
                <a:prstClr val="black">
                  <a:alpha val="25000"/>
                </a:prstClr>
              </a:outerShdw>
            </a:effectLst>
          </p:grpSpPr>
          <p:sp>
            <p:nvSpPr>
              <p:cNvPr id="83"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84"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81" name="Freeform 7"/>
            <p:cNvSpPr>
              <a:spLocks/>
            </p:cNvSpPr>
            <p:nvPr/>
          </p:nvSpPr>
          <p:spPr bwMode="auto">
            <a:xfrm>
              <a:off x="1650672" y="3357062"/>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82" name="TextBox 81"/>
            <p:cNvSpPr txBox="1"/>
            <p:nvPr/>
          </p:nvSpPr>
          <p:spPr>
            <a:xfrm>
              <a:off x="1907194" y="3791888"/>
              <a:ext cx="1185539" cy="409215"/>
            </a:xfrm>
            <a:prstGeom prst="rect">
              <a:avLst/>
            </a:prstGeom>
            <a:noFill/>
          </p:spPr>
          <p:txBody>
            <a:bodyPr wrap="square" rtlCol="0">
              <a:spAutoFit/>
            </a:bodyPr>
            <a:lstStyle/>
            <a:p>
              <a:r>
                <a:rPr lang="zh-CN" altLang="en-US" sz="2059" dirty="0">
                  <a:solidFill>
                    <a:schemeClr val="bg1"/>
                  </a:solidFill>
                  <a:latin typeface="微软雅黑" panose="020B0503020204020204" pitchFamily="34" charset="-122"/>
                  <a:ea typeface="微软雅黑" panose="020B0503020204020204" pitchFamily="34" charset="-122"/>
                </a:rPr>
                <a:t>第一月</a:t>
              </a:r>
            </a:p>
          </p:txBody>
        </p:sp>
      </p:grpSp>
      <p:grpSp>
        <p:nvGrpSpPr>
          <p:cNvPr id="85" name="组合 84"/>
          <p:cNvGrpSpPr/>
          <p:nvPr/>
        </p:nvGrpSpPr>
        <p:grpSpPr>
          <a:xfrm>
            <a:off x="2978140" y="3983950"/>
            <a:ext cx="2006035" cy="1751993"/>
            <a:chOff x="2893203" y="3983290"/>
            <a:chExt cx="1948823" cy="1702026"/>
          </a:xfrm>
        </p:grpSpPr>
        <p:grpSp>
          <p:nvGrpSpPr>
            <p:cNvPr id="86" name="组合 85"/>
            <p:cNvGrpSpPr/>
            <p:nvPr/>
          </p:nvGrpSpPr>
          <p:grpSpPr>
            <a:xfrm>
              <a:off x="2893203" y="3983290"/>
              <a:ext cx="1948823" cy="1702026"/>
              <a:chOff x="1511944" y="2420246"/>
              <a:chExt cx="2627152" cy="2294453"/>
            </a:xfrm>
            <a:effectLst>
              <a:outerShdw blurRad="203200" dist="38100" dir="3780000" sx="103000" sy="103000" algn="t" rotWithShape="0">
                <a:prstClr val="black">
                  <a:alpha val="25000"/>
                </a:prstClr>
              </a:outerShdw>
            </a:effectLst>
          </p:grpSpPr>
          <p:sp>
            <p:nvSpPr>
              <p:cNvPr id="89"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90"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87" name="Freeform 7"/>
            <p:cNvSpPr>
              <a:spLocks/>
            </p:cNvSpPr>
            <p:nvPr/>
          </p:nvSpPr>
          <p:spPr bwMode="auto">
            <a:xfrm>
              <a:off x="3146586" y="418160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2"/>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88" name="TextBox 87"/>
            <p:cNvSpPr txBox="1"/>
            <p:nvPr/>
          </p:nvSpPr>
          <p:spPr>
            <a:xfrm>
              <a:off x="3317007" y="4568807"/>
              <a:ext cx="1185539" cy="409215"/>
            </a:xfrm>
            <a:prstGeom prst="rect">
              <a:avLst/>
            </a:prstGeom>
            <a:noFill/>
          </p:spPr>
          <p:txBody>
            <a:bodyPr wrap="square" rtlCol="0">
              <a:spAutoFit/>
            </a:bodyPr>
            <a:lstStyle/>
            <a:p>
              <a:r>
                <a:rPr lang="zh-CN" altLang="en-US" sz="2059" dirty="0">
                  <a:solidFill>
                    <a:schemeClr val="bg1"/>
                  </a:solidFill>
                  <a:latin typeface="微软雅黑" panose="020B0503020204020204" pitchFamily="34" charset="-122"/>
                  <a:ea typeface="微软雅黑" panose="020B0503020204020204" pitchFamily="34" charset="-122"/>
                </a:rPr>
                <a:t>第二月</a:t>
              </a:r>
            </a:p>
          </p:txBody>
        </p:sp>
      </p:grpSp>
      <p:grpSp>
        <p:nvGrpSpPr>
          <p:cNvPr id="91" name="组合 90"/>
          <p:cNvGrpSpPr/>
          <p:nvPr/>
        </p:nvGrpSpPr>
        <p:grpSpPr>
          <a:xfrm>
            <a:off x="4510617" y="3093463"/>
            <a:ext cx="2006035" cy="1751993"/>
            <a:chOff x="4381974" y="3118200"/>
            <a:chExt cx="1948823" cy="1702026"/>
          </a:xfrm>
        </p:grpSpPr>
        <p:grpSp>
          <p:nvGrpSpPr>
            <p:cNvPr id="92" name="组合 91"/>
            <p:cNvGrpSpPr/>
            <p:nvPr/>
          </p:nvGrpSpPr>
          <p:grpSpPr>
            <a:xfrm>
              <a:off x="4381974" y="3118200"/>
              <a:ext cx="1948823" cy="1702026"/>
              <a:chOff x="1511944" y="2420246"/>
              <a:chExt cx="2627152" cy="2294453"/>
            </a:xfrm>
            <a:effectLst>
              <a:outerShdw blurRad="203200" dist="38100" dir="3780000" sx="103000" sy="103000" algn="t" rotWithShape="0">
                <a:prstClr val="black">
                  <a:alpha val="25000"/>
                </a:prstClr>
              </a:outerShdw>
            </a:effectLst>
          </p:grpSpPr>
          <p:sp>
            <p:nvSpPr>
              <p:cNvPr id="95"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96"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93" name="Freeform 7"/>
            <p:cNvSpPr>
              <a:spLocks/>
            </p:cNvSpPr>
            <p:nvPr/>
          </p:nvSpPr>
          <p:spPr bwMode="auto">
            <a:xfrm>
              <a:off x="4635357" y="331651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94" name="TextBox 93"/>
            <p:cNvSpPr txBox="1"/>
            <p:nvPr/>
          </p:nvSpPr>
          <p:spPr>
            <a:xfrm>
              <a:off x="4891878" y="3730070"/>
              <a:ext cx="1185539" cy="409215"/>
            </a:xfrm>
            <a:prstGeom prst="rect">
              <a:avLst/>
            </a:prstGeom>
            <a:noFill/>
          </p:spPr>
          <p:txBody>
            <a:bodyPr wrap="square" rtlCol="0">
              <a:spAutoFit/>
            </a:bodyPr>
            <a:lstStyle/>
            <a:p>
              <a:r>
                <a:rPr lang="zh-CN" altLang="en-US" sz="2059" dirty="0">
                  <a:solidFill>
                    <a:schemeClr val="bg1"/>
                  </a:solidFill>
                  <a:latin typeface="微软雅黑" panose="020B0503020204020204" pitchFamily="34" charset="-122"/>
                  <a:ea typeface="微软雅黑" panose="020B0503020204020204" pitchFamily="34" charset="-122"/>
                </a:rPr>
                <a:t>第三月</a:t>
              </a:r>
            </a:p>
          </p:txBody>
        </p:sp>
      </p:grpSp>
      <p:grpSp>
        <p:nvGrpSpPr>
          <p:cNvPr id="97" name="组合 96"/>
          <p:cNvGrpSpPr/>
          <p:nvPr/>
        </p:nvGrpSpPr>
        <p:grpSpPr>
          <a:xfrm>
            <a:off x="4504976" y="4877209"/>
            <a:ext cx="2006035" cy="1751993"/>
            <a:chOff x="4376494" y="4851074"/>
            <a:chExt cx="1948823" cy="1702026"/>
          </a:xfrm>
        </p:grpSpPr>
        <p:grpSp>
          <p:nvGrpSpPr>
            <p:cNvPr id="98" name="组合 97"/>
            <p:cNvGrpSpPr/>
            <p:nvPr/>
          </p:nvGrpSpPr>
          <p:grpSpPr>
            <a:xfrm>
              <a:off x="4376494" y="4851074"/>
              <a:ext cx="1948823" cy="1702026"/>
              <a:chOff x="1511944" y="2420246"/>
              <a:chExt cx="2627152" cy="2294453"/>
            </a:xfrm>
            <a:effectLst>
              <a:outerShdw blurRad="203200" dist="38100" dir="3780000" sx="103000" sy="103000" algn="t" rotWithShape="0">
                <a:prstClr val="black">
                  <a:alpha val="25000"/>
                </a:prstClr>
              </a:outerShdw>
            </a:effectLst>
          </p:grpSpPr>
          <p:sp>
            <p:nvSpPr>
              <p:cNvPr id="101" name="Freeform 6"/>
              <p:cNvSpPr>
                <a:spLocks/>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102" name="Freeform 6"/>
              <p:cNvSpPr>
                <a:spLocks/>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99" name="Freeform 7"/>
            <p:cNvSpPr>
              <a:spLocks/>
            </p:cNvSpPr>
            <p:nvPr/>
          </p:nvSpPr>
          <p:spPr bwMode="auto">
            <a:xfrm>
              <a:off x="4629876" y="5049394"/>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4"/>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100" name="TextBox 99"/>
            <p:cNvSpPr txBox="1"/>
            <p:nvPr/>
          </p:nvSpPr>
          <p:spPr>
            <a:xfrm>
              <a:off x="4886398" y="5462945"/>
              <a:ext cx="1185539" cy="409215"/>
            </a:xfrm>
            <a:prstGeom prst="rect">
              <a:avLst/>
            </a:prstGeom>
            <a:noFill/>
          </p:spPr>
          <p:txBody>
            <a:bodyPr wrap="square" rtlCol="0">
              <a:spAutoFit/>
            </a:bodyPr>
            <a:lstStyle/>
            <a:p>
              <a:r>
                <a:rPr lang="zh-CN" altLang="en-US" sz="2059" dirty="0">
                  <a:solidFill>
                    <a:schemeClr val="bg1"/>
                  </a:solidFill>
                  <a:latin typeface="微软雅黑" panose="020B0503020204020204" pitchFamily="34" charset="-122"/>
                  <a:ea typeface="微软雅黑" panose="020B0503020204020204" pitchFamily="34" charset="-122"/>
                </a:rPr>
                <a:t>第四月</a:t>
              </a:r>
            </a:p>
          </p:txBody>
        </p:sp>
      </p:grpSp>
      <p:grpSp>
        <p:nvGrpSpPr>
          <p:cNvPr id="103" name="组合 102"/>
          <p:cNvGrpSpPr/>
          <p:nvPr/>
        </p:nvGrpSpPr>
        <p:grpSpPr>
          <a:xfrm>
            <a:off x="7247862" y="3116730"/>
            <a:ext cx="5630813" cy="3243879"/>
            <a:chOff x="7041153" y="3140803"/>
            <a:chExt cx="5470223" cy="3151364"/>
          </a:xfrm>
        </p:grpSpPr>
        <p:cxnSp>
          <p:nvCxnSpPr>
            <p:cNvPr id="104" name="直接箭头连接符 103"/>
            <p:cNvCxnSpPr/>
            <p:nvPr/>
          </p:nvCxnSpPr>
          <p:spPr>
            <a:xfrm>
              <a:off x="8039682" y="6292167"/>
              <a:ext cx="4471694"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flipV="1">
              <a:off x="8039039" y="3140803"/>
              <a:ext cx="0" cy="3130693"/>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7041153" y="3398594"/>
              <a:ext cx="997887" cy="377466"/>
            </a:xfrm>
            <a:prstGeom prst="rect">
              <a:avLst/>
            </a:prstGeom>
            <a:noFill/>
          </p:spPr>
          <p:txBody>
            <a:bodyPr wrap="square" lIns="94115" tIns="47057" rIns="94115" bIns="47057" rtlCol="0">
              <a:spAutoFit/>
            </a:bodyPr>
            <a:lstStyle/>
            <a:p>
              <a:r>
                <a:rPr lang="zh-CN" altLang="en-US" sz="1853" dirty="0">
                  <a:solidFill>
                    <a:schemeClr val="bg1">
                      <a:lumMod val="50000"/>
                    </a:schemeClr>
                  </a:solidFill>
                  <a:latin typeface="微软雅黑" panose="020B0503020204020204" pitchFamily="34" charset="-122"/>
                  <a:ea typeface="微软雅黑" panose="020B0503020204020204" pitchFamily="34" charset="-122"/>
                </a:rPr>
                <a:t>第四月</a:t>
              </a:r>
            </a:p>
          </p:txBody>
        </p:sp>
        <p:sp>
          <p:nvSpPr>
            <p:cNvPr id="107" name="TextBox 106"/>
            <p:cNvSpPr txBox="1"/>
            <p:nvPr/>
          </p:nvSpPr>
          <p:spPr>
            <a:xfrm>
              <a:off x="7041153" y="4232257"/>
              <a:ext cx="997887" cy="377466"/>
            </a:xfrm>
            <a:prstGeom prst="rect">
              <a:avLst/>
            </a:prstGeom>
            <a:noFill/>
          </p:spPr>
          <p:txBody>
            <a:bodyPr wrap="square" lIns="94115" tIns="47057" rIns="94115" bIns="47057" rtlCol="0">
              <a:spAutoFit/>
            </a:bodyPr>
            <a:lstStyle/>
            <a:p>
              <a:r>
                <a:rPr lang="zh-CN" altLang="en-US" sz="1853" dirty="0">
                  <a:solidFill>
                    <a:schemeClr val="bg1">
                      <a:lumMod val="50000"/>
                    </a:schemeClr>
                  </a:solidFill>
                  <a:latin typeface="微软雅黑" panose="020B0503020204020204" pitchFamily="34" charset="-122"/>
                  <a:ea typeface="微软雅黑" panose="020B0503020204020204" pitchFamily="34" charset="-122"/>
                </a:rPr>
                <a:t>第三月</a:t>
              </a:r>
            </a:p>
          </p:txBody>
        </p:sp>
        <p:sp>
          <p:nvSpPr>
            <p:cNvPr id="108" name="TextBox 107"/>
            <p:cNvSpPr txBox="1"/>
            <p:nvPr/>
          </p:nvSpPr>
          <p:spPr>
            <a:xfrm>
              <a:off x="7041153" y="5004669"/>
              <a:ext cx="997887" cy="377466"/>
            </a:xfrm>
            <a:prstGeom prst="rect">
              <a:avLst/>
            </a:prstGeom>
            <a:noFill/>
          </p:spPr>
          <p:txBody>
            <a:bodyPr wrap="square" lIns="94115" tIns="47057" rIns="94115" bIns="47057" rtlCol="0">
              <a:spAutoFit/>
            </a:bodyPr>
            <a:lstStyle/>
            <a:p>
              <a:r>
                <a:rPr lang="zh-CN" altLang="en-US" sz="1853" dirty="0">
                  <a:solidFill>
                    <a:schemeClr val="bg1">
                      <a:lumMod val="50000"/>
                    </a:schemeClr>
                  </a:solidFill>
                  <a:latin typeface="微软雅黑" panose="020B0503020204020204" pitchFamily="34" charset="-122"/>
                  <a:ea typeface="微软雅黑" panose="020B0503020204020204" pitchFamily="34" charset="-122"/>
                </a:rPr>
                <a:t>第二月</a:t>
              </a:r>
            </a:p>
          </p:txBody>
        </p:sp>
        <p:sp>
          <p:nvSpPr>
            <p:cNvPr id="109" name="TextBox 108"/>
            <p:cNvSpPr txBox="1"/>
            <p:nvPr/>
          </p:nvSpPr>
          <p:spPr>
            <a:xfrm>
              <a:off x="7041153" y="5677402"/>
              <a:ext cx="997887" cy="377466"/>
            </a:xfrm>
            <a:prstGeom prst="rect">
              <a:avLst/>
            </a:prstGeom>
            <a:noFill/>
          </p:spPr>
          <p:txBody>
            <a:bodyPr wrap="square" lIns="94115" tIns="47057" rIns="94115" bIns="47057" rtlCol="0">
              <a:spAutoFit/>
            </a:bodyPr>
            <a:lstStyle/>
            <a:p>
              <a:r>
                <a:rPr lang="zh-CN" altLang="en-US" sz="1853" dirty="0">
                  <a:solidFill>
                    <a:schemeClr val="bg1">
                      <a:lumMod val="50000"/>
                    </a:schemeClr>
                  </a:solidFill>
                  <a:latin typeface="微软雅黑" panose="020B0503020204020204" pitchFamily="34" charset="-122"/>
                  <a:ea typeface="微软雅黑" panose="020B0503020204020204" pitchFamily="34" charset="-122"/>
                </a:rPr>
                <a:t>第一月</a:t>
              </a:r>
            </a:p>
          </p:txBody>
        </p:sp>
      </p:grpSp>
      <p:grpSp>
        <p:nvGrpSpPr>
          <p:cNvPr id="110" name="组合 109"/>
          <p:cNvGrpSpPr/>
          <p:nvPr/>
        </p:nvGrpSpPr>
        <p:grpSpPr>
          <a:xfrm>
            <a:off x="2089582" y="1663034"/>
            <a:ext cx="3363925" cy="1074635"/>
            <a:chOff x="6084168" y="1171034"/>
            <a:chExt cx="2317853" cy="719332"/>
          </a:xfrm>
        </p:grpSpPr>
        <p:sp>
          <p:nvSpPr>
            <p:cNvPr id="111" name="TextBox 110"/>
            <p:cNvSpPr txBox="1"/>
            <p:nvPr/>
          </p:nvSpPr>
          <p:spPr>
            <a:xfrm>
              <a:off x="6084168" y="1514664"/>
              <a:ext cx="2317853" cy="375702"/>
            </a:xfrm>
            <a:prstGeom prst="rect">
              <a:avLst/>
            </a:prstGeom>
            <a:noFill/>
          </p:spPr>
          <p:txBody>
            <a:bodyPr wrap="square" lIns="94115" tIns="47057" rIns="94115" bIns="47057" rtlCol="0">
              <a:spAutoFit/>
            </a:bodyPr>
            <a:lstStyle/>
            <a:p>
              <a:pPr>
                <a:lnSpc>
                  <a:spcPct val="130000"/>
                </a:lnSpc>
              </a:pPr>
              <a:r>
                <a:rPr lang="zh-CN" altLang="en-US" sz="1132" dirty="0">
                  <a:solidFill>
                    <a:schemeClr val="bg2"/>
                  </a:solidFill>
                  <a:latin typeface="微软雅黑" pitchFamily="34" charset="-122"/>
                  <a:ea typeface="微软雅黑" pitchFamily="34" charset="-122"/>
                </a:rPr>
                <a:t>您的内容打在这里，或者通过您的内容打在这里，或者您的内容打在这里，或者您的内容打在这里，</a:t>
              </a:r>
            </a:p>
          </p:txBody>
        </p:sp>
        <p:sp>
          <p:nvSpPr>
            <p:cNvPr id="112" name="TextBox 111"/>
            <p:cNvSpPr txBox="1"/>
            <p:nvPr/>
          </p:nvSpPr>
          <p:spPr>
            <a:xfrm>
              <a:off x="6109640" y="1171034"/>
              <a:ext cx="1008112" cy="381776"/>
            </a:xfrm>
            <a:prstGeom prst="rect">
              <a:avLst/>
            </a:prstGeom>
            <a:noFill/>
          </p:spPr>
          <p:txBody>
            <a:bodyPr wrap="square" lIns="94115" tIns="0" rIns="94115" bIns="0" rtlCol="0" anchor="t">
              <a:spAutoFit/>
            </a:bodyPr>
            <a:lstStyle/>
            <a:p>
              <a:pPr>
                <a:lnSpc>
                  <a:spcPct val="150000"/>
                </a:lnSpc>
              </a:pPr>
              <a:r>
                <a:rPr lang="zh-CN" altLang="en-US" sz="2471" dirty="0">
                  <a:solidFill>
                    <a:schemeClr val="bg2"/>
                  </a:solidFill>
                  <a:latin typeface="微软雅黑" pitchFamily="34" charset="-122"/>
                  <a:ea typeface="微软雅黑" pitchFamily="34" charset="-122"/>
                  <a:cs typeface="华文黑体" pitchFamily="2" charset="-122"/>
                </a:rPr>
                <a:t>添加标题</a:t>
              </a:r>
            </a:p>
          </p:txBody>
        </p:sp>
      </p:grpSp>
      <p:sp>
        <p:nvSpPr>
          <p:cNvPr id="113" name="TextBox 112"/>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3255972976"/>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fill="hold"/>
                                        <p:tgtEl>
                                          <p:spTgt spid="110"/>
                                        </p:tgtEl>
                                        <p:attrNameLst>
                                          <p:attrName>ppt_x</p:attrName>
                                        </p:attrNameLst>
                                      </p:cBhvr>
                                      <p:tavLst>
                                        <p:tav tm="0">
                                          <p:val>
                                            <p:strVal val="1+#ppt_w/2"/>
                                          </p:val>
                                        </p:tav>
                                        <p:tav tm="100000">
                                          <p:val>
                                            <p:strVal val="#ppt_x"/>
                                          </p:val>
                                        </p:tav>
                                      </p:tavLst>
                                    </p:anim>
                                    <p:anim calcmode="lin" valueType="num">
                                      <p:cBhvr additive="base">
                                        <p:cTn id="8" dur="500" fill="hold"/>
                                        <p:tgtEl>
                                          <p:spTgt spid="1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p:cTn id="12" dur="500" fill="hold"/>
                                        <p:tgtEl>
                                          <p:spTgt spid="79"/>
                                        </p:tgtEl>
                                        <p:attrNameLst>
                                          <p:attrName>ppt_w</p:attrName>
                                        </p:attrNameLst>
                                      </p:cBhvr>
                                      <p:tavLst>
                                        <p:tav tm="0">
                                          <p:val>
                                            <p:strVal val="4*#ppt_w"/>
                                          </p:val>
                                        </p:tav>
                                        <p:tav tm="100000">
                                          <p:val>
                                            <p:strVal val="#ppt_w"/>
                                          </p:val>
                                        </p:tav>
                                      </p:tavLst>
                                    </p:anim>
                                    <p:anim calcmode="lin" valueType="num">
                                      <p:cBhvr>
                                        <p:cTn id="13" dur="500" fill="hold"/>
                                        <p:tgtEl>
                                          <p:spTgt spid="79"/>
                                        </p:tgtEl>
                                        <p:attrNameLst>
                                          <p:attrName>ppt_h</p:attrName>
                                        </p:attrNameLst>
                                      </p:cBhvr>
                                      <p:tavLst>
                                        <p:tav tm="0">
                                          <p:val>
                                            <p:strVal val="4*#ppt_h"/>
                                          </p:val>
                                        </p:tav>
                                        <p:tav tm="100000">
                                          <p:val>
                                            <p:strVal val="#ppt_h"/>
                                          </p:val>
                                        </p:tav>
                                      </p:tavLst>
                                    </p:anim>
                                  </p:childTnLst>
                                </p:cTn>
                              </p:par>
                              <p:par>
                                <p:cTn id="14" presetID="23" presetClass="entr" presetSubtype="32" fill="hold" nodeType="withEffect">
                                  <p:stCondLst>
                                    <p:cond delay="300"/>
                                  </p:stCondLst>
                                  <p:childTnLst>
                                    <p:set>
                                      <p:cBhvr>
                                        <p:cTn id="15" dur="1" fill="hold">
                                          <p:stCondLst>
                                            <p:cond delay="0"/>
                                          </p:stCondLst>
                                        </p:cTn>
                                        <p:tgtEl>
                                          <p:spTgt spid="85"/>
                                        </p:tgtEl>
                                        <p:attrNameLst>
                                          <p:attrName>style.visibility</p:attrName>
                                        </p:attrNameLst>
                                      </p:cBhvr>
                                      <p:to>
                                        <p:strVal val="visible"/>
                                      </p:to>
                                    </p:set>
                                    <p:anim calcmode="lin" valueType="num">
                                      <p:cBhvr>
                                        <p:cTn id="16" dur="500" fill="hold"/>
                                        <p:tgtEl>
                                          <p:spTgt spid="85"/>
                                        </p:tgtEl>
                                        <p:attrNameLst>
                                          <p:attrName>ppt_w</p:attrName>
                                        </p:attrNameLst>
                                      </p:cBhvr>
                                      <p:tavLst>
                                        <p:tav tm="0">
                                          <p:val>
                                            <p:strVal val="4*#ppt_w"/>
                                          </p:val>
                                        </p:tav>
                                        <p:tav tm="100000">
                                          <p:val>
                                            <p:strVal val="#ppt_w"/>
                                          </p:val>
                                        </p:tav>
                                      </p:tavLst>
                                    </p:anim>
                                    <p:anim calcmode="lin" valueType="num">
                                      <p:cBhvr>
                                        <p:cTn id="17" dur="500" fill="hold"/>
                                        <p:tgtEl>
                                          <p:spTgt spid="85"/>
                                        </p:tgtEl>
                                        <p:attrNameLst>
                                          <p:attrName>ppt_h</p:attrName>
                                        </p:attrNameLst>
                                      </p:cBhvr>
                                      <p:tavLst>
                                        <p:tav tm="0">
                                          <p:val>
                                            <p:strVal val="4*#ppt_h"/>
                                          </p:val>
                                        </p:tav>
                                        <p:tav tm="100000">
                                          <p:val>
                                            <p:strVal val="#ppt_h"/>
                                          </p:val>
                                        </p:tav>
                                      </p:tavLst>
                                    </p:anim>
                                  </p:childTnLst>
                                </p:cTn>
                              </p:par>
                              <p:par>
                                <p:cTn id="18" presetID="23" presetClass="entr" presetSubtype="32" fill="hold" nodeType="withEffect">
                                  <p:stCondLst>
                                    <p:cond delay="600"/>
                                  </p:stCondLst>
                                  <p:childTnLst>
                                    <p:set>
                                      <p:cBhvr>
                                        <p:cTn id="19" dur="1" fill="hold">
                                          <p:stCondLst>
                                            <p:cond delay="0"/>
                                          </p:stCondLst>
                                        </p:cTn>
                                        <p:tgtEl>
                                          <p:spTgt spid="91"/>
                                        </p:tgtEl>
                                        <p:attrNameLst>
                                          <p:attrName>style.visibility</p:attrName>
                                        </p:attrNameLst>
                                      </p:cBhvr>
                                      <p:to>
                                        <p:strVal val="visible"/>
                                      </p:to>
                                    </p:set>
                                    <p:anim calcmode="lin" valueType="num">
                                      <p:cBhvr>
                                        <p:cTn id="20" dur="500" fill="hold"/>
                                        <p:tgtEl>
                                          <p:spTgt spid="91"/>
                                        </p:tgtEl>
                                        <p:attrNameLst>
                                          <p:attrName>ppt_w</p:attrName>
                                        </p:attrNameLst>
                                      </p:cBhvr>
                                      <p:tavLst>
                                        <p:tav tm="0">
                                          <p:val>
                                            <p:strVal val="4*#ppt_w"/>
                                          </p:val>
                                        </p:tav>
                                        <p:tav tm="100000">
                                          <p:val>
                                            <p:strVal val="#ppt_w"/>
                                          </p:val>
                                        </p:tav>
                                      </p:tavLst>
                                    </p:anim>
                                    <p:anim calcmode="lin" valueType="num">
                                      <p:cBhvr>
                                        <p:cTn id="21" dur="500" fill="hold"/>
                                        <p:tgtEl>
                                          <p:spTgt spid="91"/>
                                        </p:tgtEl>
                                        <p:attrNameLst>
                                          <p:attrName>ppt_h</p:attrName>
                                        </p:attrNameLst>
                                      </p:cBhvr>
                                      <p:tavLst>
                                        <p:tav tm="0">
                                          <p:val>
                                            <p:strVal val="4*#ppt_h"/>
                                          </p:val>
                                        </p:tav>
                                        <p:tav tm="100000">
                                          <p:val>
                                            <p:strVal val="#ppt_h"/>
                                          </p:val>
                                        </p:tav>
                                      </p:tavLst>
                                    </p:anim>
                                  </p:childTnLst>
                                </p:cTn>
                              </p:par>
                              <p:par>
                                <p:cTn id="22" presetID="23" presetClass="entr" presetSubtype="32" fill="hold" nodeType="withEffect">
                                  <p:stCondLst>
                                    <p:cond delay="900"/>
                                  </p:stCondLst>
                                  <p:childTnLst>
                                    <p:set>
                                      <p:cBhvr>
                                        <p:cTn id="23" dur="1" fill="hold">
                                          <p:stCondLst>
                                            <p:cond delay="0"/>
                                          </p:stCondLst>
                                        </p:cTn>
                                        <p:tgtEl>
                                          <p:spTgt spid="97"/>
                                        </p:tgtEl>
                                        <p:attrNameLst>
                                          <p:attrName>style.visibility</p:attrName>
                                        </p:attrNameLst>
                                      </p:cBhvr>
                                      <p:to>
                                        <p:strVal val="visible"/>
                                      </p:to>
                                    </p:set>
                                    <p:anim calcmode="lin" valueType="num">
                                      <p:cBhvr>
                                        <p:cTn id="24" dur="500" fill="hold"/>
                                        <p:tgtEl>
                                          <p:spTgt spid="97"/>
                                        </p:tgtEl>
                                        <p:attrNameLst>
                                          <p:attrName>ppt_w</p:attrName>
                                        </p:attrNameLst>
                                      </p:cBhvr>
                                      <p:tavLst>
                                        <p:tav tm="0">
                                          <p:val>
                                            <p:strVal val="4*#ppt_w"/>
                                          </p:val>
                                        </p:tav>
                                        <p:tav tm="100000">
                                          <p:val>
                                            <p:strVal val="#ppt_w"/>
                                          </p:val>
                                        </p:tav>
                                      </p:tavLst>
                                    </p:anim>
                                    <p:anim calcmode="lin" valueType="num">
                                      <p:cBhvr>
                                        <p:cTn id="25" dur="500" fill="hold"/>
                                        <p:tgtEl>
                                          <p:spTgt spid="97"/>
                                        </p:tgtEl>
                                        <p:attrNameLst>
                                          <p:attrName>ppt_h</p:attrName>
                                        </p:attrNameLst>
                                      </p:cBhvr>
                                      <p:tavLst>
                                        <p:tav tm="0">
                                          <p:val>
                                            <p:strVal val="4*#ppt_h"/>
                                          </p:val>
                                        </p:tav>
                                        <p:tav tm="100000">
                                          <p:val>
                                            <p:strVal val="#ppt_h"/>
                                          </p:val>
                                        </p:tav>
                                      </p:tavLst>
                                    </p:anim>
                                  </p:childTnLst>
                                </p:cTn>
                              </p:par>
                            </p:childTnLst>
                          </p:cTn>
                        </p:par>
                        <p:par>
                          <p:cTn id="26" fill="hold">
                            <p:stCondLst>
                              <p:cond delay="1900"/>
                            </p:stCondLst>
                            <p:childTnLst>
                              <p:par>
                                <p:cTn id="27" presetID="22" presetClass="entr" presetSubtype="8" fill="hold" nodeType="after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wipe(left)">
                                      <p:cBhvr>
                                        <p:cTn id="29" dur="500"/>
                                        <p:tgtEl>
                                          <p:spTgt spid="103"/>
                                        </p:tgtEl>
                                      </p:cBhvr>
                                    </p:animEffect>
                                  </p:childTnLst>
                                </p:cTn>
                              </p:par>
                            </p:childTnLst>
                          </p:cTn>
                        </p:par>
                        <p:par>
                          <p:cTn id="30" fill="hold">
                            <p:stCondLst>
                              <p:cond delay="2400"/>
                            </p:stCondLst>
                            <p:childTnLst>
                              <p:par>
                                <p:cTn id="31" presetID="22" presetClass="entr" presetSubtype="4" fill="hold"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500"/>
                                        <p:tgtEl>
                                          <p:spTgt spid="46"/>
                                        </p:tgtEl>
                                      </p:cBhvr>
                                    </p:animEffect>
                                  </p:childTnLst>
                                </p:cTn>
                              </p:par>
                            </p:childTnLst>
                          </p:cTn>
                        </p:par>
                        <p:par>
                          <p:cTn id="34" fill="hold">
                            <p:stCondLst>
                              <p:cond delay="29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200"/>
                                        <p:tgtEl>
                                          <p:spTgt spid="45"/>
                                        </p:tgtEl>
                                      </p:cBhvr>
                                    </p:animEffect>
                                  </p:childTnLst>
                                </p:cTn>
                              </p:par>
                            </p:childTnLst>
                          </p:cTn>
                        </p:par>
                        <p:par>
                          <p:cTn id="38" fill="hold">
                            <p:stCondLst>
                              <p:cond delay="3100"/>
                            </p:stCondLst>
                            <p:childTnLst>
                              <p:par>
                                <p:cTn id="39" presetID="10"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200"/>
                                        <p:tgtEl>
                                          <p:spTgt spid="41"/>
                                        </p:tgtEl>
                                      </p:cBhvr>
                                    </p:animEffect>
                                  </p:childTnLst>
                                </p:cTn>
                              </p:par>
                            </p:childTnLst>
                          </p:cTn>
                        </p:par>
                        <p:par>
                          <p:cTn id="42" fill="hold">
                            <p:stCondLst>
                              <p:cond delay="3300"/>
                            </p:stCondLst>
                            <p:childTnLst>
                              <p:par>
                                <p:cTn id="43" presetID="10" presetClass="entr" presetSubtype="0"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00"/>
                                        <p:tgtEl>
                                          <p:spTgt spid="40"/>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200"/>
                                        <p:tgtEl>
                                          <p:spTgt spid="37"/>
                                        </p:tgtEl>
                                      </p:cBhvr>
                                    </p:animEffect>
                                  </p:childTnLst>
                                </p:cTn>
                              </p:par>
                            </p:childTnLst>
                          </p:cTn>
                        </p:par>
                        <p:par>
                          <p:cTn id="50" fill="hold">
                            <p:stCondLst>
                              <p:cond delay="3700"/>
                            </p:stCondLst>
                            <p:childTnLst>
                              <p:par>
                                <p:cTn id="51" presetID="10" presetClass="entr" presetSubtype="0" fill="hold" grpId="0" nodeType="afterEffect">
                                  <p:stCondLst>
                                    <p:cond delay="0"/>
                                  </p:stCondLst>
                                  <p:childTnLst>
                                    <p:set>
                                      <p:cBhvr>
                                        <p:cTn id="52" dur="1" fill="hold">
                                          <p:stCondLst>
                                            <p:cond delay="0"/>
                                          </p:stCondLst>
                                        </p:cTn>
                                        <p:tgtEl>
                                          <p:spTgt spid="113"/>
                                        </p:tgtEl>
                                        <p:attrNameLst>
                                          <p:attrName>style.visibility</p:attrName>
                                        </p:attrNameLst>
                                      </p:cBhvr>
                                      <p:to>
                                        <p:strVal val="visible"/>
                                      </p:to>
                                    </p:set>
                                    <p:animEffect transition="in" filter="fade">
                                      <p:cBhvr>
                                        <p:cTn id="5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1" grpId="0"/>
      <p:bldP spid="45" grpId="0"/>
      <p:bldP spid="1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6152743" y="2215588"/>
            <a:ext cx="1877511" cy="860536"/>
          </a:xfrm>
          <a:prstGeom prst="rect">
            <a:avLst/>
          </a:prstGeom>
          <a:noFill/>
        </p:spPr>
        <p:txBody>
          <a:bodyPr wrap="square" lIns="125496" tIns="62748" rIns="125496" bIns="62748" rtlCol="0">
            <a:spAutoFit/>
          </a:bodyPr>
          <a:lstStyle/>
          <a:p>
            <a:pPr algn="just">
              <a:lnSpc>
                <a:spcPct val="150000"/>
              </a:lnSpc>
            </a:pPr>
            <a:r>
              <a:rPr lang="zh-CN" altLang="en-US" sz="1544" dirty="0">
                <a:solidFill>
                  <a:schemeClr val="bg2"/>
                </a:solidFill>
                <a:latin typeface="微软雅黑" pitchFamily="34" charset="-122"/>
                <a:ea typeface="微软雅黑" pitchFamily="34" charset="-122"/>
              </a:rPr>
              <a:t>培育</a:t>
            </a:r>
            <a:r>
              <a:rPr lang="en-US" altLang="zh-CN" sz="1544" dirty="0">
                <a:solidFill>
                  <a:schemeClr val="bg2"/>
                </a:solidFill>
                <a:latin typeface="微软雅黑" pitchFamily="34" charset="-122"/>
                <a:ea typeface="微软雅黑" pitchFamily="34" charset="-122"/>
              </a:rPr>
              <a:t>100</a:t>
            </a:r>
            <a:r>
              <a:rPr lang="zh-CN" altLang="en-US" sz="1544" dirty="0">
                <a:solidFill>
                  <a:schemeClr val="bg2"/>
                </a:solidFill>
                <a:latin typeface="微软雅黑" pitchFamily="34" charset="-122"/>
                <a:ea typeface="微软雅黑" pitchFamily="34" charset="-122"/>
              </a:rPr>
              <a:t>家门店，服务4000万居民</a:t>
            </a:r>
          </a:p>
        </p:txBody>
      </p:sp>
      <p:sp>
        <p:nvSpPr>
          <p:cNvPr id="50" name="TextBox 49"/>
          <p:cNvSpPr txBox="1"/>
          <p:nvPr/>
        </p:nvSpPr>
        <p:spPr>
          <a:xfrm>
            <a:off x="6152743" y="3770450"/>
            <a:ext cx="1877511" cy="1227445"/>
          </a:xfrm>
          <a:prstGeom prst="rect">
            <a:avLst/>
          </a:prstGeom>
          <a:noFill/>
        </p:spPr>
        <p:txBody>
          <a:bodyPr wrap="square" lIns="125496" tIns="62748" rIns="125496" bIns="62748" rtlCol="0">
            <a:spAutoFit/>
          </a:bodyPr>
          <a:lstStyle>
            <a:defPPr>
              <a:defRPr lang="zh-CN"/>
            </a:defPPr>
            <a:lvl1pPr algn="just">
              <a:lnSpc>
                <a:spcPct val="150000"/>
              </a:lnSpc>
              <a:defRPr>
                <a:solidFill>
                  <a:schemeClr val="bg1"/>
                </a:solidFill>
                <a:latin typeface="微软雅黑" pitchFamily="34" charset="-122"/>
                <a:ea typeface="微软雅黑" pitchFamily="34" charset="-122"/>
              </a:defRPr>
            </a:lvl1pPr>
          </a:lstStyle>
          <a:p>
            <a:r>
              <a:rPr lang="zh-CN" altLang="en-US" sz="1544" dirty="0">
                <a:solidFill>
                  <a:schemeClr val="bg2"/>
                </a:solidFill>
              </a:rPr>
              <a:t>年销售额达到</a:t>
            </a:r>
            <a:r>
              <a:rPr lang="en-US" altLang="zh-CN" sz="1544" dirty="0">
                <a:solidFill>
                  <a:schemeClr val="bg2"/>
                </a:solidFill>
              </a:rPr>
              <a:t>2</a:t>
            </a:r>
            <a:r>
              <a:rPr lang="zh-CN" altLang="en-US" sz="1544" dirty="0">
                <a:solidFill>
                  <a:schemeClr val="bg2"/>
                </a:solidFill>
              </a:rPr>
              <a:t>亿元人民币，净利润达</a:t>
            </a:r>
            <a:r>
              <a:rPr lang="en-US" altLang="zh-CN" sz="1544" dirty="0">
                <a:solidFill>
                  <a:schemeClr val="bg2"/>
                </a:solidFill>
              </a:rPr>
              <a:t>1</a:t>
            </a:r>
            <a:r>
              <a:rPr lang="zh-CN" altLang="en-US" sz="1544" dirty="0">
                <a:solidFill>
                  <a:schemeClr val="bg2"/>
                </a:solidFill>
              </a:rPr>
              <a:t>亿</a:t>
            </a:r>
            <a:r>
              <a:rPr lang="en-US" altLang="zh-CN" sz="1544" dirty="0">
                <a:solidFill>
                  <a:schemeClr val="bg2"/>
                </a:solidFill>
              </a:rPr>
              <a:t>5</a:t>
            </a:r>
            <a:r>
              <a:rPr lang="zh-CN" altLang="en-US" sz="1544" dirty="0">
                <a:solidFill>
                  <a:schemeClr val="bg2"/>
                </a:solidFill>
              </a:rPr>
              <a:t>千万</a:t>
            </a:r>
          </a:p>
        </p:txBody>
      </p:sp>
      <p:sp>
        <p:nvSpPr>
          <p:cNvPr id="57" name="TextBox 56"/>
          <p:cNvSpPr txBox="1"/>
          <p:nvPr/>
        </p:nvSpPr>
        <p:spPr>
          <a:xfrm>
            <a:off x="6152743" y="5434803"/>
            <a:ext cx="1877511" cy="1227445"/>
          </a:xfrm>
          <a:prstGeom prst="rect">
            <a:avLst/>
          </a:prstGeom>
          <a:noFill/>
        </p:spPr>
        <p:txBody>
          <a:bodyPr wrap="square" lIns="125496" tIns="62748" rIns="125496" bIns="62748" rtlCol="0">
            <a:spAutoFit/>
          </a:bodyPr>
          <a:lstStyle>
            <a:defPPr>
              <a:defRPr lang="zh-CN"/>
            </a:defPPr>
            <a:lvl1pPr algn="just">
              <a:lnSpc>
                <a:spcPct val="150000"/>
              </a:lnSpc>
              <a:defRPr>
                <a:solidFill>
                  <a:schemeClr val="bg1"/>
                </a:solidFill>
                <a:latin typeface="微软雅黑" pitchFamily="34" charset="-122"/>
                <a:ea typeface="微软雅黑" pitchFamily="34" charset="-122"/>
              </a:defRPr>
            </a:lvl1pPr>
          </a:lstStyle>
          <a:p>
            <a:r>
              <a:rPr lang="zh-CN" altLang="en-US" sz="1544" dirty="0">
                <a:solidFill>
                  <a:schemeClr val="bg2"/>
                </a:solidFill>
              </a:rPr>
              <a:t>开设</a:t>
            </a:r>
            <a:r>
              <a:rPr lang="en-US" altLang="zh-CN" sz="1544" dirty="0">
                <a:solidFill>
                  <a:schemeClr val="bg2"/>
                </a:solidFill>
              </a:rPr>
              <a:t>3</a:t>
            </a:r>
            <a:r>
              <a:rPr lang="zh-CN" altLang="en-US" sz="1544" dirty="0">
                <a:solidFill>
                  <a:schemeClr val="bg2"/>
                </a:solidFill>
              </a:rPr>
              <a:t>个控股子公司，实施管理运营，员工总数达</a:t>
            </a:r>
            <a:r>
              <a:rPr lang="en-US" altLang="zh-CN" sz="1544" dirty="0">
                <a:solidFill>
                  <a:schemeClr val="bg2"/>
                </a:solidFill>
              </a:rPr>
              <a:t>500</a:t>
            </a:r>
            <a:r>
              <a:rPr lang="zh-CN" altLang="en-US" sz="1544" dirty="0">
                <a:solidFill>
                  <a:schemeClr val="bg2"/>
                </a:solidFill>
              </a:rPr>
              <a:t>人</a:t>
            </a:r>
          </a:p>
        </p:txBody>
      </p:sp>
      <p:sp>
        <p:nvSpPr>
          <p:cNvPr id="61" name="TextBox 60"/>
          <p:cNvSpPr txBox="1"/>
          <p:nvPr/>
        </p:nvSpPr>
        <p:spPr>
          <a:xfrm>
            <a:off x="8623152" y="2469239"/>
            <a:ext cx="4051473" cy="1080721"/>
          </a:xfrm>
          <a:prstGeom prst="rect">
            <a:avLst/>
          </a:prstGeom>
          <a:noFill/>
        </p:spPr>
        <p:txBody>
          <a:bodyPr wrap="square" lIns="125496" tIns="62748" rIns="125496" bIns="62748" rtlCol="0">
            <a:spAutoFit/>
          </a:bodyPr>
          <a:lstStyle/>
          <a:p>
            <a:pPr algn="just">
              <a:lnSpc>
                <a:spcPct val="130000"/>
              </a:lnSpc>
            </a:pPr>
            <a:r>
              <a:rPr lang="zh-CN" altLang="en-US" sz="1544" dirty="0">
                <a:solidFill>
                  <a:schemeClr val="bg2"/>
                </a:solidFill>
                <a:latin typeface="微软雅黑" pitchFamily="34" charset="-122"/>
                <a:ea typeface="微软雅黑" pitchFamily="34" charset="-122"/>
              </a:rPr>
              <a:t>将疏通社区的资金流、信息流、物流阻碍，提供一体化社区服务，就是实践居民对美好生活的向往！</a:t>
            </a:r>
          </a:p>
        </p:txBody>
      </p:sp>
      <p:cxnSp>
        <p:nvCxnSpPr>
          <p:cNvPr id="62" name="直接连接符 61"/>
          <p:cNvCxnSpPr/>
          <p:nvPr/>
        </p:nvCxnSpPr>
        <p:spPr>
          <a:xfrm flipV="1">
            <a:off x="3410397" y="2549247"/>
            <a:ext cx="1906736" cy="117798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3484700" y="4354887"/>
            <a:ext cx="186133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410398" y="4780119"/>
            <a:ext cx="1852997" cy="12097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组合 64"/>
          <p:cNvGrpSpPr/>
          <p:nvPr/>
        </p:nvGrpSpPr>
        <p:grpSpPr>
          <a:xfrm>
            <a:off x="4581260" y="1841742"/>
            <a:ext cx="1468725" cy="1466225"/>
            <a:chOff x="2490748" y="1106543"/>
            <a:chExt cx="1070267" cy="1068059"/>
          </a:xfrm>
        </p:grpSpPr>
        <p:grpSp>
          <p:nvGrpSpPr>
            <p:cNvPr id="66" name="组合 65"/>
            <p:cNvGrpSpPr/>
            <p:nvPr/>
          </p:nvGrpSpPr>
          <p:grpSpPr>
            <a:xfrm>
              <a:off x="2492956" y="1106543"/>
              <a:ext cx="1068059" cy="1068059"/>
              <a:chOff x="304800" y="673100"/>
              <a:chExt cx="4000500" cy="4000500"/>
            </a:xfrm>
            <a:effectLst>
              <a:outerShdw blurRad="444500" dist="254000" dir="8100000" algn="tr" rotWithShape="0">
                <a:prstClr val="black">
                  <a:alpha val="50000"/>
                </a:prstClr>
              </a:outerShdw>
            </a:effectLst>
          </p:grpSpPr>
          <p:sp>
            <p:nvSpPr>
              <p:cNvPr id="68" name="同心圆 6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solidFill>
                    <a:schemeClr val="accent1"/>
                  </a:solidFill>
                </a:endParaRPr>
              </a:p>
            </p:txBody>
          </p:sp>
          <p:sp>
            <p:nvSpPr>
              <p:cNvPr id="69" name="椭圆 68"/>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solidFill>
                    <a:schemeClr val="accent1"/>
                  </a:solidFill>
                </a:endParaRPr>
              </a:p>
            </p:txBody>
          </p:sp>
        </p:grpSp>
        <p:sp>
          <p:nvSpPr>
            <p:cNvPr id="67" name="TextBox 66"/>
            <p:cNvSpPr txBox="1"/>
            <p:nvPr/>
          </p:nvSpPr>
          <p:spPr>
            <a:xfrm>
              <a:off x="2490748" y="1298754"/>
              <a:ext cx="1053935" cy="748301"/>
            </a:xfrm>
            <a:prstGeom prst="rect">
              <a:avLst/>
            </a:prstGeom>
            <a:noFill/>
          </p:spPr>
          <p:txBody>
            <a:bodyPr wrap="square" lIns="0" tIns="0" rIns="0" bIns="0" rtlCol="0">
              <a:spAutoFit/>
            </a:bodyPr>
            <a:lstStyle/>
            <a:p>
              <a:pPr algn="ctr"/>
              <a:r>
                <a:rPr lang="en-US" altLang="zh-CN" sz="4838" b="1" spc="-206" dirty="0">
                  <a:solidFill>
                    <a:schemeClr val="accent1"/>
                  </a:solidFill>
                  <a:latin typeface="微软雅黑" pitchFamily="34" charset="-122"/>
                  <a:ea typeface="微软雅黑" pitchFamily="34" charset="-122"/>
                </a:rPr>
                <a:t>100</a:t>
              </a:r>
            </a:p>
            <a:p>
              <a:pPr algn="ctr"/>
              <a:r>
                <a:rPr lang="zh-CN" altLang="en-US" sz="1647" b="1" dirty="0">
                  <a:solidFill>
                    <a:schemeClr val="accent1"/>
                  </a:solidFill>
                  <a:latin typeface="微软雅黑" pitchFamily="34" charset="-122"/>
                  <a:ea typeface="微软雅黑" pitchFamily="34" charset="-122"/>
                </a:rPr>
                <a:t>家门店</a:t>
              </a:r>
            </a:p>
          </p:txBody>
        </p:sp>
      </p:grpSp>
      <p:grpSp>
        <p:nvGrpSpPr>
          <p:cNvPr id="70" name="组合 69"/>
          <p:cNvGrpSpPr/>
          <p:nvPr/>
        </p:nvGrpSpPr>
        <p:grpSpPr>
          <a:xfrm>
            <a:off x="4606972" y="3531811"/>
            <a:ext cx="1465694" cy="1466225"/>
            <a:chOff x="2509485" y="2337659"/>
            <a:chExt cx="1068059" cy="1068059"/>
          </a:xfrm>
        </p:grpSpPr>
        <p:grpSp>
          <p:nvGrpSpPr>
            <p:cNvPr id="71" name="组合 70"/>
            <p:cNvGrpSpPr/>
            <p:nvPr/>
          </p:nvGrpSpPr>
          <p:grpSpPr>
            <a:xfrm>
              <a:off x="2509485" y="2337659"/>
              <a:ext cx="1068059" cy="1068059"/>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solidFill>
                    <a:schemeClr val="accent1"/>
                  </a:solidFill>
                </a:endParaRPr>
              </a:p>
            </p:txBody>
          </p:sp>
          <p:sp>
            <p:nvSpPr>
              <p:cNvPr id="74" name="椭圆 73"/>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solidFill>
                    <a:schemeClr val="accent1"/>
                  </a:solidFill>
                </a:endParaRPr>
              </a:p>
            </p:txBody>
          </p:sp>
        </p:grpSp>
        <p:sp>
          <p:nvSpPr>
            <p:cNvPr id="72" name="TextBox 71"/>
            <p:cNvSpPr txBox="1"/>
            <p:nvPr/>
          </p:nvSpPr>
          <p:spPr>
            <a:xfrm>
              <a:off x="2535078" y="2508930"/>
              <a:ext cx="1025937" cy="748301"/>
            </a:xfrm>
            <a:prstGeom prst="rect">
              <a:avLst/>
            </a:prstGeom>
            <a:noFill/>
          </p:spPr>
          <p:txBody>
            <a:bodyPr wrap="square" lIns="0" tIns="0" rIns="0" bIns="0" rtlCol="0">
              <a:spAutoFit/>
            </a:bodyPr>
            <a:lstStyle/>
            <a:p>
              <a:pPr algn="ctr"/>
              <a:r>
                <a:rPr lang="en-US" altLang="zh-CN" sz="4838" b="1" dirty="0">
                  <a:solidFill>
                    <a:schemeClr val="accent2"/>
                  </a:solidFill>
                  <a:latin typeface="微软雅黑" pitchFamily="34" charset="-122"/>
                  <a:ea typeface="微软雅黑" pitchFamily="34" charset="-122"/>
                </a:rPr>
                <a:t>2</a:t>
              </a:r>
              <a:r>
                <a:rPr lang="zh-CN" altLang="en-US" sz="4838" b="1" dirty="0">
                  <a:solidFill>
                    <a:schemeClr val="accent2"/>
                  </a:solidFill>
                  <a:latin typeface="微软雅黑" pitchFamily="34" charset="-122"/>
                  <a:ea typeface="微软雅黑" pitchFamily="34" charset="-122"/>
                </a:rPr>
                <a:t>亿</a:t>
              </a:r>
              <a:endParaRPr lang="en-US" altLang="zh-CN" sz="4838" b="1" dirty="0">
                <a:solidFill>
                  <a:schemeClr val="accent2"/>
                </a:solidFill>
                <a:latin typeface="微软雅黑" pitchFamily="34" charset="-122"/>
                <a:ea typeface="微软雅黑" pitchFamily="34" charset="-122"/>
              </a:endParaRPr>
            </a:p>
            <a:p>
              <a:pPr algn="ctr"/>
              <a:r>
                <a:rPr lang="zh-CN" altLang="en-US" sz="1647" b="1" dirty="0">
                  <a:solidFill>
                    <a:schemeClr val="accent2"/>
                  </a:solidFill>
                  <a:latin typeface="微软雅黑" pitchFamily="34" charset="-122"/>
                  <a:ea typeface="微软雅黑" pitchFamily="34" charset="-122"/>
                </a:rPr>
                <a:t>元年销售额</a:t>
              </a:r>
            </a:p>
          </p:txBody>
        </p:sp>
      </p:grpSp>
      <p:grpSp>
        <p:nvGrpSpPr>
          <p:cNvPr id="75" name="组合 74"/>
          <p:cNvGrpSpPr/>
          <p:nvPr/>
        </p:nvGrpSpPr>
        <p:grpSpPr>
          <a:xfrm>
            <a:off x="4588232" y="5237099"/>
            <a:ext cx="1484435" cy="1466225"/>
            <a:chOff x="2495829" y="3579862"/>
            <a:chExt cx="1081715" cy="1068059"/>
          </a:xfrm>
        </p:grpSpPr>
        <p:grpSp>
          <p:nvGrpSpPr>
            <p:cNvPr id="76" name="组合 75"/>
            <p:cNvGrpSpPr/>
            <p:nvPr/>
          </p:nvGrpSpPr>
          <p:grpSpPr>
            <a:xfrm>
              <a:off x="2495829" y="3579862"/>
              <a:ext cx="1068059" cy="1068059"/>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solidFill>
                    <a:schemeClr val="accent1"/>
                  </a:solidFill>
                </a:endParaRPr>
              </a:p>
            </p:txBody>
          </p:sp>
          <p:sp>
            <p:nvSpPr>
              <p:cNvPr id="79" name="椭圆 78"/>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59">
                  <a:solidFill>
                    <a:schemeClr val="accent1"/>
                  </a:solidFill>
                </a:endParaRPr>
              </a:p>
            </p:txBody>
          </p:sp>
        </p:grpSp>
        <p:sp>
          <p:nvSpPr>
            <p:cNvPr id="77" name="TextBox 76"/>
            <p:cNvSpPr txBox="1"/>
            <p:nvPr/>
          </p:nvSpPr>
          <p:spPr>
            <a:xfrm>
              <a:off x="2501541" y="3740656"/>
              <a:ext cx="1076003" cy="748301"/>
            </a:xfrm>
            <a:prstGeom prst="rect">
              <a:avLst/>
            </a:prstGeom>
            <a:noFill/>
          </p:spPr>
          <p:txBody>
            <a:bodyPr wrap="square" lIns="0" tIns="0" rIns="0" bIns="0" rtlCol="0">
              <a:spAutoFit/>
            </a:bodyPr>
            <a:lstStyle/>
            <a:p>
              <a:pPr algn="ctr"/>
              <a:r>
                <a:rPr lang="en-US" altLang="zh-CN" sz="4838" b="1" dirty="0">
                  <a:solidFill>
                    <a:schemeClr val="accent3"/>
                  </a:solidFill>
                  <a:latin typeface="微软雅黑" pitchFamily="34" charset="-122"/>
                  <a:ea typeface="微软雅黑" pitchFamily="34" charset="-122"/>
                </a:rPr>
                <a:t>3</a:t>
              </a:r>
            </a:p>
            <a:p>
              <a:pPr algn="ctr"/>
              <a:r>
                <a:rPr lang="zh-CN" altLang="en-US" sz="1647" b="1" dirty="0">
                  <a:solidFill>
                    <a:schemeClr val="accent3"/>
                  </a:solidFill>
                  <a:latin typeface="微软雅黑" pitchFamily="34" charset="-122"/>
                  <a:ea typeface="微软雅黑" pitchFamily="34" charset="-122"/>
                </a:rPr>
                <a:t>个子公司</a:t>
              </a:r>
            </a:p>
          </p:txBody>
        </p:sp>
      </p:grpSp>
      <p:grpSp>
        <p:nvGrpSpPr>
          <p:cNvPr id="80" name="组合 79"/>
          <p:cNvGrpSpPr/>
          <p:nvPr/>
        </p:nvGrpSpPr>
        <p:grpSpPr>
          <a:xfrm>
            <a:off x="1681490" y="3170704"/>
            <a:ext cx="2000843" cy="2001566"/>
            <a:chOff x="792868" y="618113"/>
            <a:chExt cx="1314008" cy="1314008"/>
          </a:xfrm>
        </p:grpSpPr>
        <p:grpSp>
          <p:nvGrpSpPr>
            <p:cNvPr id="81" name="组合 80"/>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83" name="同心圆 8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84" name="椭圆 8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82" name="椭圆 81"/>
            <p:cNvSpPr/>
            <p:nvPr/>
          </p:nvSpPr>
          <p:spPr>
            <a:xfrm>
              <a:off x="859391" y="680166"/>
              <a:ext cx="1188000" cy="1188000"/>
            </a:xfrm>
            <a:prstGeom prst="ellipse">
              <a:avLst/>
            </a:prstGeom>
            <a:blipFill dpi="0" rotWithShape="1">
              <a:blip r:embed="rId3"/>
              <a:srcRect/>
              <a:stretch>
                <a:fillRect l="-5000" r="-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09" name="组合 108"/>
          <p:cNvGrpSpPr/>
          <p:nvPr/>
        </p:nvGrpSpPr>
        <p:grpSpPr>
          <a:xfrm>
            <a:off x="9808950" y="1777274"/>
            <a:ext cx="1861373" cy="593783"/>
            <a:chOff x="814328" y="3219334"/>
            <a:chExt cx="1356392" cy="432536"/>
          </a:xfrm>
        </p:grpSpPr>
        <p:grpSp>
          <p:nvGrpSpPr>
            <p:cNvPr id="122" name="组合 121"/>
            <p:cNvGrpSpPr/>
            <p:nvPr/>
          </p:nvGrpSpPr>
          <p:grpSpPr>
            <a:xfrm>
              <a:off x="814328" y="3219334"/>
              <a:ext cx="1356392" cy="432536"/>
              <a:chOff x="2173927" y="3285519"/>
              <a:chExt cx="1721136" cy="548848"/>
            </a:xfrm>
          </p:grpSpPr>
          <p:grpSp>
            <p:nvGrpSpPr>
              <p:cNvPr id="124" name="组合 123"/>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128" name="圆角矩形 12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129" name="圆角矩形 128"/>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25" name="椭圆 124"/>
              <p:cNvSpPr/>
              <p:nvPr/>
            </p:nvSpPr>
            <p:spPr>
              <a:xfrm>
                <a:off x="2307128" y="3420211"/>
                <a:ext cx="279463" cy="279463"/>
              </a:xfrm>
              <a:prstGeom prst="ellipse">
                <a:avLst/>
              </a:prstGeom>
              <a:solidFill>
                <a:schemeClr val="accent1"/>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23" name="TextBox 122"/>
            <p:cNvSpPr txBox="1"/>
            <p:nvPr/>
          </p:nvSpPr>
          <p:spPr>
            <a:xfrm>
              <a:off x="1224127" y="3331792"/>
              <a:ext cx="787838" cy="16625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441" dirty="0">
                  <a:solidFill>
                    <a:schemeClr val="tx1">
                      <a:lumMod val="75000"/>
                      <a:lumOff val="25000"/>
                    </a:schemeClr>
                  </a:solidFill>
                </a:rPr>
                <a:t>实现民通</a:t>
              </a:r>
              <a:endParaRPr lang="zh-CN" altLang="en-US" sz="1441" dirty="0">
                <a:solidFill>
                  <a:schemeClr val="tx1">
                    <a:lumMod val="75000"/>
                    <a:lumOff val="25000"/>
                  </a:schemeClr>
                </a:solidFill>
                <a:latin typeface="+mn-ea"/>
              </a:endParaRPr>
            </a:p>
          </p:txBody>
        </p:sp>
      </p:grpSp>
      <p:sp>
        <p:nvSpPr>
          <p:cNvPr id="130" name="TextBox 129"/>
          <p:cNvSpPr txBox="1"/>
          <p:nvPr/>
        </p:nvSpPr>
        <p:spPr>
          <a:xfrm>
            <a:off x="8623152" y="4248578"/>
            <a:ext cx="4051473" cy="762721"/>
          </a:xfrm>
          <a:prstGeom prst="rect">
            <a:avLst/>
          </a:prstGeom>
          <a:noFill/>
        </p:spPr>
        <p:txBody>
          <a:bodyPr wrap="square" lIns="125496" tIns="62748" rIns="125496" bIns="62748" rtlCol="0">
            <a:spAutoFit/>
          </a:bodyPr>
          <a:lstStyle/>
          <a:p>
            <a:pPr algn="just">
              <a:lnSpc>
                <a:spcPct val="130000"/>
              </a:lnSpc>
            </a:pPr>
            <a:r>
              <a:rPr lang="zh-CN" altLang="en-US" sz="1544" dirty="0">
                <a:solidFill>
                  <a:schemeClr val="bg2"/>
                </a:solidFill>
                <a:latin typeface="微软雅黑" pitchFamily="34" charset="-122"/>
                <a:ea typeface="微软雅黑" pitchFamily="34" charset="-122"/>
              </a:rPr>
              <a:t>五年后将持续经济拉动增长，促进产业融合，催生新型商业业态！</a:t>
            </a:r>
          </a:p>
        </p:txBody>
      </p:sp>
      <p:sp>
        <p:nvSpPr>
          <p:cNvPr id="131" name="TextBox 130"/>
          <p:cNvSpPr txBox="1"/>
          <p:nvPr/>
        </p:nvSpPr>
        <p:spPr>
          <a:xfrm>
            <a:off x="8623152" y="5929065"/>
            <a:ext cx="4051473" cy="762721"/>
          </a:xfrm>
          <a:prstGeom prst="rect">
            <a:avLst/>
          </a:prstGeom>
          <a:noFill/>
        </p:spPr>
        <p:txBody>
          <a:bodyPr wrap="square" lIns="125496" tIns="62748" rIns="125496" bIns="62748" rtlCol="0">
            <a:spAutoFit/>
          </a:bodyPr>
          <a:lstStyle/>
          <a:p>
            <a:pPr algn="just">
              <a:lnSpc>
                <a:spcPct val="130000"/>
              </a:lnSpc>
            </a:pPr>
            <a:r>
              <a:rPr lang="zh-CN" altLang="en-US" sz="1544" dirty="0">
                <a:solidFill>
                  <a:schemeClr val="bg2"/>
                </a:solidFill>
                <a:latin typeface="微软雅黑" pitchFamily="34" charset="-122"/>
                <a:ea typeface="微软雅黑" pitchFamily="34" charset="-122"/>
              </a:rPr>
              <a:t>将使公司成为就业大平台，社区大数据，成为市场经济下的政府好帮手！</a:t>
            </a:r>
          </a:p>
        </p:txBody>
      </p:sp>
      <p:grpSp>
        <p:nvGrpSpPr>
          <p:cNvPr id="132" name="组合 131"/>
          <p:cNvGrpSpPr/>
          <p:nvPr/>
        </p:nvGrpSpPr>
        <p:grpSpPr>
          <a:xfrm>
            <a:off x="9808950" y="3470039"/>
            <a:ext cx="1861373" cy="593783"/>
            <a:chOff x="814328" y="3219334"/>
            <a:chExt cx="1356392" cy="432536"/>
          </a:xfrm>
        </p:grpSpPr>
        <p:grpSp>
          <p:nvGrpSpPr>
            <p:cNvPr id="133" name="组合 132"/>
            <p:cNvGrpSpPr/>
            <p:nvPr/>
          </p:nvGrpSpPr>
          <p:grpSpPr>
            <a:xfrm>
              <a:off x="814328" y="3219334"/>
              <a:ext cx="1356392" cy="432536"/>
              <a:chOff x="2173927" y="3285519"/>
              <a:chExt cx="1721136" cy="548848"/>
            </a:xfrm>
          </p:grpSpPr>
          <p:grpSp>
            <p:nvGrpSpPr>
              <p:cNvPr id="135" name="组合 134"/>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137" name="圆角矩形 13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138" name="圆角矩形 137"/>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36" name="椭圆 135"/>
              <p:cNvSpPr/>
              <p:nvPr/>
            </p:nvSpPr>
            <p:spPr>
              <a:xfrm>
                <a:off x="2307128" y="3420211"/>
                <a:ext cx="279463" cy="279463"/>
              </a:xfrm>
              <a:prstGeom prst="ellipse">
                <a:avLst/>
              </a:prstGeom>
              <a:solidFill>
                <a:schemeClr val="accent2"/>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34" name="TextBox 133"/>
            <p:cNvSpPr txBox="1"/>
            <p:nvPr/>
          </p:nvSpPr>
          <p:spPr>
            <a:xfrm>
              <a:off x="1224127" y="3331792"/>
              <a:ext cx="787838" cy="16625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441" dirty="0">
                  <a:solidFill>
                    <a:schemeClr val="tx1">
                      <a:lumMod val="75000"/>
                      <a:lumOff val="25000"/>
                    </a:schemeClr>
                  </a:solidFill>
                </a:rPr>
                <a:t>实现商通</a:t>
              </a:r>
            </a:p>
          </p:txBody>
        </p:sp>
      </p:grpSp>
      <p:grpSp>
        <p:nvGrpSpPr>
          <p:cNvPr id="139" name="组合 138"/>
          <p:cNvGrpSpPr/>
          <p:nvPr/>
        </p:nvGrpSpPr>
        <p:grpSpPr>
          <a:xfrm>
            <a:off x="9808948" y="5147658"/>
            <a:ext cx="1861373" cy="593783"/>
            <a:chOff x="814328" y="3219334"/>
            <a:chExt cx="1356392" cy="432536"/>
          </a:xfrm>
        </p:grpSpPr>
        <p:grpSp>
          <p:nvGrpSpPr>
            <p:cNvPr id="140" name="组合 139"/>
            <p:cNvGrpSpPr/>
            <p:nvPr/>
          </p:nvGrpSpPr>
          <p:grpSpPr>
            <a:xfrm>
              <a:off x="814328" y="3219334"/>
              <a:ext cx="1356392" cy="432536"/>
              <a:chOff x="2173927" y="3285519"/>
              <a:chExt cx="1721136" cy="548848"/>
            </a:xfrm>
          </p:grpSpPr>
          <p:grpSp>
            <p:nvGrpSpPr>
              <p:cNvPr id="142" name="组合 141"/>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144" name="圆角矩形 14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145" name="圆角矩形 144"/>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43" name="椭圆 142"/>
              <p:cNvSpPr/>
              <p:nvPr/>
            </p:nvSpPr>
            <p:spPr>
              <a:xfrm>
                <a:off x="2307128" y="3420211"/>
                <a:ext cx="279463" cy="279463"/>
              </a:xfrm>
              <a:prstGeom prst="ellipse">
                <a:avLst/>
              </a:prstGeom>
              <a:solidFill>
                <a:schemeClr val="accent3"/>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141" name="TextBox 140"/>
            <p:cNvSpPr txBox="1"/>
            <p:nvPr/>
          </p:nvSpPr>
          <p:spPr>
            <a:xfrm>
              <a:off x="1224127" y="3331792"/>
              <a:ext cx="787838" cy="166257"/>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441" dirty="0">
                  <a:solidFill>
                    <a:schemeClr val="tx1">
                      <a:lumMod val="75000"/>
                      <a:lumOff val="25000"/>
                    </a:schemeClr>
                  </a:solidFill>
                </a:rPr>
                <a:t>实现政通</a:t>
              </a:r>
              <a:endParaRPr lang="zh-CN" altLang="en-US" sz="1441" dirty="0">
                <a:solidFill>
                  <a:schemeClr val="tx1">
                    <a:lumMod val="75000"/>
                    <a:lumOff val="25000"/>
                  </a:schemeClr>
                </a:solidFill>
                <a:latin typeface="+mn-ea"/>
              </a:endParaRPr>
            </a:p>
          </p:txBody>
        </p:sp>
      </p:grpSp>
      <p:sp>
        <p:nvSpPr>
          <p:cNvPr id="2" name="标题 1"/>
          <p:cNvSpPr>
            <a:spLocks noGrp="1"/>
          </p:cNvSpPr>
          <p:nvPr>
            <p:ph type="title"/>
          </p:nvPr>
        </p:nvSpPr>
        <p:spPr/>
        <p:txBody>
          <a:bodyPr/>
          <a:lstStyle/>
          <a:p>
            <a:pPr algn="l"/>
            <a:r>
              <a:rPr lang="zh-CN" altLang="en-US" dirty="0"/>
              <a:t>明年方向</a:t>
            </a:r>
          </a:p>
        </p:txBody>
      </p:sp>
      <p:sp>
        <p:nvSpPr>
          <p:cNvPr id="146" name="TextBox 145"/>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919807444"/>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49" presetClass="path" presetSubtype="0" accel="50000" fill="hold" nodeType="withEffect">
                                  <p:stCondLst>
                                    <p:cond delay="0"/>
                                  </p:stCondLst>
                                  <p:childTnLst>
                                    <p:animMotion origin="layout" path="M -2.5E-6 2.45446E-6 L 0.17847 0.88793 " pathEditMode="relative" rAng="0" ptsTypes="AA">
                                      <p:cBhvr>
                                        <p:cTn id="8" dur="600" spd="-100000" fill="hold"/>
                                        <p:tgtEl>
                                          <p:spTgt spid="80"/>
                                        </p:tgtEl>
                                        <p:attrNameLst>
                                          <p:attrName>ppt_x</p:attrName>
                                          <p:attrName>ppt_y</p:attrName>
                                        </p:attrNameLst>
                                      </p:cBhvr>
                                      <p:rCtr x="8924" y="44396"/>
                                    </p:animMotion>
                                  </p:childTnLst>
                                </p:cTn>
                              </p:par>
                            </p:childTnLst>
                          </p:cTn>
                        </p:par>
                        <p:par>
                          <p:cTn id="9" fill="hold">
                            <p:stCondLst>
                              <p:cond delay="600"/>
                            </p:stCondLst>
                            <p:childTnLst>
                              <p:par>
                                <p:cTn id="10" presetID="22" presetClass="entr" presetSubtype="8"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left)">
                                      <p:cBhvr>
                                        <p:cTn id="12" dur="500"/>
                                        <p:tgtEl>
                                          <p:spTgt spid="62"/>
                                        </p:tgtEl>
                                      </p:cBhvr>
                                    </p:animEffect>
                                  </p:childTnLst>
                                </p:cTn>
                              </p:par>
                              <p:par>
                                <p:cTn id="13" presetID="22" presetClass="entr" presetSubtype="8"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par>
                                <p:cTn id="16" presetID="22" presetClass="entr" presetSubtype="8" fill="hold"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childTnLst>
                          </p:cTn>
                        </p:par>
                        <p:par>
                          <p:cTn id="19" fill="hold">
                            <p:stCondLst>
                              <p:cond delay="1100"/>
                            </p:stCondLst>
                            <p:childTnLst>
                              <p:par>
                                <p:cTn id="20" presetID="53" presetClass="entr" presetSubtype="16" fill="hold" nodeType="after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p:cTn id="27" dur="500" fill="hold"/>
                                        <p:tgtEl>
                                          <p:spTgt spid="70"/>
                                        </p:tgtEl>
                                        <p:attrNameLst>
                                          <p:attrName>ppt_w</p:attrName>
                                        </p:attrNameLst>
                                      </p:cBhvr>
                                      <p:tavLst>
                                        <p:tav tm="0">
                                          <p:val>
                                            <p:fltVal val="0"/>
                                          </p:val>
                                        </p:tav>
                                        <p:tav tm="100000">
                                          <p:val>
                                            <p:strVal val="#ppt_w"/>
                                          </p:val>
                                        </p:tav>
                                      </p:tavLst>
                                    </p:anim>
                                    <p:anim calcmode="lin" valueType="num">
                                      <p:cBhvr>
                                        <p:cTn id="28" dur="500" fill="hold"/>
                                        <p:tgtEl>
                                          <p:spTgt spid="70"/>
                                        </p:tgtEl>
                                        <p:attrNameLst>
                                          <p:attrName>ppt_h</p:attrName>
                                        </p:attrNameLst>
                                      </p:cBhvr>
                                      <p:tavLst>
                                        <p:tav tm="0">
                                          <p:val>
                                            <p:fltVal val="0"/>
                                          </p:val>
                                        </p:tav>
                                        <p:tav tm="100000">
                                          <p:val>
                                            <p:strVal val="#ppt_h"/>
                                          </p:val>
                                        </p:tav>
                                      </p:tavLst>
                                    </p:anim>
                                    <p:animEffect transition="in" filter="fade">
                                      <p:cBhvr>
                                        <p:cTn id="29" dur="500"/>
                                        <p:tgtEl>
                                          <p:spTgt spid="70"/>
                                        </p:tgtEl>
                                      </p:cBhvr>
                                    </p:animEffect>
                                  </p:childTnLst>
                                </p:cTn>
                              </p:par>
                              <p:par>
                                <p:cTn id="30" presetID="53" presetClass="entr" presetSubtype="16" fill="hold" nodeType="withEffect">
                                  <p:stCondLst>
                                    <p:cond delay="0"/>
                                  </p:stCondLst>
                                  <p:childTnLst>
                                    <p:set>
                                      <p:cBhvr>
                                        <p:cTn id="31" dur="1" fill="hold">
                                          <p:stCondLst>
                                            <p:cond delay="0"/>
                                          </p:stCondLst>
                                        </p:cTn>
                                        <p:tgtEl>
                                          <p:spTgt spid="75"/>
                                        </p:tgtEl>
                                        <p:attrNameLst>
                                          <p:attrName>style.visibility</p:attrName>
                                        </p:attrNameLst>
                                      </p:cBhvr>
                                      <p:to>
                                        <p:strVal val="visible"/>
                                      </p:to>
                                    </p:set>
                                    <p:anim calcmode="lin" valueType="num">
                                      <p:cBhvr>
                                        <p:cTn id="32" dur="500" fill="hold"/>
                                        <p:tgtEl>
                                          <p:spTgt spid="75"/>
                                        </p:tgtEl>
                                        <p:attrNameLst>
                                          <p:attrName>ppt_w</p:attrName>
                                        </p:attrNameLst>
                                      </p:cBhvr>
                                      <p:tavLst>
                                        <p:tav tm="0">
                                          <p:val>
                                            <p:fltVal val="0"/>
                                          </p:val>
                                        </p:tav>
                                        <p:tav tm="100000">
                                          <p:val>
                                            <p:strVal val="#ppt_w"/>
                                          </p:val>
                                        </p:tav>
                                      </p:tavLst>
                                    </p:anim>
                                    <p:anim calcmode="lin" valueType="num">
                                      <p:cBhvr>
                                        <p:cTn id="33" dur="500" fill="hold"/>
                                        <p:tgtEl>
                                          <p:spTgt spid="75"/>
                                        </p:tgtEl>
                                        <p:attrNameLst>
                                          <p:attrName>ppt_h</p:attrName>
                                        </p:attrNameLst>
                                      </p:cBhvr>
                                      <p:tavLst>
                                        <p:tav tm="0">
                                          <p:val>
                                            <p:fltVal val="0"/>
                                          </p:val>
                                        </p:tav>
                                        <p:tav tm="100000">
                                          <p:val>
                                            <p:strVal val="#ppt_h"/>
                                          </p:val>
                                        </p:tav>
                                      </p:tavLst>
                                    </p:anim>
                                    <p:animEffect transition="in" filter="fade">
                                      <p:cBhvr>
                                        <p:cTn id="34" dur="500"/>
                                        <p:tgtEl>
                                          <p:spTgt spid="75"/>
                                        </p:tgtEl>
                                      </p:cBhvr>
                                    </p:animEffect>
                                  </p:childTnLst>
                                </p:cTn>
                              </p:par>
                            </p:childTnLst>
                          </p:cTn>
                        </p:par>
                        <p:par>
                          <p:cTn id="35" fill="hold">
                            <p:stCondLst>
                              <p:cond delay="1600"/>
                            </p:stCondLst>
                            <p:childTnLst>
                              <p:par>
                                <p:cTn id="36" presetID="22" presetClass="entr" presetSubtype="8"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500"/>
                                        <p:tgtEl>
                                          <p:spTgt spid="49"/>
                                        </p:tgtEl>
                                      </p:cBhvr>
                                    </p:animEffect>
                                  </p:childTnLst>
                                </p:cTn>
                              </p:par>
                              <p:par>
                                <p:cTn id="39" presetID="22" presetClass="entr" presetSubtype="8" fill="hold" grpId="0" nodeType="withEffect">
                                  <p:stCondLst>
                                    <p:cond delay="10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par>
                                <p:cTn id="42" presetID="22" presetClass="entr" presetSubtype="8" fill="hold" grpId="0" nodeType="withEffect">
                                  <p:stCondLst>
                                    <p:cond delay="200"/>
                                  </p:stCondLst>
                                  <p:childTnLst>
                                    <p:set>
                                      <p:cBhvr>
                                        <p:cTn id="43" dur="1" fill="hold">
                                          <p:stCondLst>
                                            <p:cond delay="0"/>
                                          </p:stCondLst>
                                        </p:cTn>
                                        <p:tgtEl>
                                          <p:spTgt spid="57"/>
                                        </p:tgtEl>
                                        <p:attrNameLst>
                                          <p:attrName>style.visibility</p:attrName>
                                        </p:attrNameLst>
                                      </p:cBhvr>
                                      <p:to>
                                        <p:strVal val="visible"/>
                                      </p:to>
                                    </p:set>
                                    <p:animEffect transition="in" filter="wipe(left)">
                                      <p:cBhvr>
                                        <p:cTn id="44" dur="500"/>
                                        <p:tgtEl>
                                          <p:spTgt spid="57"/>
                                        </p:tgtEl>
                                      </p:cBhvr>
                                    </p:animEffect>
                                  </p:childTnLst>
                                </p:cTn>
                              </p:par>
                            </p:childTnLst>
                          </p:cTn>
                        </p:par>
                        <p:par>
                          <p:cTn id="45" fill="hold">
                            <p:stCondLst>
                              <p:cond delay="2300"/>
                            </p:stCondLst>
                            <p:childTnLst>
                              <p:par>
                                <p:cTn id="46" presetID="2" presetClass="entr" presetSubtype="2" fill="hold" nodeType="afterEffect">
                                  <p:stCondLst>
                                    <p:cond delay="0"/>
                                  </p:stCondLst>
                                  <p:childTnLst>
                                    <p:set>
                                      <p:cBhvr>
                                        <p:cTn id="47" dur="1" fill="hold">
                                          <p:stCondLst>
                                            <p:cond delay="0"/>
                                          </p:stCondLst>
                                        </p:cTn>
                                        <p:tgtEl>
                                          <p:spTgt spid="109"/>
                                        </p:tgtEl>
                                        <p:attrNameLst>
                                          <p:attrName>style.visibility</p:attrName>
                                        </p:attrNameLst>
                                      </p:cBhvr>
                                      <p:to>
                                        <p:strVal val="visible"/>
                                      </p:to>
                                    </p:set>
                                    <p:anim calcmode="lin" valueType="num">
                                      <p:cBhvr additive="base">
                                        <p:cTn id="48" dur="300" fill="hold"/>
                                        <p:tgtEl>
                                          <p:spTgt spid="109"/>
                                        </p:tgtEl>
                                        <p:attrNameLst>
                                          <p:attrName>ppt_x</p:attrName>
                                        </p:attrNameLst>
                                      </p:cBhvr>
                                      <p:tavLst>
                                        <p:tav tm="0">
                                          <p:val>
                                            <p:strVal val="1+#ppt_w/2"/>
                                          </p:val>
                                        </p:tav>
                                        <p:tav tm="100000">
                                          <p:val>
                                            <p:strVal val="#ppt_x"/>
                                          </p:val>
                                        </p:tav>
                                      </p:tavLst>
                                    </p:anim>
                                    <p:anim calcmode="lin" valueType="num">
                                      <p:cBhvr additive="base">
                                        <p:cTn id="49" dur="300" fill="hold"/>
                                        <p:tgtEl>
                                          <p:spTgt spid="109"/>
                                        </p:tgtEl>
                                        <p:attrNameLst>
                                          <p:attrName>ppt_y</p:attrName>
                                        </p:attrNameLst>
                                      </p:cBhvr>
                                      <p:tavLst>
                                        <p:tav tm="0">
                                          <p:val>
                                            <p:strVal val="#ppt_y"/>
                                          </p:val>
                                        </p:tav>
                                        <p:tav tm="100000">
                                          <p:val>
                                            <p:strVal val="#ppt_y"/>
                                          </p:val>
                                        </p:tav>
                                      </p:tavLst>
                                    </p:anim>
                                  </p:childTnLst>
                                </p:cTn>
                              </p:par>
                            </p:childTnLst>
                          </p:cTn>
                        </p:par>
                        <p:par>
                          <p:cTn id="50" fill="hold">
                            <p:stCondLst>
                              <p:cond delay="2600"/>
                            </p:stCondLst>
                            <p:childTnLst>
                              <p:par>
                                <p:cTn id="51" presetID="22" presetClass="entr" presetSubtype="1"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up)">
                                      <p:cBhvr>
                                        <p:cTn id="53" dur="300"/>
                                        <p:tgtEl>
                                          <p:spTgt spid="61"/>
                                        </p:tgtEl>
                                      </p:cBhvr>
                                    </p:animEffect>
                                  </p:childTnLst>
                                </p:cTn>
                              </p:par>
                            </p:childTnLst>
                          </p:cTn>
                        </p:par>
                        <p:par>
                          <p:cTn id="54" fill="hold">
                            <p:stCondLst>
                              <p:cond delay="2900"/>
                            </p:stCondLst>
                            <p:childTnLst>
                              <p:par>
                                <p:cTn id="55" presetID="2" presetClass="entr" presetSubtype="2" fill="hold" nodeType="afterEffect">
                                  <p:stCondLst>
                                    <p:cond delay="0"/>
                                  </p:stCondLst>
                                  <p:childTnLst>
                                    <p:set>
                                      <p:cBhvr>
                                        <p:cTn id="56" dur="1" fill="hold">
                                          <p:stCondLst>
                                            <p:cond delay="0"/>
                                          </p:stCondLst>
                                        </p:cTn>
                                        <p:tgtEl>
                                          <p:spTgt spid="132"/>
                                        </p:tgtEl>
                                        <p:attrNameLst>
                                          <p:attrName>style.visibility</p:attrName>
                                        </p:attrNameLst>
                                      </p:cBhvr>
                                      <p:to>
                                        <p:strVal val="visible"/>
                                      </p:to>
                                    </p:set>
                                    <p:anim calcmode="lin" valueType="num">
                                      <p:cBhvr additive="base">
                                        <p:cTn id="57" dur="300" fill="hold"/>
                                        <p:tgtEl>
                                          <p:spTgt spid="132"/>
                                        </p:tgtEl>
                                        <p:attrNameLst>
                                          <p:attrName>ppt_x</p:attrName>
                                        </p:attrNameLst>
                                      </p:cBhvr>
                                      <p:tavLst>
                                        <p:tav tm="0">
                                          <p:val>
                                            <p:strVal val="1+#ppt_w/2"/>
                                          </p:val>
                                        </p:tav>
                                        <p:tav tm="100000">
                                          <p:val>
                                            <p:strVal val="#ppt_x"/>
                                          </p:val>
                                        </p:tav>
                                      </p:tavLst>
                                    </p:anim>
                                    <p:anim calcmode="lin" valueType="num">
                                      <p:cBhvr additive="base">
                                        <p:cTn id="58" dur="300" fill="hold"/>
                                        <p:tgtEl>
                                          <p:spTgt spid="132"/>
                                        </p:tgtEl>
                                        <p:attrNameLst>
                                          <p:attrName>ppt_y</p:attrName>
                                        </p:attrNameLst>
                                      </p:cBhvr>
                                      <p:tavLst>
                                        <p:tav tm="0">
                                          <p:val>
                                            <p:strVal val="#ppt_y"/>
                                          </p:val>
                                        </p:tav>
                                        <p:tav tm="100000">
                                          <p:val>
                                            <p:strVal val="#ppt_y"/>
                                          </p:val>
                                        </p:tav>
                                      </p:tavLst>
                                    </p:anim>
                                  </p:childTnLst>
                                </p:cTn>
                              </p:par>
                            </p:childTnLst>
                          </p:cTn>
                        </p:par>
                        <p:par>
                          <p:cTn id="59" fill="hold">
                            <p:stCondLst>
                              <p:cond delay="3200"/>
                            </p:stCondLst>
                            <p:childTnLst>
                              <p:par>
                                <p:cTn id="60" presetID="22" presetClass="entr" presetSubtype="1" fill="hold" grpId="0" nodeType="afterEffect">
                                  <p:stCondLst>
                                    <p:cond delay="0"/>
                                  </p:stCondLst>
                                  <p:childTnLst>
                                    <p:set>
                                      <p:cBhvr>
                                        <p:cTn id="61" dur="1" fill="hold">
                                          <p:stCondLst>
                                            <p:cond delay="0"/>
                                          </p:stCondLst>
                                        </p:cTn>
                                        <p:tgtEl>
                                          <p:spTgt spid="130"/>
                                        </p:tgtEl>
                                        <p:attrNameLst>
                                          <p:attrName>style.visibility</p:attrName>
                                        </p:attrNameLst>
                                      </p:cBhvr>
                                      <p:to>
                                        <p:strVal val="visible"/>
                                      </p:to>
                                    </p:set>
                                    <p:animEffect transition="in" filter="wipe(up)">
                                      <p:cBhvr>
                                        <p:cTn id="62" dur="300"/>
                                        <p:tgtEl>
                                          <p:spTgt spid="130"/>
                                        </p:tgtEl>
                                      </p:cBhvr>
                                    </p:animEffect>
                                  </p:childTnLst>
                                </p:cTn>
                              </p:par>
                            </p:childTnLst>
                          </p:cTn>
                        </p:par>
                        <p:par>
                          <p:cTn id="63" fill="hold">
                            <p:stCondLst>
                              <p:cond delay="3500"/>
                            </p:stCondLst>
                            <p:childTnLst>
                              <p:par>
                                <p:cTn id="64" presetID="2" presetClass="entr" presetSubtype="2" fill="hold" nodeType="afterEffect">
                                  <p:stCondLst>
                                    <p:cond delay="0"/>
                                  </p:stCondLst>
                                  <p:childTnLst>
                                    <p:set>
                                      <p:cBhvr>
                                        <p:cTn id="65" dur="1" fill="hold">
                                          <p:stCondLst>
                                            <p:cond delay="0"/>
                                          </p:stCondLst>
                                        </p:cTn>
                                        <p:tgtEl>
                                          <p:spTgt spid="139"/>
                                        </p:tgtEl>
                                        <p:attrNameLst>
                                          <p:attrName>style.visibility</p:attrName>
                                        </p:attrNameLst>
                                      </p:cBhvr>
                                      <p:to>
                                        <p:strVal val="visible"/>
                                      </p:to>
                                    </p:set>
                                    <p:anim calcmode="lin" valueType="num">
                                      <p:cBhvr additive="base">
                                        <p:cTn id="66" dur="300" fill="hold"/>
                                        <p:tgtEl>
                                          <p:spTgt spid="139"/>
                                        </p:tgtEl>
                                        <p:attrNameLst>
                                          <p:attrName>ppt_x</p:attrName>
                                        </p:attrNameLst>
                                      </p:cBhvr>
                                      <p:tavLst>
                                        <p:tav tm="0">
                                          <p:val>
                                            <p:strVal val="1+#ppt_w/2"/>
                                          </p:val>
                                        </p:tav>
                                        <p:tav tm="100000">
                                          <p:val>
                                            <p:strVal val="#ppt_x"/>
                                          </p:val>
                                        </p:tav>
                                      </p:tavLst>
                                    </p:anim>
                                    <p:anim calcmode="lin" valueType="num">
                                      <p:cBhvr additive="base">
                                        <p:cTn id="67" dur="300" fill="hold"/>
                                        <p:tgtEl>
                                          <p:spTgt spid="139"/>
                                        </p:tgtEl>
                                        <p:attrNameLst>
                                          <p:attrName>ppt_y</p:attrName>
                                        </p:attrNameLst>
                                      </p:cBhvr>
                                      <p:tavLst>
                                        <p:tav tm="0">
                                          <p:val>
                                            <p:strVal val="#ppt_y"/>
                                          </p:val>
                                        </p:tav>
                                        <p:tav tm="100000">
                                          <p:val>
                                            <p:strVal val="#ppt_y"/>
                                          </p:val>
                                        </p:tav>
                                      </p:tavLst>
                                    </p:anim>
                                  </p:childTnLst>
                                </p:cTn>
                              </p:par>
                            </p:childTnLst>
                          </p:cTn>
                        </p:par>
                        <p:par>
                          <p:cTn id="68" fill="hold">
                            <p:stCondLst>
                              <p:cond delay="3800"/>
                            </p:stCondLst>
                            <p:childTnLst>
                              <p:par>
                                <p:cTn id="69" presetID="22" presetClass="entr" presetSubtype="1" fill="hold" grpId="0" nodeType="afterEffect">
                                  <p:stCondLst>
                                    <p:cond delay="0"/>
                                  </p:stCondLst>
                                  <p:childTnLst>
                                    <p:set>
                                      <p:cBhvr>
                                        <p:cTn id="70" dur="1" fill="hold">
                                          <p:stCondLst>
                                            <p:cond delay="0"/>
                                          </p:stCondLst>
                                        </p:cTn>
                                        <p:tgtEl>
                                          <p:spTgt spid="131"/>
                                        </p:tgtEl>
                                        <p:attrNameLst>
                                          <p:attrName>style.visibility</p:attrName>
                                        </p:attrNameLst>
                                      </p:cBhvr>
                                      <p:to>
                                        <p:strVal val="visible"/>
                                      </p:to>
                                    </p:set>
                                    <p:animEffect transition="in" filter="wipe(up)">
                                      <p:cBhvr>
                                        <p:cTn id="71" dur="300"/>
                                        <p:tgtEl>
                                          <p:spTgt spid="131"/>
                                        </p:tgtEl>
                                      </p:cBhvr>
                                    </p:animEffect>
                                  </p:childTnLst>
                                </p:cTn>
                              </p:par>
                            </p:childTnLst>
                          </p:cTn>
                        </p:par>
                        <p:par>
                          <p:cTn id="72" fill="hold">
                            <p:stCondLst>
                              <p:cond delay="4100"/>
                            </p:stCondLst>
                            <p:childTnLst>
                              <p:par>
                                <p:cTn id="73" presetID="10" presetClass="entr" presetSubtype="0" fill="hold" grpId="0" nodeType="afterEffect">
                                  <p:stCondLst>
                                    <p:cond delay="0"/>
                                  </p:stCondLst>
                                  <p:childTnLst>
                                    <p:set>
                                      <p:cBhvr>
                                        <p:cTn id="74" dur="1" fill="hold">
                                          <p:stCondLst>
                                            <p:cond delay="0"/>
                                          </p:stCondLst>
                                        </p:cTn>
                                        <p:tgtEl>
                                          <p:spTgt spid="146"/>
                                        </p:tgtEl>
                                        <p:attrNameLst>
                                          <p:attrName>style.visibility</p:attrName>
                                        </p:attrNameLst>
                                      </p:cBhvr>
                                      <p:to>
                                        <p:strVal val="visible"/>
                                      </p:to>
                                    </p:set>
                                    <p:animEffect transition="in" filter="fade">
                                      <p:cBhvr>
                                        <p:cTn id="75"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7" grpId="0"/>
      <p:bldP spid="61" grpId="0"/>
      <p:bldP spid="130" grpId="0"/>
      <p:bldP spid="131" grpId="0"/>
      <p:bldP spid="14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081690" y="728722"/>
            <a:ext cx="3200448" cy="3201603"/>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8" name="椭圆 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9" name="椭圆 8"/>
          <p:cNvSpPr/>
          <p:nvPr/>
        </p:nvSpPr>
        <p:spPr>
          <a:xfrm>
            <a:off x="1286595" y="4287031"/>
            <a:ext cx="1159556" cy="1159974"/>
          </a:xfrm>
          <a:prstGeom prst="ellipse">
            <a:avLst/>
          </a:prstGeom>
          <a:solidFill>
            <a:schemeClr val="accent4"/>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10" name="椭圆 9"/>
          <p:cNvSpPr/>
          <p:nvPr/>
        </p:nvSpPr>
        <p:spPr>
          <a:xfrm>
            <a:off x="2371673" y="402958"/>
            <a:ext cx="470165" cy="470334"/>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grpSp>
        <p:nvGrpSpPr>
          <p:cNvPr id="11" name="组合 10"/>
          <p:cNvGrpSpPr/>
          <p:nvPr/>
        </p:nvGrpSpPr>
        <p:grpSpPr>
          <a:xfrm>
            <a:off x="6632690" y="3493766"/>
            <a:ext cx="515138" cy="515323"/>
            <a:chOff x="304800" y="673100"/>
            <a:chExt cx="4000500" cy="4000500"/>
          </a:xfrm>
          <a:effectLst>
            <a:outerShdw blurRad="381000" dist="152400" dir="8100000" algn="tr" rotWithShape="0">
              <a:prstClr val="black">
                <a:alpha val="7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3" name="椭圆 1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4" name="组合 13"/>
          <p:cNvGrpSpPr/>
          <p:nvPr/>
        </p:nvGrpSpPr>
        <p:grpSpPr>
          <a:xfrm>
            <a:off x="7221992" y="1584568"/>
            <a:ext cx="1067546" cy="1067931"/>
            <a:chOff x="304800" y="673100"/>
            <a:chExt cx="4000500" cy="4000500"/>
          </a:xfrm>
          <a:effectLst>
            <a:outerShdw blurRad="317500" dist="1905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7" name="组合 16"/>
          <p:cNvGrpSpPr/>
          <p:nvPr/>
        </p:nvGrpSpPr>
        <p:grpSpPr>
          <a:xfrm>
            <a:off x="3641820" y="4465745"/>
            <a:ext cx="376055" cy="376191"/>
            <a:chOff x="304800" y="673100"/>
            <a:chExt cx="4000500" cy="4000500"/>
          </a:xfrm>
          <a:effectLst>
            <a:outerShdw blurRad="381000" dist="152400" dir="8100000" algn="tr" rotWithShape="0">
              <a:prstClr val="black">
                <a:alpha val="7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19" name="椭圆 1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20" name="组合 19"/>
          <p:cNvGrpSpPr/>
          <p:nvPr/>
        </p:nvGrpSpPr>
        <p:grpSpPr>
          <a:xfrm>
            <a:off x="544364" y="5805228"/>
            <a:ext cx="492652" cy="492829"/>
            <a:chOff x="304800" y="673100"/>
            <a:chExt cx="4000500" cy="4000500"/>
          </a:xfrm>
          <a:effectLst>
            <a:outerShdw blurRad="381000" dist="152400" dir="8100000" algn="tr" rotWithShape="0">
              <a:prstClr val="black">
                <a:alpha val="7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22" name="椭圆 2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23" name="椭圆 22"/>
          <p:cNvSpPr/>
          <p:nvPr/>
        </p:nvSpPr>
        <p:spPr>
          <a:xfrm>
            <a:off x="6176530" y="1285208"/>
            <a:ext cx="470165" cy="470334"/>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sp>
        <p:nvSpPr>
          <p:cNvPr id="24" name="椭圆 23"/>
          <p:cNvSpPr/>
          <p:nvPr/>
        </p:nvSpPr>
        <p:spPr>
          <a:xfrm>
            <a:off x="6219719" y="6053013"/>
            <a:ext cx="235085" cy="235169"/>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5496" tIns="62748" rIns="125496" bIns="62748" rtlCol="0" anchor="ctr"/>
          <a:lstStyle/>
          <a:p>
            <a:pPr algn="ctr"/>
            <a:endParaRPr lang="zh-CN" altLang="en-US" sz="2471"/>
          </a:p>
        </p:txBody>
      </p:sp>
      <p:grpSp>
        <p:nvGrpSpPr>
          <p:cNvPr id="25" name="组合 24"/>
          <p:cNvGrpSpPr/>
          <p:nvPr/>
        </p:nvGrpSpPr>
        <p:grpSpPr>
          <a:xfrm>
            <a:off x="4757914" y="4031872"/>
            <a:ext cx="1410971" cy="1411479"/>
            <a:chOff x="304800" y="673100"/>
            <a:chExt cx="4000500" cy="4000500"/>
          </a:xfrm>
          <a:effectLst>
            <a:outerShdw blurRad="317500" dist="1905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30" name="文本框 3"/>
          <p:cNvSpPr>
            <a:spLocks noChangeArrowheads="1"/>
          </p:cNvSpPr>
          <p:nvPr/>
        </p:nvSpPr>
        <p:spPr bwMode="auto">
          <a:xfrm>
            <a:off x="10082992" y="7308433"/>
            <a:ext cx="1910485" cy="396795"/>
          </a:xfrm>
          <a:prstGeom prst="rect">
            <a:avLst/>
          </a:prstGeom>
          <a:noFill/>
          <a:ln>
            <a:noFill/>
          </a:ln>
        </p:spPr>
        <p:txBody>
          <a:bodyPr wrap="none" lIns="53783" tIns="26891" rIns="53783" bIns="26891">
            <a:spAutoFit/>
          </a:bodyPr>
          <a:lstStyle>
            <a:defPPr>
              <a:defRPr lang="zh-CN"/>
            </a:defPPr>
            <a:lvl1pPr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1pPr>
            <a:lvl2pPr marL="4572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2pPr>
            <a:lvl3pPr marL="9144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3pPr>
            <a:lvl4pPr marL="13716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4pPr>
            <a:lvl5pPr marL="18288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5pPr>
            <a:lvl6pPr marL="22860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6pPr>
            <a:lvl7pPr marL="27432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7pPr>
            <a:lvl8pPr marL="32004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8pPr>
            <a:lvl9pPr marL="36576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9pPr>
          </a:lstStyle>
          <a:p>
            <a:r>
              <a:rPr lang="zh-CN" altLang="en-US" sz="2162" dirty="0">
                <a:solidFill>
                  <a:schemeClr val="tx1">
                    <a:lumMod val="50000"/>
                    <a:lumOff val="50000"/>
                  </a:schemeClr>
                </a:solidFill>
                <a:latin typeface="微软雅黑" pitchFamily="34" charset="-122"/>
                <a:ea typeface="微软雅黑" pitchFamily="34" charset="-122"/>
                <a:sym typeface="微软雅黑" pitchFamily="34" charset="-122"/>
              </a:rPr>
              <a:t>谢谢您的观看</a:t>
            </a:r>
            <a:r>
              <a:rPr lang="en-US" altLang="zh-CN" sz="2162" dirty="0">
                <a:solidFill>
                  <a:schemeClr val="tx1">
                    <a:lumMod val="50000"/>
                    <a:lumOff val="50000"/>
                  </a:schemeClr>
                </a:solidFill>
                <a:latin typeface="微软雅黑" pitchFamily="34" charset="-122"/>
                <a:ea typeface="微软雅黑" pitchFamily="34" charset="-122"/>
                <a:sym typeface="微软雅黑" pitchFamily="34" charset="-122"/>
              </a:rPr>
              <a:t>!</a:t>
            </a:r>
            <a:endParaRPr lang="zh-CN" altLang="en-US" sz="2162" dirty="0">
              <a:solidFill>
                <a:schemeClr val="tx1">
                  <a:lumMod val="50000"/>
                  <a:lumOff val="50000"/>
                </a:schemeClr>
              </a:solidFill>
              <a:latin typeface="微软雅黑" pitchFamily="34" charset="-122"/>
              <a:ea typeface="微软雅黑" pitchFamily="34" charset="-122"/>
              <a:sym typeface="微软雅黑" pitchFamily="34" charset="-122"/>
            </a:endParaRPr>
          </a:p>
        </p:txBody>
      </p:sp>
      <p:sp>
        <p:nvSpPr>
          <p:cNvPr id="31" name="Text Box 3"/>
          <p:cNvSpPr>
            <a:spLocks noChangeArrowheads="1"/>
          </p:cNvSpPr>
          <p:nvPr/>
        </p:nvSpPr>
        <p:spPr bwMode="auto">
          <a:xfrm>
            <a:off x="10045630" y="5835850"/>
            <a:ext cx="3620462" cy="1477783"/>
          </a:xfrm>
          <a:prstGeom prst="rect">
            <a:avLst/>
          </a:prstGeom>
          <a:noFill/>
          <a:ln>
            <a:noFill/>
          </a:ln>
        </p:spPr>
        <p:txBody>
          <a:bodyPr lIns="53783" tIns="26891" rIns="53783" bIns="26891" anchor="ctr">
            <a:spAutoFit/>
          </a:bodyPr>
          <a:lstStyle>
            <a:defPPr>
              <a:defRPr lang="zh-CN"/>
            </a:defPPr>
            <a:lvl1pPr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1pPr>
            <a:lvl2pPr marL="4572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2pPr>
            <a:lvl3pPr marL="9144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3pPr>
            <a:lvl4pPr marL="13716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4pPr>
            <a:lvl5pPr marL="18288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5pPr>
            <a:lvl6pPr marL="22860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6pPr>
            <a:lvl7pPr marL="27432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7pPr>
            <a:lvl8pPr marL="32004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8pPr>
            <a:lvl9pPr marL="36576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9pPr>
          </a:lstStyle>
          <a:p>
            <a:pPr algn="l">
              <a:lnSpc>
                <a:spcPct val="90000"/>
              </a:lnSpc>
            </a:pPr>
            <a:r>
              <a:rPr lang="en-US" sz="6794" dirty="0">
                <a:solidFill>
                  <a:schemeClr val="accent2"/>
                </a:solidFill>
                <a:latin typeface="Franklin Gothic Medium" pitchFamily="34" charset="0"/>
                <a:ea typeface="方正正中黑简体" pitchFamily="2" charset="-122"/>
                <a:sym typeface="Impact" pitchFamily="34" charset="0"/>
              </a:rPr>
              <a:t>THANKS</a:t>
            </a:r>
            <a:endParaRPr lang="en-US" altLang="zh-CN" sz="6794" dirty="0">
              <a:solidFill>
                <a:schemeClr val="accent2"/>
              </a:solidFill>
              <a:latin typeface="Franklin Gothic Medium" pitchFamily="34" charset="0"/>
              <a:ea typeface="方正正中黑简体" pitchFamily="2" charset="-122"/>
              <a:sym typeface="Impact" pitchFamily="34" charset="0"/>
            </a:endParaRPr>
          </a:p>
          <a:p>
            <a:pPr algn="l">
              <a:lnSpc>
                <a:spcPct val="90000"/>
              </a:lnSpc>
            </a:pPr>
            <a:r>
              <a:rPr lang="en-US" sz="3191" dirty="0">
                <a:solidFill>
                  <a:schemeClr val="accent2"/>
                </a:solidFill>
                <a:latin typeface="微软雅黑" pitchFamily="34" charset="-122"/>
                <a:ea typeface="微软雅黑" pitchFamily="34" charset="-122"/>
                <a:sym typeface="Impact" pitchFamily="34" charset="0"/>
              </a:rPr>
              <a:t>FORWATCHING</a:t>
            </a:r>
          </a:p>
        </p:txBody>
      </p:sp>
      <p:sp>
        <p:nvSpPr>
          <p:cNvPr id="36" name="任意多边形 35"/>
          <p:cNvSpPr>
            <a:spLocks noChangeArrowheads="1"/>
          </p:cNvSpPr>
          <p:nvPr/>
        </p:nvSpPr>
        <p:spPr bwMode="auto">
          <a:xfrm rot="2700000">
            <a:off x="8733812" y="5992522"/>
            <a:ext cx="1063618" cy="1164435"/>
          </a:xfrm>
          <a:custGeom>
            <a:avLst/>
            <a:gdLst>
              <a:gd name="T0" fmla="*/ 0 w 1363744"/>
              <a:gd name="T1" fmla="*/ 262920 h 921508"/>
              <a:gd name="T2" fmla="*/ 677394 w 1363744"/>
              <a:gd name="T3" fmla="*/ 262920 h 921508"/>
              <a:gd name="T4" fmla="*/ 373742 w 1363744"/>
              <a:gd name="T5" fmla="*/ 0 h 921508"/>
              <a:gd name="T6" fmla="*/ 703330 w 1363744"/>
              <a:gd name="T7" fmla="*/ 0 h 921508"/>
              <a:gd name="T8" fmla="*/ 1152525 w 1363744"/>
              <a:gd name="T9" fmla="*/ 388938 h 921508"/>
              <a:gd name="T10" fmla="*/ 703330 w 1363744"/>
              <a:gd name="T11" fmla="*/ 777875 h 921508"/>
              <a:gd name="T12" fmla="*/ 373742 w 1363744"/>
              <a:gd name="T13" fmla="*/ 777875 h 921508"/>
              <a:gd name="T14" fmla="*/ 677396 w 1363744"/>
              <a:gd name="T15" fmla="*/ 514955 h 921508"/>
              <a:gd name="T16" fmla="*/ 0 w 1363744"/>
              <a:gd name="T17" fmla="*/ 514955 h 921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3744"/>
              <a:gd name="T28" fmla="*/ 0 h 921508"/>
              <a:gd name="T29" fmla="*/ 1363744 w 1363744"/>
              <a:gd name="T30" fmla="*/ 921508 h 9215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3744" h="921508">
                <a:moveTo>
                  <a:pt x="0" y="311467"/>
                </a:moveTo>
                <a:lnTo>
                  <a:pt x="801538" y="311467"/>
                </a:lnTo>
                <a:lnTo>
                  <a:pt x="442236" y="0"/>
                </a:lnTo>
                <a:lnTo>
                  <a:pt x="832227" y="0"/>
                </a:lnTo>
                <a:lnTo>
                  <a:pt x="1363744" y="460754"/>
                </a:lnTo>
                <a:lnTo>
                  <a:pt x="832227" y="921508"/>
                </a:lnTo>
                <a:lnTo>
                  <a:pt x="442236" y="921508"/>
                </a:lnTo>
                <a:lnTo>
                  <a:pt x="801540" y="610040"/>
                </a:lnTo>
                <a:lnTo>
                  <a:pt x="0" y="610040"/>
                </a:lnTo>
                <a:close/>
              </a:path>
            </a:pathLst>
          </a:custGeom>
          <a:solidFill>
            <a:schemeClr val="accent2"/>
          </a:solidFill>
          <a:ln>
            <a:noFill/>
          </a:ln>
        </p:spPr>
        <p:txBody>
          <a:bodyPr rot="10800000" vert="eaVert" lIns="53783" tIns="26891" rIns="53783" bIns="26891" anchor="ctr"/>
          <a:lstStyle>
            <a:defPPr>
              <a:defRPr lang="zh-CN"/>
            </a:defPPr>
            <a:lvl1pPr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1pPr>
            <a:lvl2pPr marL="4572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2pPr>
            <a:lvl3pPr marL="9144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3pPr>
            <a:lvl4pPr marL="13716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4pPr>
            <a:lvl5pPr marL="1828800" algn="ctr" rtl="0" fontAlgn="base">
              <a:spcBef>
                <a:spcPct val="0"/>
              </a:spcBef>
              <a:spcAft>
                <a:spcPct val="0"/>
              </a:spcAft>
              <a:buFont typeface="Arial" pitchFamily="34" charset="0"/>
              <a:defRPr sz="2400" kern="1200">
                <a:solidFill>
                  <a:srgbClr val="FFFFFF"/>
                </a:solidFill>
                <a:latin typeface="宋体" pitchFamily="2" charset="-122"/>
                <a:ea typeface="宋体" pitchFamily="2" charset="-122"/>
                <a:cs typeface="+mn-cs"/>
                <a:sym typeface="宋体" pitchFamily="2" charset="-122"/>
              </a:defRPr>
            </a:lvl5pPr>
            <a:lvl6pPr marL="22860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6pPr>
            <a:lvl7pPr marL="27432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7pPr>
            <a:lvl8pPr marL="32004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8pPr>
            <a:lvl9pPr marL="3657600" algn="l" defTabSz="914400" rtl="0" eaLnBrk="1" latinLnBrk="0" hangingPunct="1">
              <a:defRPr sz="2400" kern="1200">
                <a:solidFill>
                  <a:srgbClr val="FFFFFF"/>
                </a:solidFill>
                <a:latin typeface="宋体" pitchFamily="2" charset="-122"/>
                <a:ea typeface="宋体" pitchFamily="2" charset="-122"/>
                <a:cs typeface="+mn-cs"/>
                <a:sym typeface="宋体" pitchFamily="2" charset="-122"/>
              </a:defRPr>
            </a:lvl9pPr>
          </a:lstStyle>
          <a:p>
            <a:endParaRPr lang="zh-CN" altLang="en-US" sz="1029">
              <a:solidFill>
                <a:srgbClr val="00ACA8"/>
              </a:solidFill>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1026" y="1408712"/>
            <a:ext cx="1992304" cy="1540177"/>
          </a:xfrm>
          <a:prstGeom prst="rect">
            <a:avLst/>
          </a:prstGeom>
        </p:spPr>
      </p:pic>
    </p:spTree>
    <p:extLst>
      <p:ext uri="{BB962C8B-B14F-4D97-AF65-F5344CB8AC3E}">
        <p14:creationId xmlns:p14="http://schemas.microsoft.com/office/powerpoint/2010/main" val="197741669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
                                  </p:stCondLst>
                                  <p:childTnLst>
                                    <p:set>
                                      <p:cBhvr>
                                        <p:cTn id="6" dur="1" fill="hold">
                                          <p:stCondLst>
                                            <p:cond delay="0"/>
                                          </p:stCondLst>
                                        </p:cTn>
                                        <p:tgtEl>
                                          <p:spTgt spid="6"/>
                                        </p:tgtEl>
                                        <p:attrNameLst>
                                          <p:attrName>style.visibility</p:attrName>
                                        </p:attrNameLst>
                                      </p:cBhvr>
                                      <p:to>
                                        <p:strVal val="visible"/>
                                      </p:to>
                                    </p:set>
                                  </p:childTnLst>
                                </p:cTn>
                              </p:par>
                              <p:par>
                                <p:cTn id="7" presetID="53" presetClass="entr" presetSubtype="16" fill="hold" nodeType="withEffect">
                                  <p:stCondLst>
                                    <p:cond delay="40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Effect transition="in" filter="fade">
                                      <p:cBhvr>
                                        <p:cTn id="11" dur="1000"/>
                                        <p:tgtEl>
                                          <p:spTgt spid="6"/>
                                        </p:tgtEl>
                                      </p:cBhvr>
                                    </p:animEffect>
                                  </p:childTnLst>
                                </p:cTn>
                              </p:par>
                              <p:par>
                                <p:cTn id="12" presetID="64" presetClass="path" presetSubtype="0" fill="hold" nodeType="withEffect">
                                  <p:stCondLst>
                                    <p:cond delay="400"/>
                                  </p:stCondLst>
                                  <p:childTnLst>
                                    <p:animMotion origin="layout" path="M -4.72222E-6 -4.68026E-6 L 0.38872 0.84338 " pathEditMode="relative" rAng="0" ptsTypes="AA">
                                      <p:cBhvr>
                                        <p:cTn id="13" dur="1000" spd="-100000" fill="hold"/>
                                        <p:tgtEl>
                                          <p:spTgt spid="6"/>
                                        </p:tgtEl>
                                        <p:attrNameLst>
                                          <p:attrName>ppt_x</p:attrName>
                                          <p:attrName>ppt_y</p:attrName>
                                        </p:attrNameLst>
                                      </p:cBhvr>
                                      <p:rCtr x="19427" y="42169"/>
                                    </p:animMotion>
                                  </p:childTnLst>
                                </p:cTn>
                              </p:par>
                              <p:par>
                                <p:cTn id="14" presetID="1" presetClass="entr" presetSubtype="0" fill="hold" grpId="0" nodeType="withEffect">
                                  <p:stCondLst>
                                    <p:cond delay="300"/>
                                  </p:stCondLst>
                                  <p:childTnLst>
                                    <p:set>
                                      <p:cBhvr>
                                        <p:cTn id="15" dur="1" fill="hold">
                                          <p:stCondLst>
                                            <p:cond delay="0"/>
                                          </p:stCondLst>
                                        </p:cTn>
                                        <p:tgtEl>
                                          <p:spTgt spid="10"/>
                                        </p:tgtEl>
                                        <p:attrNameLst>
                                          <p:attrName>style.visibility</p:attrName>
                                        </p:attrNameLst>
                                      </p:cBhvr>
                                      <p:to>
                                        <p:strVal val="visible"/>
                                      </p:to>
                                    </p:set>
                                  </p:childTnLst>
                                </p:cTn>
                              </p:par>
                              <p:par>
                                <p:cTn id="16" presetID="53" presetClass="entr" presetSubtype="16" fill="hold" grpId="1" nodeType="withEffect">
                                  <p:stCondLst>
                                    <p:cond delay="3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Effect transition="in" filter="fade">
                                      <p:cBhvr>
                                        <p:cTn id="20" dur="1000"/>
                                        <p:tgtEl>
                                          <p:spTgt spid="10"/>
                                        </p:tgtEl>
                                      </p:cBhvr>
                                    </p:animEffect>
                                  </p:childTnLst>
                                </p:cTn>
                              </p:par>
                              <p:par>
                                <p:cTn id="21" presetID="64" presetClass="path" presetSubtype="0" fill="hold" grpId="2" nodeType="withEffect">
                                  <p:stCondLst>
                                    <p:cond delay="300"/>
                                  </p:stCondLst>
                                  <p:childTnLst>
                                    <p:animMotion origin="layout" path="M 2.77778E-6 2.422E-6 L 0.39375 -0.33797 " pathEditMode="relative" rAng="0" ptsTypes="AA">
                                      <p:cBhvr>
                                        <p:cTn id="22" dur="1000" spd="-100000" fill="hold"/>
                                        <p:tgtEl>
                                          <p:spTgt spid="10"/>
                                        </p:tgtEl>
                                        <p:attrNameLst>
                                          <p:attrName>ppt_x</p:attrName>
                                          <p:attrName>ppt_y</p:attrName>
                                        </p:attrNameLst>
                                      </p:cBhvr>
                                      <p:rCtr x="19688" y="-16898"/>
                                    </p:animMotion>
                                  </p:childTnLst>
                                </p:cTn>
                              </p:par>
                              <p:par>
                                <p:cTn id="23" presetID="1" presetClass="entr" presetSubtype="0" fill="hold" nodeType="withEffect">
                                  <p:stCondLst>
                                    <p:cond delay="300"/>
                                  </p:stCondLst>
                                  <p:childTnLst>
                                    <p:set>
                                      <p:cBhvr>
                                        <p:cTn id="24" dur="1" fill="hold">
                                          <p:stCondLst>
                                            <p:cond delay="0"/>
                                          </p:stCondLst>
                                        </p:cTn>
                                        <p:tgtEl>
                                          <p:spTgt spid="11"/>
                                        </p:tgtEl>
                                        <p:attrNameLst>
                                          <p:attrName>style.visibility</p:attrName>
                                        </p:attrNameLst>
                                      </p:cBhvr>
                                      <p:to>
                                        <p:strVal val="visible"/>
                                      </p:to>
                                    </p:set>
                                  </p:childTnLst>
                                </p:cTn>
                              </p:par>
                              <p:par>
                                <p:cTn id="25" presetID="53" presetClass="entr" presetSubtype="16" fill="hold" nodeType="withEffect">
                                  <p:stCondLst>
                                    <p:cond delay="3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Effect transition="in" filter="fade">
                                      <p:cBhvr>
                                        <p:cTn id="29" dur="1000"/>
                                        <p:tgtEl>
                                          <p:spTgt spid="11"/>
                                        </p:tgtEl>
                                      </p:cBhvr>
                                    </p:animEffect>
                                  </p:childTnLst>
                                </p:cTn>
                              </p:par>
                              <p:par>
                                <p:cTn id="30" presetID="64" presetClass="path" presetSubtype="0" fill="hold" nodeType="withEffect">
                                  <p:stCondLst>
                                    <p:cond delay="300"/>
                                  </p:stCondLst>
                                  <p:childTnLst>
                                    <p:animMotion origin="layout" path="M -5.55556E-7 -1.46123E-6 L 0.20451 0.58418 " pathEditMode="relative" rAng="0" ptsTypes="AA">
                                      <p:cBhvr>
                                        <p:cTn id="31" dur="1000" spd="-100000" fill="hold"/>
                                        <p:tgtEl>
                                          <p:spTgt spid="11"/>
                                        </p:tgtEl>
                                        <p:attrNameLst>
                                          <p:attrName>ppt_x</p:attrName>
                                          <p:attrName>ppt_y</p:attrName>
                                        </p:attrNameLst>
                                      </p:cBhvr>
                                      <p:rCtr x="10226" y="29194"/>
                                    </p:animMotion>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53" presetClass="entr" presetSubtype="16"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Effect transition="in" filter="fade">
                                      <p:cBhvr>
                                        <p:cTn id="38" dur="1000"/>
                                        <p:tgtEl>
                                          <p:spTgt spid="14"/>
                                        </p:tgtEl>
                                      </p:cBhvr>
                                    </p:animEffect>
                                  </p:childTnLst>
                                </p:cTn>
                              </p:par>
                              <p:par>
                                <p:cTn id="39" presetID="64" presetClass="path" presetSubtype="0" fill="hold" nodeType="withEffect">
                                  <p:stCondLst>
                                    <p:cond delay="0"/>
                                  </p:stCondLst>
                                  <p:childTnLst>
                                    <p:animMotion origin="layout" path="M -5.55556E-7 -3.28699E-6 L -0.52465 -0.50942 " pathEditMode="relative" rAng="0" ptsTypes="AA">
                                      <p:cBhvr>
                                        <p:cTn id="40" dur="1000" spd="-100000" fill="hold"/>
                                        <p:tgtEl>
                                          <p:spTgt spid="14"/>
                                        </p:tgtEl>
                                        <p:attrNameLst>
                                          <p:attrName>ppt_x</p:attrName>
                                          <p:attrName>ppt_y</p:attrName>
                                        </p:attrNameLst>
                                      </p:cBhvr>
                                      <p:rCtr x="-26233" y="-25487"/>
                                    </p:animMotion>
                                  </p:childTnLst>
                                </p:cTn>
                              </p:par>
                              <p:par>
                                <p:cTn id="41" presetID="1" presetClass="entr" presetSubtype="0" fill="hold" grpId="0" nodeType="withEffect">
                                  <p:stCondLst>
                                    <p:cond delay="200"/>
                                  </p:stCondLst>
                                  <p:childTnLst>
                                    <p:set>
                                      <p:cBhvr>
                                        <p:cTn id="42" dur="1" fill="hold">
                                          <p:stCondLst>
                                            <p:cond delay="0"/>
                                          </p:stCondLst>
                                        </p:cTn>
                                        <p:tgtEl>
                                          <p:spTgt spid="23"/>
                                        </p:tgtEl>
                                        <p:attrNameLst>
                                          <p:attrName>style.visibility</p:attrName>
                                        </p:attrNameLst>
                                      </p:cBhvr>
                                      <p:to>
                                        <p:strVal val="visible"/>
                                      </p:to>
                                    </p:set>
                                  </p:childTnLst>
                                </p:cTn>
                              </p:par>
                              <p:par>
                                <p:cTn id="43" presetID="53" presetClass="entr" presetSubtype="16" fill="hold" grpId="1" nodeType="withEffect">
                                  <p:stCondLst>
                                    <p:cond delay="20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fltVal val="0"/>
                                          </p:val>
                                        </p:tav>
                                        <p:tav tm="100000">
                                          <p:val>
                                            <p:strVal val="#ppt_w"/>
                                          </p:val>
                                        </p:tav>
                                      </p:tavLst>
                                    </p:anim>
                                    <p:anim calcmode="lin" valueType="num">
                                      <p:cBhvr>
                                        <p:cTn id="46" dur="1000" fill="hold"/>
                                        <p:tgtEl>
                                          <p:spTgt spid="23"/>
                                        </p:tgtEl>
                                        <p:attrNameLst>
                                          <p:attrName>ppt_h</p:attrName>
                                        </p:attrNameLst>
                                      </p:cBhvr>
                                      <p:tavLst>
                                        <p:tav tm="0">
                                          <p:val>
                                            <p:fltVal val="0"/>
                                          </p:val>
                                        </p:tav>
                                        <p:tav tm="100000">
                                          <p:val>
                                            <p:strVal val="#ppt_h"/>
                                          </p:val>
                                        </p:tav>
                                      </p:tavLst>
                                    </p:anim>
                                    <p:animEffect transition="in" filter="fade">
                                      <p:cBhvr>
                                        <p:cTn id="47" dur="1000"/>
                                        <p:tgtEl>
                                          <p:spTgt spid="23"/>
                                        </p:tgtEl>
                                      </p:cBhvr>
                                    </p:animEffect>
                                  </p:childTnLst>
                                </p:cTn>
                              </p:par>
                              <p:par>
                                <p:cTn id="48" presetID="64" presetClass="path" presetSubtype="0" fill="hold" grpId="2" nodeType="withEffect">
                                  <p:stCondLst>
                                    <p:cond delay="200"/>
                                  </p:stCondLst>
                                  <p:childTnLst>
                                    <p:animMotion origin="layout" path="M -2.22222E-6 1.18319E-6 L 0.21702 -0.37071 " pathEditMode="relative" rAng="0" ptsTypes="AA">
                                      <p:cBhvr>
                                        <p:cTn id="49" dur="1000" spd="-100000" fill="hold"/>
                                        <p:tgtEl>
                                          <p:spTgt spid="23"/>
                                        </p:tgtEl>
                                        <p:attrNameLst>
                                          <p:attrName>ppt_x</p:attrName>
                                          <p:attrName>ppt_y</p:attrName>
                                        </p:attrNameLst>
                                      </p:cBhvr>
                                      <p:rCtr x="10851" y="-18536"/>
                                    </p:animMotion>
                                  </p:childTnLst>
                                </p:cTn>
                              </p:par>
                              <p:par>
                                <p:cTn id="50" presetID="1" presetClass="entr" presetSubtype="0" fill="hold" grpId="0" nodeType="withEffect">
                                  <p:stCondLst>
                                    <p:cond delay="400"/>
                                  </p:stCondLst>
                                  <p:childTnLst>
                                    <p:set>
                                      <p:cBhvr>
                                        <p:cTn id="51" dur="1" fill="hold">
                                          <p:stCondLst>
                                            <p:cond delay="0"/>
                                          </p:stCondLst>
                                        </p:cTn>
                                        <p:tgtEl>
                                          <p:spTgt spid="24"/>
                                        </p:tgtEl>
                                        <p:attrNameLst>
                                          <p:attrName>style.visibility</p:attrName>
                                        </p:attrNameLst>
                                      </p:cBhvr>
                                      <p:to>
                                        <p:strVal val="visible"/>
                                      </p:to>
                                    </p:set>
                                  </p:childTnLst>
                                </p:cTn>
                              </p:par>
                              <p:par>
                                <p:cTn id="52" presetID="53" presetClass="entr" presetSubtype="16" fill="hold" grpId="1" nodeType="withEffect">
                                  <p:stCondLst>
                                    <p:cond delay="400"/>
                                  </p:stCondLst>
                                  <p:childTnLst>
                                    <p:set>
                                      <p:cBhvr>
                                        <p:cTn id="53" dur="1" fill="hold">
                                          <p:stCondLst>
                                            <p:cond delay="0"/>
                                          </p:stCondLst>
                                        </p:cTn>
                                        <p:tgtEl>
                                          <p:spTgt spid="24"/>
                                        </p:tgtEl>
                                        <p:attrNameLst>
                                          <p:attrName>style.visibility</p:attrName>
                                        </p:attrNameLst>
                                      </p:cBhvr>
                                      <p:to>
                                        <p:strVal val="visible"/>
                                      </p:to>
                                    </p:set>
                                    <p:anim calcmode="lin" valueType="num">
                                      <p:cBhvr>
                                        <p:cTn id="54" dur="1000" fill="hold"/>
                                        <p:tgtEl>
                                          <p:spTgt spid="24"/>
                                        </p:tgtEl>
                                        <p:attrNameLst>
                                          <p:attrName>ppt_w</p:attrName>
                                        </p:attrNameLst>
                                      </p:cBhvr>
                                      <p:tavLst>
                                        <p:tav tm="0">
                                          <p:val>
                                            <p:fltVal val="0"/>
                                          </p:val>
                                        </p:tav>
                                        <p:tav tm="100000">
                                          <p:val>
                                            <p:strVal val="#ppt_w"/>
                                          </p:val>
                                        </p:tav>
                                      </p:tavLst>
                                    </p:anim>
                                    <p:anim calcmode="lin" valueType="num">
                                      <p:cBhvr>
                                        <p:cTn id="55" dur="1000" fill="hold"/>
                                        <p:tgtEl>
                                          <p:spTgt spid="24"/>
                                        </p:tgtEl>
                                        <p:attrNameLst>
                                          <p:attrName>ppt_h</p:attrName>
                                        </p:attrNameLst>
                                      </p:cBhvr>
                                      <p:tavLst>
                                        <p:tav tm="0">
                                          <p:val>
                                            <p:fltVal val="0"/>
                                          </p:val>
                                        </p:tav>
                                        <p:tav tm="100000">
                                          <p:val>
                                            <p:strVal val="#ppt_h"/>
                                          </p:val>
                                        </p:tav>
                                      </p:tavLst>
                                    </p:anim>
                                    <p:animEffect transition="in" filter="fade">
                                      <p:cBhvr>
                                        <p:cTn id="56" dur="1000"/>
                                        <p:tgtEl>
                                          <p:spTgt spid="24"/>
                                        </p:tgtEl>
                                      </p:cBhvr>
                                    </p:animEffect>
                                  </p:childTnLst>
                                </p:cTn>
                              </p:par>
                              <p:par>
                                <p:cTn id="57" presetID="64" presetClass="path" presetSubtype="0" fill="hold" grpId="2" nodeType="withEffect">
                                  <p:stCondLst>
                                    <p:cond delay="400"/>
                                  </p:stCondLst>
                                  <p:childTnLst>
                                    <p:animMotion origin="layout" path="M 5E-6 2.09762E-6 L -0.18855 -1.11369 " pathEditMode="relative" rAng="0" ptsTypes="AA">
                                      <p:cBhvr>
                                        <p:cTn id="58" dur="1000" spd="-100000" fill="hold"/>
                                        <p:tgtEl>
                                          <p:spTgt spid="24"/>
                                        </p:tgtEl>
                                        <p:attrNameLst>
                                          <p:attrName>ppt_x</p:attrName>
                                          <p:attrName>ppt_y</p:attrName>
                                        </p:attrNameLst>
                                      </p:cBhvr>
                                      <p:rCtr x="-9427" y="-55700"/>
                                    </p:animMotion>
                                  </p:childTnLst>
                                </p:cTn>
                              </p:par>
                              <p:par>
                                <p:cTn id="59" presetID="1" presetClass="entr" presetSubtype="0" fill="hold" grpId="0" nodeType="withEffect">
                                  <p:stCondLst>
                                    <p:cond delay="200"/>
                                  </p:stCondLst>
                                  <p:childTnLst>
                                    <p:set>
                                      <p:cBhvr>
                                        <p:cTn id="60" dur="1" fill="hold">
                                          <p:stCondLst>
                                            <p:cond delay="0"/>
                                          </p:stCondLst>
                                        </p:cTn>
                                        <p:tgtEl>
                                          <p:spTgt spid="9"/>
                                        </p:tgtEl>
                                        <p:attrNameLst>
                                          <p:attrName>style.visibility</p:attrName>
                                        </p:attrNameLst>
                                      </p:cBhvr>
                                      <p:to>
                                        <p:strVal val="visible"/>
                                      </p:to>
                                    </p:set>
                                  </p:childTnLst>
                                </p:cTn>
                              </p:par>
                              <p:par>
                                <p:cTn id="61" presetID="53" presetClass="entr" presetSubtype="16" fill="hold" grpId="1" nodeType="withEffect">
                                  <p:stCondLst>
                                    <p:cond delay="200"/>
                                  </p:stCondLst>
                                  <p:childTnLst>
                                    <p:set>
                                      <p:cBhvr>
                                        <p:cTn id="62" dur="1" fill="hold">
                                          <p:stCondLst>
                                            <p:cond delay="0"/>
                                          </p:stCondLst>
                                        </p:cTn>
                                        <p:tgtEl>
                                          <p:spTgt spid="9"/>
                                        </p:tgtEl>
                                        <p:attrNameLst>
                                          <p:attrName>style.visibility</p:attrName>
                                        </p:attrNameLst>
                                      </p:cBhvr>
                                      <p:to>
                                        <p:strVal val="visible"/>
                                      </p:to>
                                    </p:set>
                                    <p:anim calcmode="lin" valueType="num">
                                      <p:cBhvr>
                                        <p:cTn id="63" dur="1000" fill="hold"/>
                                        <p:tgtEl>
                                          <p:spTgt spid="9"/>
                                        </p:tgtEl>
                                        <p:attrNameLst>
                                          <p:attrName>ppt_w</p:attrName>
                                        </p:attrNameLst>
                                      </p:cBhvr>
                                      <p:tavLst>
                                        <p:tav tm="0">
                                          <p:val>
                                            <p:fltVal val="0"/>
                                          </p:val>
                                        </p:tav>
                                        <p:tav tm="100000">
                                          <p:val>
                                            <p:strVal val="#ppt_w"/>
                                          </p:val>
                                        </p:tav>
                                      </p:tavLst>
                                    </p:anim>
                                    <p:anim calcmode="lin" valueType="num">
                                      <p:cBhvr>
                                        <p:cTn id="64" dur="1000" fill="hold"/>
                                        <p:tgtEl>
                                          <p:spTgt spid="9"/>
                                        </p:tgtEl>
                                        <p:attrNameLst>
                                          <p:attrName>ppt_h</p:attrName>
                                        </p:attrNameLst>
                                      </p:cBhvr>
                                      <p:tavLst>
                                        <p:tav tm="0">
                                          <p:val>
                                            <p:fltVal val="0"/>
                                          </p:val>
                                        </p:tav>
                                        <p:tav tm="100000">
                                          <p:val>
                                            <p:strVal val="#ppt_h"/>
                                          </p:val>
                                        </p:tav>
                                      </p:tavLst>
                                    </p:anim>
                                    <p:animEffect transition="in" filter="fade">
                                      <p:cBhvr>
                                        <p:cTn id="65" dur="1000"/>
                                        <p:tgtEl>
                                          <p:spTgt spid="9"/>
                                        </p:tgtEl>
                                      </p:cBhvr>
                                    </p:animEffect>
                                  </p:childTnLst>
                                </p:cTn>
                              </p:par>
                              <p:par>
                                <p:cTn id="66" presetID="64" presetClass="path" presetSubtype="0" fill="hold" grpId="2" nodeType="withEffect">
                                  <p:stCondLst>
                                    <p:cond delay="200"/>
                                  </p:stCondLst>
                                  <p:childTnLst>
                                    <p:animMotion origin="layout" path="M -1.11111E-6 4.44444E-6 L 0.12309 0.575 " pathEditMode="relative" rAng="0" ptsTypes="AA">
                                      <p:cBhvr>
                                        <p:cTn id="67" dur="1000" spd="-100000" fill="hold"/>
                                        <p:tgtEl>
                                          <p:spTgt spid="9"/>
                                        </p:tgtEl>
                                        <p:attrNameLst>
                                          <p:attrName>ppt_x</p:attrName>
                                          <p:attrName>ppt_y</p:attrName>
                                        </p:attrNameLst>
                                      </p:cBhvr>
                                      <p:rCtr x="6146" y="28735"/>
                                    </p:animMotion>
                                  </p:childTnLst>
                                </p:cTn>
                              </p:par>
                              <p:par>
                                <p:cTn id="68" presetID="1" presetClass="entr" presetSubtype="0" fill="hold" nodeType="withEffect">
                                  <p:stCondLst>
                                    <p:cond delay="400"/>
                                  </p:stCondLst>
                                  <p:childTnLst>
                                    <p:set>
                                      <p:cBhvr>
                                        <p:cTn id="69" dur="1" fill="hold">
                                          <p:stCondLst>
                                            <p:cond delay="0"/>
                                          </p:stCondLst>
                                        </p:cTn>
                                        <p:tgtEl>
                                          <p:spTgt spid="17"/>
                                        </p:tgtEl>
                                        <p:attrNameLst>
                                          <p:attrName>style.visibility</p:attrName>
                                        </p:attrNameLst>
                                      </p:cBhvr>
                                      <p:to>
                                        <p:strVal val="visible"/>
                                      </p:to>
                                    </p:set>
                                  </p:childTnLst>
                                </p:cTn>
                              </p:par>
                              <p:par>
                                <p:cTn id="70" presetID="53" presetClass="entr" presetSubtype="16" fill="hold" nodeType="withEffect">
                                  <p:stCondLst>
                                    <p:cond delay="400"/>
                                  </p:stCondLst>
                                  <p:childTnLst>
                                    <p:set>
                                      <p:cBhvr>
                                        <p:cTn id="71" dur="1" fill="hold">
                                          <p:stCondLst>
                                            <p:cond delay="0"/>
                                          </p:stCondLst>
                                        </p:cTn>
                                        <p:tgtEl>
                                          <p:spTgt spid="17"/>
                                        </p:tgtEl>
                                        <p:attrNameLst>
                                          <p:attrName>style.visibility</p:attrName>
                                        </p:attrNameLst>
                                      </p:cBhvr>
                                      <p:to>
                                        <p:strVal val="visible"/>
                                      </p:to>
                                    </p:set>
                                    <p:anim calcmode="lin" valueType="num">
                                      <p:cBhvr>
                                        <p:cTn id="72" dur="1000" fill="hold"/>
                                        <p:tgtEl>
                                          <p:spTgt spid="17"/>
                                        </p:tgtEl>
                                        <p:attrNameLst>
                                          <p:attrName>ppt_w</p:attrName>
                                        </p:attrNameLst>
                                      </p:cBhvr>
                                      <p:tavLst>
                                        <p:tav tm="0">
                                          <p:val>
                                            <p:fltVal val="0"/>
                                          </p:val>
                                        </p:tav>
                                        <p:tav tm="100000">
                                          <p:val>
                                            <p:strVal val="#ppt_w"/>
                                          </p:val>
                                        </p:tav>
                                      </p:tavLst>
                                    </p:anim>
                                    <p:anim calcmode="lin" valueType="num">
                                      <p:cBhvr>
                                        <p:cTn id="73" dur="1000" fill="hold"/>
                                        <p:tgtEl>
                                          <p:spTgt spid="17"/>
                                        </p:tgtEl>
                                        <p:attrNameLst>
                                          <p:attrName>ppt_h</p:attrName>
                                        </p:attrNameLst>
                                      </p:cBhvr>
                                      <p:tavLst>
                                        <p:tav tm="0">
                                          <p:val>
                                            <p:fltVal val="0"/>
                                          </p:val>
                                        </p:tav>
                                        <p:tav tm="100000">
                                          <p:val>
                                            <p:strVal val="#ppt_h"/>
                                          </p:val>
                                        </p:tav>
                                      </p:tavLst>
                                    </p:anim>
                                    <p:animEffect transition="in" filter="fade">
                                      <p:cBhvr>
                                        <p:cTn id="74" dur="1000"/>
                                        <p:tgtEl>
                                          <p:spTgt spid="17"/>
                                        </p:tgtEl>
                                      </p:cBhvr>
                                    </p:animEffect>
                                  </p:childTnLst>
                                </p:cTn>
                              </p:par>
                              <p:par>
                                <p:cTn id="75" presetID="64" presetClass="path" presetSubtype="0" fill="hold" nodeType="withEffect">
                                  <p:stCondLst>
                                    <p:cond delay="400"/>
                                  </p:stCondLst>
                                  <p:childTnLst>
                                    <p:animMotion origin="layout" path="M 1.38889E-6 3.41057E-6 L -0.71736 -0.40563 " pathEditMode="relative" rAng="0" ptsTypes="AA">
                                      <p:cBhvr>
                                        <p:cTn id="76" dur="1000" spd="-100000" fill="hold"/>
                                        <p:tgtEl>
                                          <p:spTgt spid="17"/>
                                        </p:tgtEl>
                                        <p:attrNameLst>
                                          <p:attrName>ppt_x</p:attrName>
                                          <p:attrName>ppt_y</p:attrName>
                                        </p:attrNameLst>
                                      </p:cBhvr>
                                      <p:rCtr x="-35868" y="-20297"/>
                                    </p:animMotion>
                                  </p:childTnLst>
                                </p:cTn>
                              </p:par>
                              <p:par>
                                <p:cTn id="77" presetID="1" presetClass="entr" presetSubtype="0" fill="hold" nodeType="withEffect">
                                  <p:stCondLst>
                                    <p:cond delay="300"/>
                                  </p:stCondLst>
                                  <p:childTnLst>
                                    <p:set>
                                      <p:cBhvr>
                                        <p:cTn id="78" dur="1" fill="hold">
                                          <p:stCondLst>
                                            <p:cond delay="0"/>
                                          </p:stCondLst>
                                        </p:cTn>
                                        <p:tgtEl>
                                          <p:spTgt spid="20"/>
                                        </p:tgtEl>
                                        <p:attrNameLst>
                                          <p:attrName>style.visibility</p:attrName>
                                        </p:attrNameLst>
                                      </p:cBhvr>
                                      <p:to>
                                        <p:strVal val="visible"/>
                                      </p:to>
                                    </p:set>
                                  </p:childTnLst>
                                </p:cTn>
                              </p:par>
                              <p:par>
                                <p:cTn id="79" presetID="53" presetClass="entr" presetSubtype="16" fill="hold" nodeType="withEffect">
                                  <p:stCondLst>
                                    <p:cond delay="300"/>
                                  </p:stCondLst>
                                  <p:childTnLst>
                                    <p:set>
                                      <p:cBhvr>
                                        <p:cTn id="80" dur="1" fill="hold">
                                          <p:stCondLst>
                                            <p:cond delay="0"/>
                                          </p:stCondLst>
                                        </p:cTn>
                                        <p:tgtEl>
                                          <p:spTgt spid="20"/>
                                        </p:tgtEl>
                                        <p:attrNameLst>
                                          <p:attrName>style.visibility</p:attrName>
                                        </p:attrNameLst>
                                      </p:cBhvr>
                                      <p:to>
                                        <p:strVal val="visible"/>
                                      </p:to>
                                    </p:set>
                                    <p:anim calcmode="lin" valueType="num">
                                      <p:cBhvr>
                                        <p:cTn id="81" dur="1000" fill="hold"/>
                                        <p:tgtEl>
                                          <p:spTgt spid="20"/>
                                        </p:tgtEl>
                                        <p:attrNameLst>
                                          <p:attrName>ppt_w</p:attrName>
                                        </p:attrNameLst>
                                      </p:cBhvr>
                                      <p:tavLst>
                                        <p:tav tm="0">
                                          <p:val>
                                            <p:fltVal val="0"/>
                                          </p:val>
                                        </p:tav>
                                        <p:tav tm="100000">
                                          <p:val>
                                            <p:strVal val="#ppt_w"/>
                                          </p:val>
                                        </p:tav>
                                      </p:tavLst>
                                    </p:anim>
                                    <p:anim calcmode="lin" valueType="num">
                                      <p:cBhvr>
                                        <p:cTn id="82" dur="1000" fill="hold"/>
                                        <p:tgtEl>
                                          <p:spTgt spid="20"/>
                                        </p:tgtEl>
                                        <p:attrNameLst>
                                          <p:attrName>ppt_h</p:attrName>
                                        </p:attrNameLst>
                                      </p:cBhvr>
                                      <p:tavLst>
                                        <p:tav tm="0">
                                          <p:val>
                                            <p:fltVal val="0"/>
                                          </p:val>
                                        </p:tav>
                                        <p:tav tm="100000">
                                          <p:val>
                                            <p:strVal val="#ppt_h"/>
                                          </p:val>
                                        </p:tav>
                                      </p:tavLst>
                                    </p:anim>
                                    <p:animEffect transition="in" filter="fade">
                                      <p:cBhvr>
                                        <p:cTn id="83" dur="1000"/>
                                        <p:tgtEl>
                                          <p:spTgt spid="20"/>
                                        </p:tgtEl>
                                      </p:cBhvr>
                                    </p:animEffect>
                                  </p:childTnLst>
                                </p:cTn>
                              </p:par>
                              <p:par>
                                <p:cTn id="84" presetID="64" presetClass="path" presetSubtype="0" fill="hold" nodeType="withEffect">
                                  <p:stCondLst>
                                    <p:cond delay="300"/>
                                  </p:stCondLst>
                                  <p:childTnLst>
                                    <p:animMotion origin="layout" path="M -8.33333E-7 3.20988E-6 L 1.0349 -0.87346 " pathEditMode="relative" rAng="0" ptsTypes="AA">
                                      <p:cBhvr>
                                        <p:cTn id="85" dur="1000" spd="-100000" fill="hold"/>
                                        <p:tgtEl>
                                          <p:spTgt spid="20"/>
                                        </p:tgtEl>
                                        <p:attrNameLst>
                                          <p:attrName>ppt_x</p:attrName>
                                          <p:attrName>ppt_y</p:attrName>
                                        </p:attrNameLst>
                                      </p:cBhvr>
                                      <p:rCtr x="51736" y="-43673"/>
                                    </p:animMotion>
                                  </p:childTnLst>
                                </p:cTn>
                              </p:par>
                              <p:par>
                                <p:cTn id="86" presetID="1" presetClass="entr" presetSubtype="0" fill="hold" nodeType="withEffect">
                                  <p:stCondLst>
                                    <p:cond delay="200"/>
                                  </p:stCondLst>
                                  <p:childTnLst>
                                    <p:set>
                                      <p:cBhvr>
                                        <p:cTn id="87" dur="1" fill="hold">
                                          <p:stCondLst>
                                            <p:cond delay="0"/>
                                          </p:stCondLst>
                                        </p:cTn>
                                        <p:tgtEl>
                                          <p:spTgt spid="25"/>
                                        </p:tgtEl>
                                        <p:attrNameLst>
                                          <p:attrName>style.visibility</p:attrName>
                                        </p:attrNameLst>
                                      </p:cBhvr>
                                      <p:to>
                                        <p:strVal val="visible"/>
                                      </p:to>
                                    </p:set>
                                  </p:childTnLst>
                                </p:cTn>
                              </p:par>
                              <p:par>
                                <p:cTn id="88" presetID="53" presetClass="entr" presetSubtype="16" fill="hold" nodeType="withEffect">
                                  <p:stCondLst>
                                    <p:cond delay="200"/>
                                  </p:stCondLst>
                                  <p:childTnLst>
                                    <p:set>
                                      <p:cBhvr>
                                        <p:cTn id="89" dur="1" fill="hold">
                                          <p:stCondLst>
                                            <p:cond delay="0"/>
                                          </p:stCondLst>
                                        </p:cTn>
                                        <p:tgtEl>
                                          <p:spTgt spid="25"/>
                                        </p:tgtEl>
                                        <p:attrNameLst>
                                          <p:attrName>style.visibility</p:attrName>
                                        </p:attrNameLst>
                                      </p:cBhvr>
                                      <p:to>
                                        <p:strVal val="visible"/>
                                      </p:to>
                                    </p:set>
                                    <p:anim calcmode="lin" valueType="num">
                                      <p:cBhvr>
                                        <p:cTn id="90" dur="1000" fill="hold"/>
                                        <p:tgtEl>
                                          <p:spTgt spid="25"/>
                                        </p:tgtEl>
                                        <p:attrNameLst>
                                          <p:attrName>ppt_w</p:attrName>
                                        </p:attrNameLst>
                                      </p:cBhvr>
                                      <p:tavLst>
                                        <p:tav tm="0">
                                          <p:val>
                                            <p:fltVal val="0"/>
                                          </p:val>
                                        </p:tav>
                                        <p:tav tm="100000">
                                          <p:val>
                                            <p:strVal val="#ppt_w"/>
                                          </p:val>
                                        </p:tav>
                                      </p:tavLst>
                                    </p:anim>
                                    <p:anim calcmode="lin" valueType="num">
                                      <p:cBhvr>
                                        <p:cTn id="91" dur="1000" fill="hold"/>
                                        <p:tgtEl>
                                          <p:spTgt spid="25"/>
                                        </p:tgtEl>
                                        <p:attrNameLst>
                                          <p:attrName>ppt_h</p:attrName>
                                        </p:attrNameLst>
                                      </p:cBhvr>
                                      <p:tavLst>
                                        <p:tav tm="0">
                                          <p:val>
                                            <p:fltVal val="0"/>
                                          </p:val>
                                        </p:tav>
                                        <p:tav tm="100000">
                                          <p:val>
                                            <p:strVal val="#ppt_h"/>
                                          </p:val>
                                        </p:tav>
                                      </p:tavLst>
                                    </p:anim>
                                    <p:animEffect transition="in" filter="fade">
                                      <p:cBhvr>
                                        <p:cTn id="92" dur="1000"/>
                                        <p:tgtEl>
                                          <p:spTgt spid="25"/>
                                        </p:tgtEl>
                                      </p:cBhvr>
                                    </p:animEffect>
                                  </p:childTnLst>
                                </p:cTn>
                              </p:par>
                              <p:par>
                                <p:cTn id="93" presetID="64" presetClass="path" presetSubtype="0" fill="hold" nodeType="withEffect">
                                  <p:stCondLst>
                                    <p:cond delay="200"/>
                                  </p:stCondLst>
                                  <p:childTnLst>
                                    <p:animMotion origin="layout" path="M 3.05556E-6 3.44146E-6 L -0.64115 -0.94965 " pathEditMode="relative" rAng="0" ptsTypes="AA">
                                      <p:cBhvr>
                                        <p:cTn id="94" dur="1000" spd="-100000" fill="hold"/>
                                        <p:tgtEl>
                                          <p:spTgt spid="25"/>
                                        </p:tgtEl>
                                        <p:attrNameLst>
                                          <p:attrName>ppt_x</p:attrName>
                                          <p:attrName>ppt_y</p:attrName>
                                        </p:attrNameLst>
                                      </p:cBhvr>
                                      <p:rCtr x="-32066" y="-47482"/>
                                    </p:animMotion>
                                  </p:childTnLst>
                                </p:cTn>
                              </p:par>
                            </p:childTnLst>
                          </p:cTn>
                        </p:par>
                        <p:par>
                          <p:cTn id="95" fill="hold">
                            <p:stCondLst>
                              <p:cond delay="1400"/>
                            </p:stCondLst>
                            <p:childTnLst>
                              <p:par>
                                <p:cTn id="96" presetID="53" presetClass="entr" presetSubtype="16" repeatCount="2000" fill="hold" grpId="0" nodeType="afterEffect">
                                  <p:stCondLst>
                                    <p:cond delay="0"/>
                                  </p:stCondLst>
                                  <p:childTnLst>
                                    <p:set>
                                      <p:cBhvr>
                                        <p:cTn id="97" dur="1" fill="hold">
                                          <p:stCondLst>
                                            <p:cond delay="0"/>
                                          </p:stCondLst>
                                        </p:cTn>
                                        <p:tgtEl>
                                          <p:spTgt spid="36"/>
                                        </p:tgtEl>
                                        <p:attrNameLst>
                                          <p:attrName>style.visibility</p:attrName>
                                        </p:attrNameLst>
                                      </p:cBhvr>
                                      <p:to>
                                        <p:strVal val="visible"/>
                                      </p:to>
                                    </p:set>
                                    <p:anim calcmode="lin" valueType="num">
                                      <p:cBhvr>
                                        <p:cTn id="98" dur="500" fill="hold"/>
                                        <p:tgtEl>
                                          <p:spTgt spid="36"/>
                                        </p:tgtEl>
                                        <p:attrNameLst>
                                          <p:attrName>ppt_w</p:attrName>
                                        </p:attrNameLst>
                                      </p:cBhvr>
                                      <p:tavLst>
                                        <p:tav tm="0">
                                          <p:val>
                                            <p:fltVal val="0"/>
                                          </p:val>
                                        </p:tav>
                                        <p:tav tm="100000">
                                          <p:val>
                                            <p:strVal val="#ppt_w"/>
                                          </p:val>
                                        </p:tav>
                                      </p:tavLst>
                                    </p:anim>
                                    <p:anim calcmode="lin" valueType="num">
                                      <p:cBhvr>
                                        <p:cTn id="99" dur="500" fill="hold"/>
                                        <p:tgtEl>
                                          <p:spTgt spid="36"/>
                                        </p:tgtEl>
                                        <p:attrNameLst>
                                          <p:attrName>ppt_h</p:attrName>
                                        </p:attrNameLst>
                                      </p:cBhvr>
                                      <p:tavLst>
                                        <p:tav tm="0">
                                          <p:val>
                                            <p:fltVal val="0"/>
                                          </p:val>
                                        </p:tav>
                                        <p:tav tm="100000">
                                          <p:val>
                                            <p:strVal val="#ppt_h"/>
                                          </p:val>
                                        </p:tav>
                                      </p:tavLst>
                                    </p:anim>
                                    <p:animEffect transition="in" filter="fade">
                                      <p:cBhvr>
                                        <p:cTn id="100" dur="500"/>
                                        <p:tgtEl>
                                          <p:spTgt spid="36"/>
                                        </p:tgtEl>
                                      </p:cBhvr>
                                    </p:animEffect>
                                  </p:childTnLst>
                                </p:cTn>
                              </p:par>
                              <p:par>
                                <p:cTn id="101" presetID="53" presetClass="entr" presetSubtype="16" fill="hold" nodeType="with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p:cTn id="103" dur="500" fill="hold"/>
                                        <p:tgtEl>
                                          <p:spTgt spid="3"/>
                                        </p:tgtEl>
                                        <p:attrNameLst>
                                          <p:attrName>ppt_w</p:attrName>
                                        </p:attrNameLst>
                                      </p:cBhvr>
                                      <p:tavLst>
                                        <p:tav tm="0">
                                          <p:val>
                                            <p:fltVal val="0"/>
                                          </p:val>
                                        </p:tav>
                                        <p:tav tm="100000">
                                          <p:val>
                                            <p:strVal val="#ppt_w"/>
                                          </p:val>
                                        </p:tav>
                                      </p:tavLst>
                                    </p:anim>
                                    <p:anim calcmode="lin" valueType="num">
                                      <p:cBhvr>
                                        <p:cTn id="104" dur="500" fill="hold"/>
                                        <p:tgtEl>
                                          <p:spTgt spid="3"/>
                                        </p:tgtEl>
                                        <p:attrNameLst>
                                          <p:attrName>ppt_h</p:attrName>
                                        </p:attrNameLst>
                                      </p:cBhvr>
                                      <p:tavLst>
                                        <p:tav tm="0">
                                          <p:val>
                                            <p:fltVal val="0"/>
                                          </p:val>
                                        </p:tav>
                                        <p:tav tm="100000">
                                          <p:val>
                                            <p:strVal val="#ppt_h"/>
                                          </p:val>
                                        </p:tav>
                                      </p:tavLst>
                                    </p:anim>
                                    <p:animEffect transition="in" filter="fade">
                                      <p:cBhvr>
                                        <p:cTn id="105" dur="500"/>
                                        <p:tgtEl>
                                          <p:spTgt spid="3"/>
                                        </p:tgtEl>
                                      </p:cBhvr>
                                    </p:animEffect>
                                  </p:childTnLst>
                                </p:cTn>
                              </p:par>
                            </p:childTnLst>
                          </p:cTn>
                        </p:par>
                        <p:par>
                          <p:cTn id="106" fill="hold">
                            <p:stCondLst>
                              <p:cond delay="2400"/>
                            </p:stCondLst>
                            <p:childTnLst>
                              <p:par>
                                <p:cTn id="107" presetID="41" presetClass="entr" presetSubtype="0" fill="hold" grpId="0" nodeType="afterEffect">
                                  <p:stCondLst>
                                    <p:cond delay="0"/>
                                  </p:stCondLst>
                                  <p:iterate type="lt">
                                    <p:tmPct val="10000"/>
                                  </p:iterate>
                                  <p:childTnLst>
                                    <p:set>
                                      <p:cBhvr>
                                        <p:cTn id="108" dur="1" fill="hold">
                                          <p:stCondLst>
                                            <p:cond delay="0"/>
                                          </p:stCondLst>
                                        </p:cTn>
                                        <p:tgtEl>
                                          <p:spTgt spid="31"/>
                                        </p:tgtEl>
                                        <p:attrNameLst>
                                          <p:attrName>style.visibility</p:attrName>
                                        </p:attrNameLst>
                                      </p:cBhvr>
                                      <p:to>
                                        <p:strVal val="visible"/>
                                      </p:to>
                                    </p:set>
                                    <p:anim calcmode="lin" valueType="num">
                                      <p:cBhvr>
                                        <p:cTn id="109"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10" dur="500" fill="hold"/>
                                        <p:tgtEl>
                                          <p:spTgt spid="31"/>
                                        </p:tgtEl>
                                        <p:attrNameLst>
                                          <p:attrName>ppt_y</p:attrName>
                                        </p:attrNameLst>
                                      </p:cBhvr>
                                      <p:tavLst>
                                        <p:tav tm="0">
                                          <p:val>
                                            <p:strVal val="#ppt_y"/>
                                          </p:val>
                                        </p:tav>
                                        <p:tav tm="100000">
                                          <p:val>
                                            <p:strVal val="#ppt_y"/>
                                          </p:val>
                                        </p:tav>
                                      </p:tavLst>
                                    </p:anim>
                                    <p:anim calcmode="lin" valueType="num">
                                      <p:cBhvr>
                                        <p:cTn id="111"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12"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3" dur="500" tmFilter="0,0; .5, 1; 1, 1"/>
                                        <p:tgtEl>
                                          <p:spTgt spid="31"/>
                                        </p:tgtEl>
                                      </p:cBhvr>
                                    </p:animEffect>
                                  </p:childTnLst>
                                </p:cTn>
                              </p:par>
                            </p:childTnLst>
                          </p:cTn>
                        </p:par>
                        <p:par>
                          <p:cTn id="114" fill="hold">
                            <p:stCondLst>
                              <p:cond delay="3700"/>
                            </p:stCondLst>
                            <p:childTnLst>
                              <p:par>
                                <p:cTn id="115" presetID="2" presetClass="entr" presetSubtype="4" fill="hold" grpId="0" nodeType="afterEffect">
                                  <p:stCondLst>
                                    <p:cond delay="0"/>
                                  </p:stCondLst>
                                  <p:childTnLst>
                                    <p:set>
                                      <p:cBhvr>
                                        <p:cTn id="116" dur="1" fill="hold">
                                          <p:stCondLst>
                                            <p:cond delay="0"/>
                                          </p:stCondLst>
                                        </p:cTn>
                                        <p:tgtEl>
                                          <p:spTgt spid="30"/>
                                        </p:tgtEl>
                                        <p:attrNameLst>
                                          <p:attrName>style.visibility</p:attrName>
                                        </p:attrNameLst>
                                      </p:cBhvr>
                                      <p:to>
                                        <p:strVal val="visible"/>
                                      </p:to>
                                    </p:set>
                                    <p:anim calcmode="lin" valueType="num">
                                      <p:cBhvr additive="base">
                                        <p:cTn id="117" dur="500" fill="hold"/>
                                        <p:tgtEl>
                                          <p:spTgt spid="30"/>
                                        </p:tgtEl>
                                        <p:attrNameLst>
                                          <p:attrName>ppt_x</p:attrName>
                                        </p:attrNameLst>
                                      </p:cBhvr>
                                      <p:tavLst>
                                        <p:tav tm="0">
                                          <p:val>
                                            <p:strVal val="#ppt_x"/>
                                          </p:val>
                                        </p:tav>
                                        <p:tav tm="100000">
                                          <p:val>
                                            <p:strVal val="#ppt_x"/>
                                          </p:val>
                                        </p:tav>
                                      </p:tavLst>
                                    </p:anim>
                                    <p:anim calcmode="lin" valueType="num">
                                      <p:cBhvr additive="base">
                                        <p:cTn id="1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0" grpId="0" animBg="1"/>
      <p:bldP spid="10" grpId="1" animBg="1"/>
      <p:bldP spid="10" grpId="2" animBg="1"/>
      <p:bldP spid="23" grpId="0" animBg="1"/>
      <p:bldP spid="23" grpId="1" animBg="1"/>
      <p:bldP spid="23" grpId="2" animBg="1"/>
      <p:bldP spid="24" grpId="0" animBg="1"/>
      <p:bldP spid="24" grpId="1" animBg="1"/>
      <p:bldP spid="24" grpId="2" animBg="1"/>
      <p:bldP spid="30" grpId="0"/>
      <p:bldP spid="31" grpId="0"/>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pPr algn="l"/>
            <a:r>
              <a:rPr lang="zh-CN" altLang="en-US" dirty="0"/>
              <a:t>工作回顾</a:t>
            </a:r>
          </a:p>
        </p:txBody>
      </p:sp>
      <p:sp>
        <p:nvSpPr>
          <p:cNvPr id="168" name="Freeform 6"/>
          <p:cNvSpPr>
            <a:spLocks/>
          </p:cNvSpPr>
          <p:nvPr/>
        </p:nvSpPr>
        <p:spPr bwMode="auto">
          <a:xfrm>
            <a:off x="2" y="3831054"/>
            <a:ext cx="14082713" cy="4206850"/>
          </a:xfrm>
          <a:custGeom>
            <a:avLst/>
            <a:gdLst>
              <a:gd name="T0" fmla="*/ 3078 w 4268"/>
              <a:gd name="T1" fmla="*/ 3 h 1326"/>
              <a:gd name="T2" fmla="*/ 3355 w 4268"/>
              <a:gd name="T3" fmla="*/ 18 h 1326"/>
              <a:gd name="T4" fmla="*/ 3647 w 4268"/>
              <a:gd name="T5" fmla="*/ 50 h 1326"/>
              <a:gd name="T6" fmla="*/ 3951 w 4268"/>
              <a:gd name="T7" fmla="*/ 100 h 1326"/>
              <a:gd name="T8" fmla="*/ 4268 w 4268"/>
              <a:gd name="T9" fmla="*/ 168 h 1326"/>
              <a:gd name="T10" fmla="*/ 4106 w 4268"/>
              <a:gd name="T11" fmla="*/ 140 h 1326"/>
              <a:gd name="T12" fmla="*/ 3795 w 4268"/>
              <a:gd name="T13" fmla="*/ 80 h 1326"/>
              <a:gd name="T14" fmla="*/ 3499 w 4268"/>
              <a:gd name="T15" fmla="*/ 40 h 1326"/>
              <a:gd name="T16" fmla="*/ 3215 w 4268"/>
              <a:gd name="T17" fmla="*/ 16 h 1326"/>
              <a:gd name="T18" fmla="*/ 2943 w 4268"/>
              <a:gd name="T19" fmla="*/ 9 h 1326"/>
              <a:gd name="T20" fmla="*/ 2636 w 4268"/>
              <a:gd name="T21" fmla="*/ 18 h 1326"/>
              <a:gd name="T22" fmla="*/ 2348 w 4268"/>
              <a:gd name="T23" fmla="*/ 48 h 1326"/>
              <a:gd name="T24" fmla="*/ 2077 w 4268"/>
              <a:gd name="T25" fmla="*/ 93 h 1326"/>
              <a:gd name="T26" fmla="*/ 1825 w 4268"/>
              <a:gd name="T27" fmla="*/ 153 h 1326"/>
              <a:gd name="T28" fmla="*/ 1589 w 4268"/>
              <a:gd name="T29" fmla="*/ 225 h 1326"/>
              <a:gd name="T30" fmla="*/ 1370 w 4268"/>
              <a:gd name="T31" fmla="*/ 308 h 1326"/>
              <a:gd name="T32" fmla="*/ 1169 w 4268"/>
              <a:gd name="T33" fmla="*/ 398 h 1326"/>
              <a:gd name="T34" fmla="*/ 985 w 4268"/>
              <a:gd name="T35" fmla="*/ 494 h 1326"/>
              <a:gd name="T36" fmla="*/ 817 w 4268"/>
              <a:gd name="T37" fmla="*/ 595 h 1326"/>
              <a:gd name="T38" fmla="*/ 666 w 4268"/>
              <a:gd name="T39" fmla="*/ 696 h 1326"/>
              <a:gd name="T40" fmla="*/ 531 w 4268"/>
              <a:gd name="T41" fmla="*/ 797 h 1326"/>
              <a:gd name="T42" fmla="*/ 412 w 4268"/>
              <a:gd name="T43" fmla="*/ 895 h 1326"/>
              <a:gd name="T44" fmla="*/ 308 w 4268"/>
              <a:gd name="T45" fmla="*/ 988 h 1326"/>
              <a:gd name="T46" fmla="*/ 221 w 4268"/>
              <a:gd name="T47" fmla="*/ 1075 h 1326"/>
              <a:gd name="T48" fmla="*/ 149 w 4268"/>
              <a:gd name="T49" fmla="*/ 1151 h 1326"/>
              <a:gd name="T50" fmla="*/ 91 w 4268"/>
              <a:gd name="T51" fmla="*/ 1217 h 1326"/>
              <a:gd name="T52" fmla="*/ 49 w 4268"/>
              <a:gd name="T53" fmla="*/ 1269 h 1326"/>
              <a:gd name="T54" fmla="*/ 22 w 4268"/>
              <a:gd name="T55" fmla="*/ 1305 h 1326"/>
              <a:gd name="T56" fmla="*/ 8 w 4268"/>
              <a:gd name="T57" fmla="*/ 1323 h 1326"/>
              <a:gd name="T58" fmla="*/ 6 w 4268"/>
              <a:gd name="T59" fmla="*/ 1326 h 1326"/>
              <a:gd name="T60" fmla="*/ 1 w 4268"/>
              <a:gd name="T61" fmla="*/ 1318 h 1326"/>
              <a:gd name="T62" fmla="*/ 17 w 4268"/>
              <a:gd name="T63" fmla="*/ 1298 h 1326"/>
              <a:gd name="T64" fmla="*/ 47 w 4268"/>
              <a:gd name="T65" fmla="*/ 1259 h 1326"/>
              <a:gd name="T66" fmla="*/ 93 w 4268"/>
              <a:gd name="T67" fmla="*/ 1203 h 1326"/>
              <a:gd name="T68" fmla="*/ 154 w 4268"/>
              <a:gd name="T69" fmla="*/ 1135 h 1326"/>
              <a:gd name="T70" fmla="*/ 230 w 4268"/>
              <a:gd name="T71" fmla="*/ 1053 h 1326"/>
              <a:gd name="T72" fmla="*/ 324 w 4268"/>
              <a:gd name="T73" fmla="*/ 964 h 1326"/>
              <a:gd name="T74" fmla="*/ 434 w 4268"/>
              <a:gd name="T75" fmla="*/ 867 h 1326"/>
              <a:gd name="T76" fmla="*/ 561 w 4268"/>
              <a:gd name="T77" fmla="*/ 765 h 1326"/>
              <a:gd name="T78" fmla="*/ 703 w 4268"/>
              <a:gd name="T79" fmla="*/ 661 h 1326"/>
              <a:gd name="T80" fmla="*/ 864 w 4268"/>
              <a:gd name="T81" fmla="*/ 556 h 1326"/>
              <a:gd name="T82" fmla="*/ 1040 w 4268"/>
              <a:gd name="T83" fmla="*/ 455 h 1326"/>
              <a:gd name="T84" fmla="*/ 1235 w 4268"/>
              <a:gd name="T85" fmla="*/ 358 h 1326"/>
              <a:gd name="T86" fmla="*/ 1448 w 4268"/>
              <a:gd name="T87" fmla="*/ 268 h 1326"/>
              <a:gd name="T88" fmla="*/ 1678 w 4268"/>
              <a:gd name="T89" fmla="*/ 188 h 1326"/>
              <a:gd name="T90" fmla="*/ 1927 w 4268"/>
              <a:gd name="T91" fmla="*/ 119 h 1326"/>
              <a:gd name="T92" fmla="*/ 2194 w 4268"/>
              <a:gd name="T93" fmla="*/ 63 h 1326"/>
              <a:gd name="T94" fmla="*/ 2480 w 4268"/>
              <a:gd name="T95" fmla="*/ 23 h 1326"/>
              <a:gd name="T96" fmla="*/ 2784 w 4268"/>
              <a:gd name="T97" fmla="*/ 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8" h="1326">
                <a:moveTo>
                  <a:pt x="2943" y="0"/>
                </a:moveTo>
                <a:lnTo>
                  <a:pt x="3078" y="3"/>
                </a:lnTo>
                <a:lnTo>
                  <a:pt x="3215" y="8"/>
                </a:lnTo>
                <a:lnTo>
                  <a:pt x="3355" y="18"/>
                </a:lnTo>
                <a:lnTo>
                  <a:pt x="3500" y="31"/>
                </a:lnTo>
                <a:lnTo>
                  <a:pt x="3647" y="50"/>
                </a:lnTo>
                <a:lnTo>
                  <a:pt x="3797" y="72"/>
                </a:lnTo>
                <a:lnTo>
                  <a:pt x="3951" y="100"/>
                </a:lnTo>
                <a:lnTo>
                  <a:pt x="4109" y="132"/>
                </a:lnTo>
                <a:lnTo>
                  <a:pt x="4268" y="168"/>
                </a:lnTo>
                <a:lnTo>
                  <a:pt x="4267" y="176"/>
                </a:lnTo>
                <a:lnTo>
                  <a:pt x="4106" y="140"/>
                </a:lnTo>
                <a:lnTo>
                  <a:pt x="3950" y="107"/>
                </a:lnTo>
                <a:lnTo>
                  <a:pt x="3795" y="80"/>
                </a:lnTo>
                <a:lnTo>
                  <a:pt x="3645" y="58"/>
                </a:lnTo>
                <a:lnTo>
                  <a:pt x="3499" y="40"/>
                </a:lnTo>
                <a:lnTo>
                  <a:pt x="3355" y="26"/>
                </a:lnTo>
                <a:lnTo>
                  <a:pt x="3215" y="16"/>
                </a:lnTo>
                <a:lnTo>
                  <a:pt x="3078" y="10"/>
                </a:lnTo>
                <a:lnTo>
                  <a:pt x="2943" y="9"/>
                </a:lnTo>
                <a:lnTo>
                  <a:pt x="2788" y="12"/>
                </a:lnTo>
                <a:lnTo>
                  <a:pt x="2636" y="18"/>
                </a:lnTo>
                <a:lnTo>
                  <a:pt x="2490" y="31"/>
                </a:lnTo>
                <a:lnTo>
                  <a:pt x="2348" y="48"/>
                </a:lnTo>
                <a:lnTo>
                  <a:pt x="2210" y="69"/>
                </a:lnTo>
                <a:lnTo>
                  <a:pt x="2077" y="93"/>
                </a:lnTo>
                <a:lnTo>
                  <a:pt x="1949" y="122"/>
                </a:lnTo>
                <a:lnTo>
                  <a:pt x="1825" y="153"/>
                </a:lnTo>
                <a:lnTo>
                  <a:pt x="1704" y="188"/>
                </a:lnTo>
                <a:lnTo>
                  <a:pt x="1589" y="225"/>
                </a:lnTo>
                <a:lnTo>
                  <a:pt x="1478" y="265"/>
                </a:lnTo>
                <a:lnTo>
                  <a:pt x="1370" y="308"/>
                </a:lnTo>
                <a:lnTo>
                  <a:pt x="1268" y="352"/>
                </a:lnTo>
                <a:lnTo>
                  <a:pt x="1169" y="398"/>
                </a:lnTo>
                <a:lnTo>
                  <a:pt x="1075" y="446"/>
                </a:lnTo>
                <a:lnTo>
                  <a:pt x="985" y="494"/>
                </a:lnTo>
                <a:lnTo>
                  <a:pt x="899" y="545"/>
                </a:lnTo>
                <a:lnTo>
                  <a:pt x="817" y="595"/>
                </a:lnTo>
                <a:lnTo>
                  <a:pt x="739" y="646"/>
                </a:lnTo>
                <a:lnTo>
                  <a:pt x="666" y="696"/>
                </a:lnTo>
                <a:lnTo>
                  <a:pt x="597" y="748"/>
                </a:lnTo>
                <a:lnTo>
                  <a:pt x="531" y="797"/>
                </a:lnTo>
                <a:lnTo>
                  <a:pt x="470" y="847"/>
                </a:lnTo>
                <a:lnTo>
                  <a:pt x="412" y="895"/>
                </a:lnTo>
                <a:lnTo>
                  <a:pt x="359" y="943"/>
                </a:lnTo>
                <a:lnTo>
                  <a:pt x="308" y="988"/>
                </a:lnTo>
                <a:lnTo>
                  <a:pt x="263" y="1032"/>
                </a:lnTo>
                <a:lnTo>
                  <a:pt x="221" y="1075"/>
                </a:lnTo>
                <a:lnTo>
                  <a:pt x="183" y="1115"/>
                </a:lnTo>
                <a:lnTo>
                  <a:pt x="149" y="1151"/>
                </a:lnTo>
                <a:lnTo>
                  <a:pt x="118" y="1186"/>
                </a:lnTo>
                <a:lnTo>
                  <a:pt x="91" y="1217"/>
                </a:lnTo>
                <a:lnTo>
                  <a:pt x="69" y="1246"/>
                </a:lnTo>
                <a:lnTo>
                  <a:pt x="49" y="1269"/>
                </a:lnTo>
                <a:lnTo>
                  <a:pt x="34" y="1288"/>
                </a:lnTo>
                <a:lnTo>
                  <a:pt x="22" y="1305"/>
                </a:lnTo>
                <a:lnTo>
                  <a:pt x="13" y="1317"/>
                </a:lnTo>
                <a:lnTo>
                  <a:pt x="8" y="1323"/>
                </a:lnTo>
                <a:lnTo>
                  <a:pt x="6" y="1326"/>
                </a:lnTo>
                <a:lnTo>
                  <a:pt x="6" y="1326"/>
                </a:lnTo>
                <a:lnTo>
                  <a:pt x="0" y="1321"/>
                </a:lnTo>
                <a:lnTo>
                  <a:pt x="1" y="1318"/>
                </a:lnTo>
                <a:lnTo>
                  <a:pt x="8" y="1310"/>
                </a:lnTo>
                <a:lnTo>
                  <a:pt x="17" y="1298"/>
                </a:lnTo>
                <a:lnTo>
                  <a:pt x="30" y="1281"/>
                </a:lnTo>
                <a:lnTo>
                  <a:pt x="47" y="1259"/>
                </a:lnTo>
                <a:lnTo>
                  <a:pt x="67" y="1233"/>
                </a:lnTo>
                <a:lnTo>
                  <a:pt x="93" y="1203"/>
                </a:lnTo>
                <a:lnTo>
                  <a:pt x="122" y="1171"/>
                </a:lnTo>
                <a:lnTo>
                  <a:pt x="154" y="1135"/>
                </a:lnTo>
                <a:lnTo>
                  <a:pt x="190" y="1094"/>
                </a:lnTo>
                <a:lnTo>
                  <a:pt x="230" y="1053"/>
                </a:lnTo>
                <a:lnTo>
                  <a:pt x="276" y="1009"/>
                </a:lnTo>
                <a:lnTo>
                  <a:pt x="324" y="964"/>
                </a:lnTo>
                <a:lnTo>
                  <a:pt x="377" y="916"/>
                </a:lnTo>
                <a:lnTo>
                  <a:pt x="434" y="867"/>
                </a:lnTo>
                <a:lnTo>
                  <a:pt x="495" y="816"/>
                </a:lnTo>
                <a:lnTo>
                  <a:pt x="561" y="765"/>
                </a:lnTo>
                <a:lnTo>
                  <a:pt x="629" y="713"/>
                </a:lnTo>
                <a:lnTo>
                  <a:pt x="703" y="661"/>
                </a:lnTo>
                <a:lnTo>
                  <a:pt x="781" y="609"/>
                </a:lnTo>
                <a:lnTo>
                  <a:pt x="864" y="556"/>
                </a:lnTo>
                <a:lnTo>
                  <a:pt x="949" y="506"/>
                </a:lnTo>
                <a:lnTo>
                  <a:pt x="1040" y="455"/>
                </a:lnTo>
                <a:lnTo>
                  <a:pt x="1136" y="406"/>
                </a:lnTo>
                <a:lnTo>
                  <a:pt x="1235" y="358"/>
                </a:lnTo>
                <a:lnTo>
                  <a:pt x="1339" y="312"/>
                </a:lnTo>
                <a:lnTo>
                  <a:pt x="1448" y="268"/>
                </a:lnTo>
                <a:lnTo>
                  <a:pt x="1560" y="226"/>
                </a:lnTo>
                <a:lnTo>
                  <a:pt x="1678" y="188"/>
                </a:lnTo>
                <a:lnTo>
                  <a:pt x="1800" y="151"/>
                </a:lnTo>
                <a:lnTo>
                  <a:pt x="1927" y="119"/>
                </a:lnTo>
                <a:lnTo>
                  <a:pt x="2058" y="89"/>
                </a:lnTo>
                <a:lnTo>
                  <a:pt x="2194" y="63"/>
                </a:lnTo>
                <a:lnTo>
                  <a:pt x="2335" y="41"/>
                </a:lnTo>
                <a:lnTo>
                  <a:pt x="2480" y="23"/>
                </a:lnTo>
                <a:lnTo>
                  <a:pt x="2630" y="12"/>
                </a:lnTo>
                <a:lnTo>
                  <a:pt x="2784" y="3"/>
                </a:lnTo>
                <a:lnTo>
                  <a:pt x="2943" y="0"/>
                </a:lnTo>
                <a:close/>
              </a:path>
            </a:pathLst>
          </a:custGeom>
          <a:solidFill>
            <a:srgbClr val="969696"/>
          </a:solidFill>
          <a:ln w="28575">
            <a:solidFill>
              <a:srgbClr val="969696"/>
            </a:solidFill>
            <a:prstDash val="solid"/>
            <a:round/>
            <a:headEnd/>
            <a:tailEnd/>
          </a:ln>
        </p:spPr>
        <p:txBody>
          <a:bodyPr vert="horz" wrap="square" lIns="152820" tIns="76410" rIns="152820" bIns="76410" numCol="1" anchor="t" anchorCtr="0" compatLnSpc="1">
            <a:prstTxWarp prst="textNoShape">
              <a:avLst/>
            </a:prstTxWarp>
          </a:bodyPr>
          <a:lstStyle/>
          <a:p>
            <a:pPr algn="ctr" fontAlgn="base">
              <a:spcBef>
                <a:spcPct val="0"/>
              </a:spcBef>
              <a:spcAft>
                <a:spcPct val="0"/>
              </a:spcAft>
              <a:defRPr/>
            </a:pPr>
            <a:endParaRPr lang="en-US" sz="3500" kern="0">
              <a:solidFill>
                <a:srgbClr val="000000"/>
              </a:solidFill>
              <a:latin typeface="微软雅黑"/>
              <a:ea typeface="微软雅黑"/>
              <a:sym typeface="Gill Sans" charset="0"/>
            </a:endParaRPr>
          </a:p>
        </p:txBody>
      </p:sp>
      <p:sp>
        <p:nvSpPr>
          <p:cNvPr id="170" name="Oval 9"/>
          <p:cNvSpPr/>
          <p:nvPr/>
        </p:nvSpPr>
        <p:spPr bwMode="auto">
          <a:xfrm>
            <a:off x="1366712" y="6251626"/>
            <a:ext cx="420428" cy="427476"/>
          </a:xfrm>
          <a:prstGeom prst="ellipse">
            <a:avLst/>
          </a:prstGeom>
          <a:solidFill>
            <a:schemeClr val="accent2"/>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1">
              <a:sym typeface="Gill Sans" charset="0"/>
            </a:endParaRPr>
          </a:p>
        </p:txBody>
      </p:sp>
      <p:sp>
        <p:nvSpPr>
          <p:cNvPr id="171" name="Rectangle 17"/>
          <p:cNvSpPr>
            <a:spLocks/>
          </p:cNvSpPr>
          <p:nvPr/>
        </p:nvSpPr>
        <p:spPr bwMode="auto">
          <a:xfrm>
            <a:off x="1587018" y="6769711"/>
            <a:ext cx="1845892" cy="8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41" dirty="0">
                <a:solidFill>
                  <a:schemeClr val="bg2"/>
                </a:solidFill>
                <a:latin typeface="微软雅黑"/>
                <a:ea typeface="微软雅黑"/>
                <a:cs typeface="Lato Light" charset="0"/>
                <a:sym typeface="Lato Light" charset="0"/>
              </a:rPr>
              <a:t>此处添加详细文本描述，建议与标题相关并符合整体语言风格</a:t>
            </a:r>
            <a:endParaRPr lang="en-US" sz="1441" dirty="0">
              <a:solidFill>
                <a:schemeClr val="bg2"/>
              </a:solidFill>
              <a:latin typeface="微软雅黑"/>
              <a:ea typeface="微软雅黑"/>
              <a:cs typeface="Lato Light" charset="0"/>
              <a:sym typeface="Lato Light" charset="0"/>
            </a:endParaRPr>
          </a:p>
        </p:txBody>
      </p:sp>
      <p:sp>
        <p:nvSpPr>
          <p:cNvPr id="173" name="Oval 86"/>
          <p:cNvSpPr/>
          <p:nvPr/>
        </p:nvSpPr>
        <p:spPr bwMode="auto">
          <a:xfrm rot="8637565">
            <a:off x="3631955" y="4862723"/>
            <a:ext cx="420428" cy="427476"/>
          </a:xfrm>
          <a:prstGeom prst="ellipse">
            <a:avLst/>
          </a:prstGeom>
          <a:solidFill>
            <a:schemeClr val="accent1"/>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1">
              <a:sym typeface="Gill Sans" charset="0"/>
            </a:endParaRPr>
          </a:p>
        </p:txBody>
      </p:sp>
      <p:sp>
        <p:nvSpPr>
          <p:cNvPr id="174" name="Oval 94"/>
          <p:cNvSpPr/>
          <p:nvPr/>
        </p:nvSpPr>
        <p:spPr bwMode="auto">
          <a:xfrm rot="9824873">
            <a:off x="8093970" y="3686218"/>
            <a:ext cx="420428" cy="427476"/>
          </a:xfrm>
          <a:prstGeom prst="ellipse">
            <a:avLst/>
          </a:prstGeom>
          <a:solidFill>
            <a:schemeClr val="accent3"/>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1">
              <a:sym typeface="Gill Sans" charset="0"/>
            </a:endParaRPr>
          </a:p>
        </p:txBody>
      </p:sp>
      <p:sp>
        <p:nvSpPr>
          <p:cNvPr id="175" name="Oval 99"/>
          <p:cNvSpPr/>
          <p:nvPr/>
        </p:nvSpPr>
        <p:spPr bwMode="auto">
          <a:xfrm>
            <a:off x="5792006" y="4142031"/>
            <a:ext cx="420428" cy="427476"/>
          </a:xfrm>
          <a:prstGeom prst="ellipse">
            <a:avLst/>
          </a:prstGeom>
          <a:solidFill>
            <a:schemeClr val="accent2"/>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1">
              <a:sym typeface="Gill Sans" charset="0"/>
            </a:endParaRPr>
          </a:p>
        </p:txBody>
      </p:sp>
      <p:sp>
        <p:nvSpPr>
          <p:cNvPr id="176" name="Rectangle 17"/>
          <p:cNvSpPr>
            <a:spLocks/>
          </p:cNvSpPr>
          <p:nvPr/>
        </p:nvSpPr>
        <p:spPr bwMode="auto">
          <a:xfrm>
            <a:off x="5463765" y="4776299"/>
            <a:ext cx="1753613" cy="8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41" dirty="0">
                <a:solidFill>
                  <a:schemeClr val="bg2"/>
                </a:solidFill>
                <a:latin typeface="微软雅黑"/>
                <a:ea typeface="微软雅黑"/>
                <a:cs typeface="Lato Light" charset="0"/>
                <a:sym typeface="Lato Light" charset="0"/>
              </a:rPr>
              <a:t>此处添加详细文本描述，建议与标题相关并符合整体语言风格</a:t>
            </a:r>
            <a:endParaRPr lang="en-US" sz="1441" dirty="0">
              <a:solidFill>
                <a:schemeClr val="bg2"/>
              </a:solidFill>
              <a:latin typeface="微软雅黑"/>
              <a:ea typeface="微软雅黑"/>
              <a:cs typeface="Lato Light" charset="0"/>
              <a:sym typeface="Lato Light" charset="0"/>
            </a:endParaRPr>
          </a:p>
        </p:txBody>
      </p:sp>
      <p:sp>
        <p:nvSpPr>
          <p:cNvPr id="177" name="Rectangle 17"/>
          <p:cNvSpPr>
            <a:spLocks/>
          </p:cNvSpPr>
          <p:nvPr/>
        </p:nvSpPr>
        <p:spPr bwMode="auto">
          <a:xfrm>
            <a:off x="7481412" y="2578768"/>
            <a:ext cx="1701327" cy="8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41" dirty="0">
                <a:solidFill>
                  <a:schemeClr val="bg2"/>
                </a:solidFill>
                <a:latin typeface="微软雅黑"/>
                <a:ea typeface="微软雅黑"/>
                <a:cs typeface="Lato Light" charset="0"/>
                <a:sym typeface="Lato Light" charset="0"/>
              </a:rPr>
              <a:t>此处添加详细文本描述，建议与标题相关并符合整体语言风格</a:t>
            </a:r>
            <a:endParaRPr lang="en-US" sz="1441" dirty="0">
              <a:solidFill>
                <a:schemeClr val="bg2"/>
              </a:solidFill>
              <a:latin typeface="微软雅黑"/>
              <a:ea typeface="微软雅黑"/>
              <a:cs typeface="Lato Light" charset="0"/>
              <a:sym typeface="Lato Light" charset="0"/>
            </a:endParaRPr>
          </a:p>
        </p:txBody>
      </p:sp>
      <p:sp>
        <p:nvSpPr>
          <p:cNvPr id="178" name="Rectangle 17"/>
          <p:cNvSpPr>
            <a:spLocks/>
          </p:cNvSpPr>
          <p:nvPr/>
        </p:nvSpPr>
        <p:spPr bwMode="auto">
          <a:xfrm>
            <a:off x="2523682" y="3719268"/>
            <a:ext cx="1701327" cy="96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41" dirty="0">
                <a:solidFill>
                  <a:schemeClr val="bg2"/>
                </a:solidFill>
                <a:latin typeface="微软雅黑"/>
                <a:ea typeface="微软雅黑"/>
                <a:cs typeface="Lato Light" charset="0"/>
                <a:sym typeface="Lato Light" charset="0"/>
              </a:rPr>
              <a:t>此处添加详细文本描述，建议与标题相关并符合整体语言风格</a:t>
            </a:r>
            <a:endParaRPr lang="en-US" sz="1441" dirty="0">
              <a:solidFill>
                <a:schemeClr val="bg2"/>
              </a:solidFill>
              <a:latin typeface="微软雅黑"/>
              <a:ea typeface="微软雅黑"/>
              <a:cs typeface="Lato Light" charset="0"/>
              <a:sym typeface="Lato Light" charset="0"/>
            </a:endParaRPr>
          </a:p>
        </p:txBody>
      </p:sp>
      <p:sp>
        <p:nvSpPr>
          <p:cNvPr id="206" name="Oval 99"/>
          <p:cNvSpPr/>
          <p:nvPr/>
        </p:nvSpPr>
        <p:spPr bwMode="auto">
          <a:xfrm>
            <a:off x="10186591" y="3623946"/>
            <a:ext cx="420428" cy="427476"/>
          </a:xfrm>
          <a:prstGeom prst="ellipse">
            <a:avLst/>
          </a:prstGeom>
          <a:solidFill>
            <a:schemeClr val="accent2"/>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1">
              <a:sym typeface="Gill Sans" charset="0"/>
            </a:endParaRPr>
          </a:p>
        </p:txBody>
      </p:sp>
      <p:sp>
        <p:nvSpPr>
          <p:cNvPr id="207" name="Oval 99"/>
          <p:cNvSpPr/>
          <p:nvPr/>
        </p:nvSpPr>
        <p:spPr bwMode="auto">
          <a:xfrm>
            <a:off x="12401704" y="3870203"/>
            <a:ext cx="420428" cy="427476"/>
          </a:xfrm>
          <a:prstGeom prst="ellipse">
            <a:avLst/>
          </a:prstGeom>
          <a:solidFill>
            <a:schemeClr val="accent1"/>
          </a:solidFill>
          <a:ln w="12700">
            <a:no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71">
              <a:sym typeface="Gill Sans" charset="0"/>
            </a:endParaRPr>
          </a:p>
        </p:txBody>
      </p:sp>
      <p:sp>
        <p:nvSpPr>
          <p:cNvPr id="211" name="Rectangle 17"/>
          <p:cNvSpPr>
            <a:spLocks/>
          </p:cNvSpPr>
          <p:nvPr/>
        </p:nvSpPr>
        <p:spPr bwMode="auto">
          <a:xfrm>
            <a:off x="9638900" y="4323251"/>
            <a:ext cx="1701327" cy="8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41" dirty="0">
                <a:solidFill>
                  <a:schemeClr val="bg2"/>
                </a:solidFill>
                <a:latin typeface="微软雅黑"/>
                <a:ea typeface="微软雅黑"/>
                <a:cs typeface="Lato Light" charset="0"/>
                <a:sym typeface="Lato Light" charset="0"/>
              </a:rPr>
              <a:t>此处添加详细文本描述，建议与标题相关并符合整体语言风格</a:t>
            </a:r>
            <a:endParaRPr lang="en-US" sz="1441" dirty="0">
              <a:solidFill>
                <a:schemeClr val="bg2"/>
              </a:solidFill>
              <a:latin typeface="微软雅黑"/>
              <a:ea typeface="微软雅黑"/>
              <a:cs typeface="Lato Light" charset="0"/>
              <a:sym typeface="Lato Light" charset="0"/>
            </a:endParaRPr>
          </a:p>
        </p:txBody>
      </p:sp>
      <p:sp>
        <p:nvSpPr>
          <p:cNvPr id="212" name="Rectangle 17"/>
          <p:cNvSpPr>
            <a:spLocks/>
          </p:cNvSpPr>
          <p:nvPr/>
        </p:nvSpPr>
        <p:spPr bwMode="auto">
          <a:xfrm>
            <a:off x="11854013" y="2782888"/>
            <a:ext cx="1701327" cy="8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441" dirty="0">
                <a:solidFill>
                  <a:schemeClr val="bg2"/>
                </a:solidFill>
                <a:latin typeface="微软雅黑"/>
                <a:ea typeface="微软雅黑"/>
                <a:cs typeface="Lato Light" charset="0"/>
                <a:sym typeface="Lato Light" charset="0"/>
              </a:rPr>
              <a:t>此处添加详细文本描述，建议与标题相关并符合整体语言风格</a:t>
            </a:r>
            <a:endParaRPr lang="en-US" sz="1441" dirty="0">
              <a:solidFill>
                <a:schemeClr val="bg2"/>
              </a:solidFill>
              <a:latin typeface="微软雅黑"/>
              <a:ea typeface="微软雅黑"/>
              <a:cs typeface="Lato Light" charset="0"/>
              <a:sym typeface="Lato Light" charset="0"/>
            </a:endParaRPr>
          </a:p>
        </p:txBody>
      </p:sp>
      <p:grpSp>
        <p:nvGrpSpPr>
          <p:cNvPr id="12" name="组合 11"/>
          <p:cNvGrpSpPr/>
          <p:nvPr/>
        </p:nvGrpSpPr>
        <p:grpSpPr>
          <a:xfrm>
            <a:off x="285005" y="3963589"/>
            <a:ext cx="1844901" cy="1840087"/>
            <a:chOff x="276876" y="3963510"/>
            <a:chExt cx="1792285" cy="1787608"/>
          </a:xfrm>
        </p:grpSpPr>
        <p:sp>
          <p:nvSpPr>
            <p:cNvPr id="169" name="Oval Callout 10"/>
            <p:cNvSpPr/>
            <p:nvPr/>
          </p:nvSpPr>
          <p:spPr bwMode="auto">
            <a:xfrm rot="19660752">
              <a:off x="276876" y="3963510"/>
              <a:ext cx="1792285" cy="1787608"/>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en-US" sz="2471">
                <a:sym typeface="Gill Sans" charset="0"/>
              </a:endParaRPr>
            </a:p>
          </p:txBody>
        </p:sp>
        <p:grpSp>
          <p:nvGrpSpPr>
            <p:cNvPr id="11" name="组合 10"/>
            <p:cNvGrpSpPr/>
            <p:nvPr/>
          </p:nvGrpSpPr>
          <p:grpSpPr>
            <a:xfrm>
              <a:off x="432216" y="4106487"/>
              <a:ext cx="1501654" cy="1501654"/>
              <a:chOff x="432216" y="4106487"/>
              <a:chExt cx="1501654" cy="1501654"/>
            </a:xfrm>
          </p:grpSpPr>
          <p:sp>
            <p:nvSpPr>
              <p:cNvPr id="10" name="椭圆 9"/>
              <p:cNvSpPr/>
              <p:nvPr/>
            </p:nvSpPr>
            <p:spPr>
              <a:xfrm>
                <a:off x="432216" y="4106487"/>
                <a:ext cx="1501654" cy="1501654"/>
              </a:xfrm>
              <a:prstGeom prst="ellipse">
                <a:avLst/>
              </a:prstGeom>
              <a:solidFill>
                <a:schemeClr val="accent2"/>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213" name="TextBox 212"/>
              <p:cNvSpPr txBox="1"/>
              <p:nvPr/>
            </p:nvSpPr>
            <p:spPr>
              <a:xfrm>
                <a:off x="652257" y="4608884"/>
                <a:ext cx="1087221" cy="554319"/>
              </a:xfrm>
              <a:prstGeom prst="rect">
                <a:avLst/>
              </a:prstGeom>
              <a:noFill/>
            </p:spPr>
            <p:txBody>
              <a:bodyPr wrap="none" lIns="112949" tIns="56475" rIns="112949" bIns="56475" rtlCol="0">
                <a:spAutoFit/>
              </a:bodyPr>
              <a:lstStyle/>
              <a:p>
                <a:pPr defTabSz="1453831"/>
                <a:r>
                  <a:rPr lang="en-US" altLang="zh-CN" sz="2882" dirty="0">
                    <a:solidFill>
                      <a:srgbClr val="FFFFFF"/>
                    </a:solidFill>
                    <a:latin typeface="微软雅黑" panose="020B0503020204020204" pitchFamily="34" charset="-122"/>
                    <a:ea typeface="微软雅黑" panose="020B0503020204020204" pitchFamily="34" charset="-122"/>
                  </a:rPr>
                  <a:t>2010</a:t>
                </a:r>
                <a:endParaRPr lang="zh-CN" altLang="en-US" sz="2882" dirty="0">
                  <a:solidFill>
                    <a:srgbClr val="FFFFFF"/>
                  </a:solidFill>
                  <a:latin typeface="微软雅黑" panose="020B0503020204020204" pitchFamily="34" charset="-122"/>
                  <a:ea typeface="微软雅黑" panose="020B0503020204020204" pitchFamily="34" charset="-122"/>
                </a:endParaRPr>
              </a:p>
            </p:txBody>
          </p:sp>
        </p:grpSp>
      </p:grpSp>
      <p:grpSp>
        <p:nvGrpSpPr>
          <p:cNvPr id="13" name="组合 12"/>
          <p:cNvGrpSpPr/>
          <p:nvPr/>
        </p:nvGrpSpPr>
        <p:grpSpPr>
          <a:xfrm>
            <a:off x="3649711" y="5506702"/>
            <a:ext cx="1809751" cy="1875824"/>
            <a:chOff x="3545621" y="5462613"/>
            <a:chExt cx="1758137" cy="1822326"/>
          </a:xfrm>
        </p:grpSpPr>
        <p:sp>
          <p:nvSpPr>
            <p:cNvPr id="172" name="Oval Callout 85"/>
            <p:cNvSpPr/>
            <p:nvPr/>
          </p:nvSpPr>
          <p:spPr bwMode="auto">
            <a:xfrm rot="8037643">
              <a:off x="3513527" y="5494707"/>
              <a:ext cx="1822326" cy="1758137"/>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en-US" sz="2471">
                <a:sym typeface="Gill Sans" charset="0"/>
              </a:endParaRPr>
            </a:p>
          </p:txBody>
        </p:sp>
        <p:sp>
          <p:nvSpPr>
            <p:cNvPr id="225" name="椭圆 224"/>
            <p:cNvSpPr/>
            <p:nvPr/>
          </p:nvSpPr>
          <p:spPr>
            <a:xfrm>
              <a:off x="3682288" y="5619793"/>
              <a:ext cx="1504854" cy="1504854"/>
            </a:xfrm>
            <a:prstGeom prst="ellipse">
              <a:avLst/>
            </a:prstGeom>
            <a:solidFill>
              <a:schemeClr val="accent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214" name="TextBox 213"/>
            <p:cNvSpPr txBox="1"/>
            <p:nvPr/>
          </p:nvSpPr>
          <p:spPr>
            <a:xfrm>
              <a:off x="3903929" y="6161448"/>
              <a:ext cx="1087221" cy="554319"/>
            </a:xfrm>
            <a:prstGeom prst="rect">
              <a:avLst/>
            </a:prstGeom>
            <a:noFill/>
          </p:spPr>
          <p:txBody>
            <a:bodyPr wrap="none" lIns="112949" tIns="56475" rIns="112949" bIns="56475" rtlCol="0">
              <a:spAutoFit/>
            </a:bodyPr>
            <a:lstStyle/>
            <a:p>
              <a:pPr defTabSz="1453831"/>
              <a:r>
                <a:rPr lang="en-US" altLang="zh-CN" sz="2882" dirty="0">
                  <a:solidFill>
                    <a:srgbClr val="FFFFFF"/>
                  </a:solidFill>
                  <a:latin typeface="微软雅黑" panose="020B0503020204020204" pitchFamily="34" charset="-122"/>
                  <a:ea typeface="微软雅黑" panose="020B0503020204020204" pitchFamily="34" charset="-122"/>
                </a:rPr>
                <a:t>2011</a:t>
              </a:r>
              <a:endParaRPr lang="zh-CN" altLang="en-US" sz="2882" dirty="0">
                <a:solidFill>
                  <a:srgbClr val="FFFFFF"/>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4830530" y="1765363"/>
            <a:ext cx="1844901" cy="1840087"/>
            <a:chOff x="4692763" y="1827977"/>
            <a:chExt cx="1792285" cy="1787608"/>
          </a:xfrm>
        </p:grpSpPr>
        <p:sp>
          <p:nvSpPr>
            <p:cNvPr id="205" name="Oval Callout 10"/>
            <p:cNvSpPr/>
            <p:nvPr/>
          </p:nvSpPr>
          <p:spPr bwMode="auto">
            <a:xfrm rot="19660752">
              <a:off x="4692763" y="1827977"/>
              <a:ext cx="1792285" cy="1787608"/>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en-US" sz="2471">
                <a:sym typeface="Gill Sans" charset="0"/>
              </a:endParaRPr>
            </a:p>
          </p:txBody>
        </p:sp>
        <p:sp>
          <p:nvSpPr>
            <p:cNvPr id="226" name="椭圆 225"/>
            <p:cNvSpPr/>
            <p:nvPr/>
          </p:nvSpPr>
          <p:spPr>
            <a:xfrm>
              <a:off x="4854703" y="1977838"/>
              <a:ext cx="1501654" cy="1501654"/>
            </a:xfrm>
            <a:prstGeom prst="ellipse">
              <a:avLst/>
            </a:prstGeom>
            <a:solidFill>
              <a:schemeClr val="accent4"/>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215" name="TextBox 214"/>
            <p:cNvSpPr txBox="1"/>
            <p:nvPr/>
          </p:nvSpPr>
          <p:spPr>
            <a:xfrm>
              <a:off x="5084770" y="2449008"/>
              <a:ext cx="1087221" cy="554319"/>
            </a:xfrm>
            <a:prstGeom prst="rect">
              <a:avLst/>
            </a:prstGeom>
            <a:noFill/>
          </p:spPr>
          <p:txBody>
            <a:bodyPr wrap="none" lIns="112949" tIns="56475" rIns="112949" bIns="56475" rtlCol="0">
              <a:spAutoFit/>
            </a:bodyPr>
            <a:lstStyle/>
            <a:p>
              <a:pPr defTabSz="1453831"/>
              <a:r>
                <a:rPr lang="en-US" altLang="zh-CN" sz="2882" dirty="0">
                  <a:solidFill>
                    <a:srgbClr val="FFFFFF"/>
                  </a:solidFill>
                  <a:latin typeface="微软雅黑" panose="020B0503020204020204" pitchFamily="34" charset="-122"/>
                  <a:ea typeface="微软雅黑" panose="020B0503020204020204" pitchFamily="34" charset="-122"/>
                </a:rPr>
                <a:t>2012</a:t>
              </a:r>
              <a:endParaRPr lang="zh-CN" altLang="en-US" sz="2882" dirty="0">
                <a:solidFill>
                  <a:srgbClr val="FFFFFF"/>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7563321" y="4540978"/>
            <a:ext cx="1822024" cy="1863189"/>
            <a:chOff x="7347616" y="4524431"/>
            <a:chExt cx="1770060" cy="1810051"/>
          </a:xfrm>
        </p:grpSpPr>
        <p:sp>
          <p:nvSpPr>
            <p:cNvPr id="208" name="Oval Callout 85"/>
            <p:cNvSpPr/>
            <p:nvPr/>
          </p:nvSpPr>
          <p:spPr bwMode="auto">
            <a:xfrm rot="9305715">
              <a:off x="7347616" y="4524431"/>
              <a:ext cx="1770060" cy="1810051"/>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en-US" sz="2471">
                <a:sym typeface="Gill Sans" charset="0"/>
              </a:endParaRPr>
            </a:p>
          </p:txBody>
        </p:sp>
        <p:grpSp>
          <p:nvGrpSpPr>
            <p:cNvPr id="15" name="组合 14"/>
            <p:cNvGrpSpPr/>
            <p:nvPr/>
          </p:nvGrpSpPr>
          <p:grpSpPr>
            <a:xfrm>
              <a:off x="7504171" y="4700981"/>
              <a:ext cx="1490200" cy="1490200"/>
              <a:chOff x="7504171" y="4700981"/>
              <a:chExt cx="1490200" cy="1490200"/>
            </a:xfrm>
          </p:grpSpPr>
          <p:sp>
            <p:nvSpPr>
              <p:cNvPr id="227" name="椭圆 226"/>
              <p:cNvSpPr/>
              <p:nvPr/>
            </p:nvSpPr>
            <p:spPr>
              <a:xfrm>
                <a:off x="7504171" y="4700981"/>
                <a:ext cx="1490200" cy="1490200"/>
              </a:xfrm>
              <a:prstGeom prst="ellipse">
                <a:avLst/>
              </a:prstGeom>
              <a:solidFill>
                <a:schemeClr val="accent3"/>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216" name="TextBox 215"/>
              <p:cNvSpPr txBox="1"/>
              <p:nvPr/>
            </p:nvSpPr>
            <p:spPr>
              <a:xfrm>
                <a:off x="7711884" y="5193168"/>
                <a:ext cx="1087221" cy="554319"/>
              </a:xfrm>
              <a:prstGeom prst="rect">
                <a:avLst/>
              </a:prstGeom>
              <a:noFill/>
            </p:spPr>
            <p:txBody>
              <a:bodyPr wrap="none" lIns="112949" tIns="56475" rIns="112949" bIns="56475" rtlCol="0">
                <a:spAutoFit/>
              </a:bodyPr>
              <a:lstStyle/>
              <a:p>
                <a:pPr defTabSz="1453831"/>
                <a:r>
                  <a:rPr lang="en-US" altLang="zh-CN" sz="2882" dirty="0">
                    <a:solidFill>
                      <a:srgbClr val="FFFFFF"/>
                    </a:solidFill>
                    <a:latin typeface="微软雅黑" panose="020B0503020204020204" pitchFamily="34" charset="-122"/>
                    <a:ea typeface="微软雅黑" panose="020B0503020204020204" pitchFamily="34" charset="-122"/>
                  </a:rPr>
                  <a:t>2013</a:t>
                </a:r>
                <a:endParaRPr lang="zh-CN" altLang="en-US" sz="2882" dirty="0">
                  <a:solidFill>
                    <a:srgbClr val="FFFFFF"/>
                  </a:solidFill>
                  <a:latin typeface="微软雅黑" panose="020B0503020204020204" pitchFamily="34" charset="-122"/>
                  <a:ea typeface="微软雅黑" panose="020B0503020204020204" pitchFamily="34" charset="-122"/>
                </a:endParaRPr>
              </a:p>
            </p:txBody>
          </p:sp>
        </p:grpSp>
      </p:grpSp>
      <p:grpSp>
        <p:nvGrpSpPr>
          <p:cNvPr id="17" name="组合 16"/>
          <p:cNvGrpSpPr/>
          <p:nvPr/>
        </p:nvGrpSpPr>
        <p:grpSpPr>
          <a:xfrm>
            <a:off x="9573944" y="1274896"/>
            <a:ext cx="1844901" cy="1840087"/>
            <a:chOff x="9300895" y="1351498"/>
            <a:chExt cx="1792285" cy="1787608"/>
          </a:xfrm>
        </p:grpSpPr>
        <p:sp>
          <p:nvSpPr>
            <p:cNvPr id="209" name="Oval Callout 10"/>
            <p:cNvSpPr/>
            <p:nvPr/>
          </p:nvSpPr>
          <p:spPr bwMode="auto">
            <a:xfrm rot="20704326">
              <a:off x="9300895" y="1351498"/>
              <a:ext cx="1792285" cy="1787608"/>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en-US" sz="2471">
                <a:sym typeface="Gill Sans" charset="0"/>
              </a:endParaRPr>
            </a:p>
          </p:txBody>
        </p:sp>
        <p:sp>
          <p:nvSpPr>
            <p:cNvPr id="228" name="椭圆 227"/>
            <p:cNvSpPr/>
            <p:nvPr/>
          </p:nvSpPr>
          <p:spPr>
            <a:xfrm>
              <a:off x="9457949" y="1496189"/>
              <a:ext cx="1498226" cy="1498226"/>
            </a:xfrm>
            <a:prstGeom prst="ellipse">
              <a:avLst/>
            </a:prstGeom>
            <a:solidFill>
              <a:schemeClr val="accent2"/>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217" name="TextBox 216"/>
            <p:cNvSpPr txBox="1"/>
            <p:nvPr/>
          </p:nvSpPr>
          <p:spPr>
            <a:xfrm>
              <a:off x="9676276" y="2024252"/>
              <a:ext cx="1087221" cy="554319"/>
            </a:xfrm>
            <a:prstGeom prst="rect">
              <a:avLst/>
            </a:prstGeom>
            <a:noFill/>
          </p:spPr>
          <p:txBody>
            <a:bodyPr wrap="none" lIns="112949" tIns="56475" rIns="112949" bIns="56475" rtlCol="0">
              <a:spAutoFit/>
            </a:bodyPr>
            <a:lstStyle/>
            <a:p>
              <a:pPr defTabSz="1453831"/>
              <a:r>
                <a:rPr lang="en-US" altLang="zh-CN" sz="2882" dirty="0">
                  <a:solidFill>
                    <a:srgbClr val="FFFFFF"/>
                  </a:solidFill>
                  <a:latin typeface="微软雅黑" panose="020B0503020204020204" pitchFamily="34" charset="-122"/>
                  <a:ea typeface="微软雅黑" panose="020B0503020204020204" pitchFamily="34" charset="-122"/>
                </a:rPr>
                <a:t>2014</a:t>
              </a:r>
              <a:endParaRPr lang="zh-CN" altLang="en-US" sz="2882" dirty="0">
                <a:solidFill>
                  <a:srgbClr val="FFFFFF"/>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1617052" y="4749498"/>
            <a:ext cx="1822024" cy="1863189"/>
            <a:chOff x="11285735" y="4727004"/>
            <a:chExt cx="1770060" cy="1810051"/>
          </a:xfrm>
        </p:grpSpPr>
        <p:sp>
          <p:nvSpPr>
            <p:cNvPr id="210" name="Oval Callout 85"/>
            <p:cNvSpPr/>
            <p:nvPr/>
          </p:nvSpPr>
          <p:spPr bwMode="auto">
            <a:xfrm rot="9900337">
              <a:off x="11285735" y="4727004"/>
              <a:ext cx="1770060" cy="1810051"/>
            </a:xfrm>
            <a:prstGeom prst="wedgeEllipseCallout">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en-US" sz="2471">
                <a:sym typeface="Gill Sans" charset="0"/>
              </a:endParaRPr>
            </a:p>
          </p:txBody>
        </p:sp>
        <p:sp>
          <p:nvSpPr>
            <p:cNvPr id="224" name="椭圆 223"/>
            <p:cNvSpPr/>
            <p:nvPr/>
          </p:nvSpPr>
          <p:spPr>
            <a:xfrm>
              <a:off x="11406926" y="4868190"/>
              <a:ext cx="1527678" cy="1527678"/>
            </a:xfrm>
            <a:prstGeom prst="ellipse">
              <a:avLst/>
            </a:prstGeom>
            <a:solidFill>
              <a:schemeClr val="accent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sp>
          <p:nvSpPr>
            <p:cNvPr id="218" name="TextBox 217"/>
            <p:cNvSpPr txBox="1"/>
            <p:nvPr/>
          </p:nvSpPr>
          <p:spPr>
            <a:xfrm>
              <a:off x="11665073" y="5359255"/>
              <a:ext cx="1087221" cy="554319"/>
            </a:xfrm>
            <a:prstGeom prst="rect">
              <a:avLst/>
            </a:prstGeom>
            <a:noFill/>
          </p:spPr>
          <p:txBody>
            <a:bodyPr wrap="none" lIns="112949" tIns="56475" rIns="112949" bIns="56475" rtlCol="0">
              <a:spAutoFit/>
            </a:bodyPr>
            <a:lstStyle/>
            <a:p>
              <a:pPr defTabSz="1453831"/>
              <a:r>
                <a:rPr lang="en-US" altLang="zh-CN" sz="2882" dirty="0">
                  <a:solidFill>
                    <a:srgbClr val="FFFFFF"/>
                  </a:solidFill>
                  <a:latin typeface="微软雅黑" panose="020B0503020204020204" pitchFamily="34" charset="-122"/>
                  <a:ea typeface="微软雅黑" panose="020B0503020204020204" pitchFamily="34" charset="-122"/>
                </a:rPr>
                <a:t>2015</a:t>
              </a:r>
              <a:endParaRPr lang="zh-CN" altLang="en-US" sz="2882" dirty="0">
                <a:solidFill>
                  <a:srgbClr val="FFFFFF"/>
                </a:solidFill>
                <a:latin typeface="微软雅黑" panose="020B0503020204020204" pitchFamily="34" charset="-122"/>
                <a:ea typeface="微软雅黑" panose="020B0503020204020204" pitchFamily="34" charset="-122"/>
              </a:endParaRPr>
            </a:p>
          </p:txBody>
        </p:sp>
      </p:grpSp>
      <p:sp>
        <p:nvSpPr>
          <p:cNvPr id="42" name="TextBox 41"/>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612724592"/>
      </p:ext>
    </p:extLst>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wipe(down)">
                                      <p:cBhvr>
                                        <p:cTn id="7" dur="800"/>
                                        <p:tgtEl>
                                          <p:spTgt spid="168"/>
                                        </p:tgtEl>
                                      </p:cBhvr>
                                    </p:animEffect>
                                  </p:childTnLst>
                                </p:cTn>
                              </p:par>
                              <p:par>
                                <p:cTn id="8" presetID="53" presetClass="entr" presetSubtype="16" fill="hold" grpId="0" nodeType="withEffect">
                                  <p:stCondLst>
                                    <p:cond delay="1000"/>
                                  </p:stCondLst>
                                  <p:childTnLst>
                                    <p:set>
                                      <p:cBhvr>
                                        <p:cTn id="9" dur="1" fill="hold">
                                          <p:stCondLst>
                                            <p:cond delay="0"/>
                                          </p:stCondLst>
                                        </p:cTn>
                                        <p:tgtEl>
                                          <p:spTgt spid="170"/>
                                        </p:tgtEl>
                                        <p:attrNameLst>
                                          <p:attrName>style.visibility</p:attrName>
                                        </p:attrNameLst>
                                      </p:cBhvr>
                                      <p:to>
                                        <p:strVal val="visible"/>
                                      </p:to>
                                    </p:set>
                                    <p:anim calcmode="lin" valueType="num">
                                      <p:cBhvr>
                                        <p:cTn id="10" dur="250" fill="hold"/>
                                        <p:tgtEl>
                                          <p:spTgt spid="170"/>
                                        </p:tgtEl>
                                        <p:attrNameLst>
                                          <p:attrName>ppt_w</p:attrName>
                                        </p:attrNameLst>
                                      </p:cBhvr>
                                      <p:tavLst>
                                        <p:tav tm="0">
                                          <p:val>
                                            <p:fltVal val="0"/>
                                          </p:val>
                                        </p:tav>
                                        <p:tav tm="100000">
                                          <p:val>
                                            <p:strVal val="#ppt_w"/>
                                          </p:val>
                                        </p:tav>
                                      </p:tavLst>
                                    </p:anim>
                                    <p:anim calcmode="lin" valueType="num">
                                      <p:cBhvr>
                                        <p:cTn id="11" dur="250" fill="hold"/>
                                        <p:tgtEl>
                                          <p:spTgt spid="170"/>
                                        </p:tgtEl>
                                        <p:attrNameLst>
                                          <p:attrName>ppt_h</p:attrName>
                                        </p:attrNameLst>
                                      </p:cBhvr>
                                      <p:tavLst>
                                        <p:tav tm="0">
                                          <p:val>
                                            <p:fltVal val="0"/>
                                          </p:val>
                                        </p:tav>
                                        <p:tav tm="100000">
                                          <p:val>
                                            <p:strVal val="#ppt_h"/>
                                          </p:val>
                                        </p:tav>
                                      </p:tavLst>
                                    </p:anim>
                                    <p:animEffect transition="in" filter="fade">
                                      <p:cBhvr>
                                        <p:cTn id="12" dur="250"/>
                                        <p:tgtEl>
                                          <p:spTgt spid="170"/>
                                        </p:tgtEl>
                                      </p:cBhvr>
                                    </p:animEffect>
                                  </p:childTnLst>
                                </p:cTn>
                              </p:par>
                              <p:par>
                                <p:cTn id="13" presetID="42"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22" presetClass="entr" presetSubtype="8" fill="hold" grpId="0" nodeType="withEffect">
                                  <p:stCondLst>
                                    <p:cond delay="1500"/>
                                  </p:stCondLst>
                                  <p:childTnLst>
                                    <p:set>
                                      <p:cBhvr>
                                        <p:cTn id="19" dur="1" fill="hold">
                                          <p:stCondLst>
                                            <p:cond delay="0"/>
                                          </p:stCondLst>
                                        </p:cTn>
                                        <p:tgtEl>
                                          <p:spTgt spid="171"/>
                                        </p:tgtEl>
                                        <p:attrNameLst>
                                          <p:attrName>style.visibility</p:attrName>
                                        </p:attrNameLst>
                                      </p:cBhvr>
                                      <p:to>
                                        <p:strVal val="visible"/>
                                      </p:to>
                                    </p:set>
                                    <p:animEffect transition="in" filter="wipe(left)">
                                      <p:cBhvr>
                                        <p:cTn id="20" dur="500"/>
                                        <p:tgtEl>
                                          <p:spTgt spid="171"/>
                                        </p:tgtEl>
                                      </p:cBhvr>
                                    </p:animEffect>
                                  </p:childTnLst>
                                </p:cTn>
                              </p:par>
                              <p:par>
                                <p:cTn id="21" presetID="53" presetClass="entr" presetSubtype="16" fill="hold" grpId="0" nodeType="withEffect">
                                  <p:stCondLst>
                                    <p:cond delay="2000"/>
                                  </p:stCondLst>
                                  <p:childTnLst>
                                    <p:set>
                                      <p:cBhvr>
                                        <p:cTn id="22" dur="1" fill="hold">
                                          <p:stCondLst>
                                            <p:cond delay="0"/>
                                          </p:stCondLst>
                                        </p:cTn>
                                        <p:tgtEl>
                                          <p:spTgt spid="173"/>
                                        </p:tgtEl>
                                        <p:attrNameLst>
                                          <p:attrName>style.visibility</p:attrName>
                                        </p:attrNameLst>
                                      </p:cBhvr>
                                      <p:to>
                                        <p:strVal val="visible"/>
                                      </p:to>
                                    </p:set>
                                    <p:anim calcmode="lin" valueType="num">
                                      <p:cBhvr>
                                        <p:cTn id="23" dur="250" fill="hold"/>
                                        <p:tgtEl>
                                          <p:spTgt spid="173"/>
                                        </p:tgtEl>
                                        <p:attrNameLst>
                                          <p:attrName>ppt_w</p:attrName>
                                        </p:attrNameLst>
                                      </p:cBhvr>
                                      <p:tavLst>
                                        <p:tav tm="0">
                                          <p:val>
                                            <p:fltVal val="0"/>
                                          </p:val>
                                        </p:tav>
                                        <p:tav tm="100000">
                                          <p:val>
                                            <p:strVal val="#ppt_w"/>
                                          </p:val>
                                        </p:tav>
                                      </p:tavLst>
                                    </p:anim>
                                    <p:anim calcmode="lin" valueType="num">
                                      <p:cBhvr>
                                        <p:cTn id="24" dur="250" fill="hold"/>
                                        <p:tgtEl>
                                          <p:spTgt spid="173"/>
                                        </p:tgtEl>
                                        <p:attrNameLst>
                                          <p:attrName>ppt_h</p:attrName>
                                        </p:attrNameLst>
                                      </p:cBhvr>
                                      <p:tavLst>
                                        <p:tav tm="0">
                                          <p:val>
                                            <p:fltVal val="0"/>
                                          </p:val>
                                        </p:tav>
                                        <p:tav tm="100000">
                                          <p:val>
                                            <p:strVal val="#ppt_h"/>
                                          </p:val>
                                        </p:tav>
                                      </p:tavLst>
                                    </p:anim>
                                    <p:animEffect transition="in" filter="fade">
                                      <p:cBhvr>
                                        <p:cTn id="25" dur="250"/>
                                        <p:tgtEl>
                                          <p:spTgt spid="173"/>
                                        </p:tgtEl>
                                      </p:cBhvr>
                                    </p:animEffect>
                                  </p:childTnLst>
                                </p:cTn>
                              </p:par>
                              <p:par>
                                <p:cTn id="26" presetID="47" presetClass="entr" presetSubtype="0" fill="hold"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22" presetClass="entr" presetSubtype="8" fill="hold" grpId="0" nodeType="withEffect">
                                  <p:stCondLst>
                                    <p:cond delay="2500"/>
                                  </p:stCondLst>
                                  <p:childTnLst>
                                    <p:set>
                                      <p:cBhvr>
                                        <p:cTn id="32" dur="1" fill="hold">
                                          <p:stCondLst>
                                            <p:cond delay="0"/>
                                          </p:stCondLst>
                                        </p:cTn>
                                        <p:tgtEl>
                                          <p:spTgt spid="178"/>
                                        </p:tgtEl>
                                        <p:attrNameLst>
                                          <p:attrName>style.visibility</p:attrName>
                                        </p:attrNameLst>
                                      </p:cBhvr>
                                      <p:to>
                                        <p:strVal val="visible"/>
                                      </p:to>
                                    </p:set>
                                    <p:animEffect transition="in" filter="wipe(left)">
                                      <p:cBhvr>
                                        <p:cTn id="33" dur="500"/>
                                        <p:tgtEl>
                                          <p:spTgt spid="178"/>
                                        </p:tgtEl>
                                      </p:cBhvr>
                                    </p:animEffect>
                                  </p:childTnLst>
                                </p:cTn>
                              </p:par>
                              <p:par>
                                <p:cTn id="34" presetID="53" presetClass="entr" presetSubtype="16" fill="hold" grpId="0" nodeType="withEffect">
                                  <p:stCondLst>
                                    <p:cond delay="3000"/>
                                  </p:stCondLst>
                                  <p:childTnLst>
                                    <p:set>
                                      <p:cBhvr>
                                        <p:cTn id="35" dur="1" fill="hold">
                                          <p:stCondLst>
                                            <p:cond delay="0"/>
                                          </p:stCondLst>
                                        </p:cTn>
                                        <p:tgtEl>
                                          <p:spTgt spid="175"/>
                                        </p:tgtEl>
                                        <p:attrNameLst>
                                          <p:attrName>style.visibility</p:attrName>
                                        </p:attrNameLst>
                                      </p:cBhvr>
                                      <p:to>
                                        <p:strVal val="visible"/>
                                      </p:to>
                                    </p:set>
                                    <p:anim calcmode="lin" valueType="num">
                                      <p:cBhvr>
                                        <p:cTn id="36" dur="250" fill="hold"/>
                                        <p:tgtEl>
                                          <p:spTgt spid="175"/>
                                        </p:tgtEl>
                                        <p:attrNameLst>
                                          <p:attrName>ppt_w</p:attrName>
                                        </p:attrNameLst>
                                      </p:cBhvr>
                                      <p:tavLst>
                                        <p:tav tm="0">
                                          <p:val>
                                            <p:fltVal val="0"/>
                                          </p:val>
                                        </p:tav>
                                        <p:tav tm="100000">
                                          <p:val>
                                            <p:strVal val="#ppt_w"/>
                                          </p:val>
                                        </p:tav>
                                      </p:tavLst>
                                    </p:anim>
                                    <p:anim calcmode="lin" valueType="num">
                                      <p:cBhvr>
                                        <p:cTn id="37" dur="250" fill="hold"/>
                                        <p:tgtEl>
                                          <p:spTgt spid="175"/>
                                        </p:tgtEl>
                                        <p:attrNameLst>
                                          <p:attrName>ppt_h</p:attrName>
                                        </p:attrNameLst>
                                      </p:cBhvr>
                                      <p:tavLst>
                                        <p:tav tm="0">
                                          <p:val>
                                            <p:fltVal val="0"/>
                                          </p:val>
                                        </p:tav>
                                        <p:tav tm="100000">
                                          <p:val>
                                            <p:strVal val="#ppt_h"/>
                                          </p:val>
                                        </p:tav>
                                      </p:tavLst>
                                    </p:anim>
                                    <p:animEffect transition="in" filter="fade">
                                      <p:cBhvr>
                                        <p:cTn id="38" dur="250"/>
                                        <p:tgtEl>
                                          <p:spTgt spid="175"/>
                                        </p:tgtEl>
                                      </p:cBhvr>
                                    </p:animEffect>
                                  </p:childTnLst>
                                </p:cTn>
                              </p:par>
                              <p:par>
                                <p:cTn id="39" presetID="42" presetClass="entr" presetSubtype="0" fill="hold" nodeType="withEffect">
                                  <p:stCondLst>
                                    <p:cond delay="300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22" presetClass="entr" presetSubtype="8" fill="hold" grpId="0" nodeType="withEffect">
                                  <p:stCondLst>
                                    <p:cond delay="3500"/>
                                  </p:stCondLst>
                                  <p:childTnLst>
                                    <p:set>
                                      <p:cBhvr>
                                        <p:cTn id="45" dur="1" fill="hold">
                                          <p:stCondLst>
                                            <p:cond delay="0"/>
                                          </p:stCondLst>
                                        </p:cTn>
                                        <p:tgtEl>
                                          <p:spTgt spid="176"/>
                                        </p:tgtEl>
                                        <p:attrNameLst>
                                          <p:attrName>style.visibility</p:attrName>
                                        </p:attrNameLst>
                                      </p:cBhvr>
                                      <p:to>
                                        <p:strVal val="visible"/>
                                      </p:to>
                                    </p:set>
                                    <p:animEffect transition="in" filter="wipe(left)">
                                      <p:cBhvr>
                                        <p:cTn id="46" dur="500"/>
                                        <p:tgtEl>
                                          <p:spTgt spid="176"/>
                                        </p:tgtEl>
                                      </p:cBhvr>
                                    </p:animEffect>
                                  </p:childTnLst>
                                </p:cTn>
                              </p:par>
                              <p:par>
                                <p:cTn id="47" presetID="53" presetClass="entr" presetSubtype="16" fill="hold" grpId="0" nodeType="withEffect">
                                  <p:stCondLst>
                                    <p:cond delay="4000"/>
                                  </p:stCondLst>
                                  <p:childTnLst>
                                    <p:set>
                                      <p:cBhvr>
                                        <p:cTn id="48" dur="1" fill="hold">
                                          <p:stCondLst>
                                            <p:cond delay="0"/>
                                          </p:stCondLst>
                                        </p:cTn>
                                        <p:tgtEl>
                                          <p:spTgt spid="174"/>
                                        </p:tgtEl>
                                        <p:attrNameLst>
                                          <p:attrName>style.visibility</p:attrName>
                                        </p:attrNameLst>
                                      </p:cBhvr>
                                      <p:to>
                                        <p:strVal val="visible"/>
                                      </p:to>
                                    </p:set>
                                    <p:anim calcmode="lin" valueType="num">
                                      <p:cBhvr>
                                        <p:cTn id="49" dur="250" fill="hold"/>
                                        <p:tgtEl>
                                          <p:spTgt spid="174"/>
                                        </p:tgtEl>
                                        <p:attrNameLst>
                                          <p:attrName>ppt_w</p:attrName>
                                        </p:attrNameLst>
                                      </p:cBhvr>
                                      <p:tavLst>
                                        <p:tav tm="0">
                                          <p:val>
                                            <p:fltVal val="0"/>
                                          </p:val>
                                        </p:tav>
                                        <p:tav tm="100000">
                                          <p:val>
                                            <p:strVal val="#ppt_w"/>
                                          </p:val>
                                        </p:tav>
                                      </p:tavLst>
                                    </p:anim>
                                    <p:anim calcmode="lin" valueType="num">
                                      <p:cBhvr>
                                        <p:cTn id="50" dur="250" fill="hold"/>
                                        <p:tgtEl>
                                          <p:spTgt spid="174"/>
                                        </p:tgtEl>
                                        <p:attrNameLst>
                                          <p:attrName>ppt_h</p:attrName>
                                        </p:attrNameLst>
                                      </p:cBhvr>
                                      <p:tavLst>
                                        <p:tav tm="0">
                                          <p:val>
                                            <p:fltVal val="0"/>
                                          </p:val>
                                        </p:tav>
                                        <p:tav tm="100000">
                                          <p:val>
                                            <p:strVal val="#ppt_h"/>
                                          </p:val>
                                        </p:tav>
                                      </p:tavLst>
                                    </p:anim>
                                    <p:animEffect transition="in" filter="fade">
                                      <p:cBhvr>
                                        <p:cTn id="51" dur="250"/>
                                        <p:tgtEl>
                                          <p:spTgt spid="174"/>
                                        </p:tgtEl>
                                      </p:cBhvr>
                                    </p:animEffect>
                                  </p:childTnLst>
                                </p:cTn>
                              </p:par>
                              <p:par>
                                <p:cTn id="52" presetID="47" presetClass="entr" presetSubtype="0" fill="hold" nodeType="withEffect">
                                  <p:stCondLst>
                                    <p:cond delay="40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22" presetClass="entr" presetSubtype="8" fill="hold" grpId="0" nodeType="withEffect">
                                  <p:stCondLst>
                                    <p:cond delay="4500"/>
                                  </p:stCondLst>
                                  <p:childTnLst>
                                    <p:set>
                                      <p:cBhvr>
                                        <p:cTn id="58" dur="1" fill="hold">
                                          <p:stCondLst>
                                            <p:cond delay="0"/>
                                          </p:stCondLst>
                                        </p:cTn>
                                        <p:tgtEl>
                                          <p:spTgt spid="177"/>
                                        </p:tgtEl>
                                        <p:attrNameLst>
                                          <p:attrName>style.visibility</p:attrName>
                                        </p:attrNameLst>
                                      </p:cBhvr>
                                      <p:to>
                                        <p:strVal val="visible"/>
                                      </p:to>
                                    </p:set>
                                    <p:animEffect transition="in" filter="wipe(left)">
                                      <p:cBhvr>
                                        <p:cTn id="59" dur="500"/>
                                        <p:tgtEl>
                                          <p:spTgt spid="177"/>
                                        </p:tgtEl>
                                      </p:cBhvr>
                                    </p:animEffect>
                                  </p:childTnLst>
                                </p:cTn>
                              </p:par>
                              <p:par>
                                <p:cTn id="60" presetID="53" presetClass="entr" presetSubtype="16" fill="hold" grpId="0" nodeType="withEffect">
                                  <p:stCondLst>
                                    <p:cond delay="5000"/>
                                  </p:stCondLst>
                                  <p:childTnLst>
                                    <p:set>
                                      <p:cBhvr>
                                        <p:cTn id="61" dur="1" fill="hold">
                                          <p:stCondLst>
                                            <p:cond delay="0"/>
                                          </p:stCondLst>
                                        </p:cTn>
                                        <p:tgtEl>
                                          <p:spTgt spid="206"/>
                                        </p:tgtEl>
                                        <p:attrNameLst>
                                          <p:attrName>style.visibility</p:attrName>
                                        </p:attrNameLst>
                                      </p:cBhvr>
                                      <p:to>
                                        <p:strVal val="visible"/>
                                      </p:to>
                                    </p:set>
                                    <p:anim calcmode="lin" valueType="num">
                                      <p:cBhvr>
                                        <p:cTn id="62" dur="250" fill="hold"/>
                                        <p:tgtEl>
                                          <p:spTgt spid="206"/>
                                        </p:tgtEl>
                                        <p:attrNameLst>
                                          <p:attrName>ppt_w</p:attrName>
                                        </p:attrNameLst>
                                      </p:cBhvr>
                                      <p:tavLst>
                                        <p:tav tm="0">
                                          <p:val>
                                            <p:fltVal val="0"/>
                                          </p:val>
                                        </p:tav>
                                        <p:tav tm="100000">
                                          <p:val>
                                            <p:strVal val="#ppt_w"/>
                                          </p:val>
                                        </p:tav>
                                      </p:tavLst>
                                    </p:anim>
                                    <p:anim calcmode="lin" valueType="num">
                                      <p:cBhvr>
                                        <p:cTn id="63" dur="250" fill="hold"/>
                                        <p:tgtEl>
                                          <p:spTgt spid="206"/>
                                        </p:tgtEl>
                                        <p:attrNameLst>
                                          <p:attrName>ppt_h</p:attrName>
                                        </p:attrNameLst>
                                      </p:cBhvr>
                                      <p:tavLst>
                                        <p:tav tm="0">
                                          <p:val>
                                            <p:fltVal val="0"/>
                                          </p:val>
                                        </p:tav>
                                        <p:tav tm="100000">
                                          <p:val>
                                            <p:strVal val="#ppt_h"/>
                                          </p:val>
                                        </p:tav>
                                      </p:tavLst>
                                    </p:anim>
                                    <p:animEffect transition="in" filter="fade">
                                      <p:cBhvr>
                                        <p:cTn id="64" dur="250"/>
                                        <p:tgtEl>
                                          <p:spTgt spid="206"/>
                                        </p:tgtEl>
                                      </p:cBhvr>
                                    </p:animEffect>
                                  </p:childTnLst>
                                </p:cTn>
                              </p:par>
                              <p:par>
                                <p:cTn id="65" presetID="42" presetClass="entr" presetSubtype="0" fill="hold" nodeType="withEffect">
                                  <p:stCondLst>
                                    <p:cond delay="500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22" presetClass="entr" presetSubtype="8" fill="hold" grpId="0" nodeType="withEffect">
                                  <p:stCondLst>
                                    <p:cond delay="5500"/>
                                  </p:stCondLst>
                                  <p:childTnLst>
                                    <p:set>
                                      <p:cBhvr>
                                        <p:cTn id="71" dur="1" fill="hold">
                                          <p:stCondLst>
                                            <p:cond delay="0"/>
                                          </p:stCondLst>
                                        </p:cTn>
                                        <p:tgtEl>
                                          <p:spTgt spid="211"/>
                                        </p:tgtEl>
                                        <p:attrNameLst>
                                          <p:attrName>style.visibility</p:attrName>
                                        </p:attrNameLst>
                                      </p:cBhvr>
                                      <p:to>
                                        <p:strVal val="visible"/>
                                      </p:to>
                                    </p:set>
                                    <p:animEffect transition="in" filter="wipe(left)">
                                      <p:cBhvr>
                                        <p:cTn id="72" dur="500"/>
                                        <p:tgtEl>
                                          <p:spTgt spid="211"/>
                                        </p:tgtEl>
                                      </p:cBhvr>
                                    </p:animEffect>
                                  </p:childTnLst>
                                </p:cTn>
                              </p:par>
                              <p:par>
                                <p:cTn id="73" presetID="53" presetClass="entr" presetSubtype="16" fill="hold" grpId="0" nodeType="withEffect">
                                  <p:stCondLst>
                                    <p:cond delay="6000"/>
                                  </p:stCondLst>
                                  <p:childTnLst>
                                    <p:set>
                                      <p:cBhvr>
                                        <p:cTn id="74" dur="1" fill="hold">
                                          <p:stCondLst>
                                            <p:cond delay="0"/>
                                          </p:stCondLst>
                                        </p:cTn>
                                        <p:tgtEl>
                                          <p:spTgt spid="207"/>
                                        </p:tgtEl>
                                        <p:attrNameLst>
                                          <p:attrName>style.visibility</p:attrName>
                                        </p:attrNameLst>
                                      </p:cBhvr>
                                      <p:to>
                                        <p:strVal val="visible"/>
                                      </p:to>
                                    </p:set>
                                    <p:anim calcmode="lin" valueType="num">
                                      <p:cBhvr>
                                        <p:cTn id="75" dur="250" fill="hold"/>
                                        <p:tgtEl>
                                          <p:spTgt spid="207"/>
                                        </p:tgtEl>
                                        <p:attrNameLst>
                                          <p:attrName>ppt_w</p:attrName>
                                        </p:attrNameLst>
                                      </p:cBhvr>
                                      <p:tavLst>
                                        <p:tav tm="0">
                                          <p:val>
                                            <p:fltVal val="0"/>
                                          </p:val>
                                        </p:tav>
                                        <p:tav tm="100000">
                                          <p:val>
                                            <p:strVal val="#ppt_w"/>
                                          </p:val>
                                        </p:tav>
                                      </p:tavLst>
                                    </p:anim>
                                    <p:anim calcmode="lin" valueType="num">
                                      <p:cBhvr>
                                        <p:cTn id="76" dur="250" fill="hold"/>
                                        <p:tgtEl>
                                          <p:spTgt spid="207"/>
                                        </p:tgtEl>
                                        <p:attrNameLst>
                                          <p:attrName>ppt_h</p:attrName>
                                        </p:attrNameLst>
                                      </p:cBhvr>
                                      <p:tavLst>
                                        <p:tav tm="0">
                                          <p:val>
                                            <p:fltVal val="0"/>
                                          </p:val>
                                        </p:tav>
                                        <p:tav tm="100000">
                                          <p:val>
                                            <p:strVal val="#ppt_h"/>
                                          </p:val>
                                        </p:tav>
                                      </p:tavLst>
                                    </p:anim>
                                    <p:animEffect transition="in" filter="fade">
                                      <p:cBhvr>
                                        <p:cTn id="77" dur="250"/>
                                        <p:tgtEl>
                                          <p:spTgt spid="207"/>
                                        </p:tgtEl>
                                      </p:cBhvr>
                                    </p:animEffect>
                                  </p:childTnLst>
                                </p:cTn>
                              </p:par>
                              <p:par>
                                <p:cTn id="78" presetID="47" presetClass="entr" presetSubtype="0" fill="hold" nodeType="withEffect">
                                  <p:stCondLst>
                                    <p:cond delay="600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1000"/>
                                        <p:tgtEl>
                                          <p:spTgt spid="18"/>
                                        </p:tgtEl>
                                      </p:cBhvr>
                                    </p:animEffect>
                                    <p:anim calcmode="lin" valueType="num">
                                      <p:cBhvr>
                                        <p:cTn id="81" dur="1000" fill="hold"/>
                                        <p:tgtEl>
                                          <p:spTgt spid="18"/>
                                        </p:tgtEl>
                                        <p:attrNameLst>
                                          <p:attrName>ppt_x</p:attrName>
                                        </p:attrNameLst>
                                      </p:cBhvr>
                                      <p:tavLst>
                                        <p:tav tm="0">
                                          <p:val>
                                            <p:strVal val="#ppt_x"/>
                                          </p:val>
                                        </p:tav>
                                        <p:tav tm="100000">
                                          <p:val>
                                            <p:strVal val="#ppt_x"/>
                                          </p:val>
                                        </p:tav>
                                      </p:tavLst>
                                    </p:anim>
                                    <p:anim calcmode="lin" valueType="num">
                                      <p:cBhvr>
                                        <p:cTn id="82" dur="1000" fill="hold"/>
                                        <p:tgtEl>
                                          <p:spTgt spid="18"/>
                                        </p:tgtEl>
                                        <p:attrNameLst>
                                          <p:attrName>ppt_y</p:attrName>
                                        </p:attrNameLst>
                                      </p:cBhvr>
                                      <p:tavLst>
                                        <p:tav tm="0">
                                          <p:val>
                                            <p:strVal val="#ppt_y-.1"/>
                                          </p:val>
                                        </p:tav>
                                        <p:tav tm="100000">
                                          <p:val>
                                            <p:strVal val="#ppt_y"/>
                                          </p:val>
                                        </p:tav>
                                      </p:tavLst>
                                    </p:anim>
                                  </p:childTnLst>
                                </p:cTn>
                              </p:par>
                              <p:par>
                                <p:cTn id="83" presetID="22" presetClass="entr" presetSubtype="8" fill="hold" grpId="0" nodeType="withEffect">
                                  <p:stCondLst>
                                    <p:cond delay="6500"/>
                                  </p:stCondLst>
                                  <p:childTnLst>
                                    <p:set>
                                      <p:cBhvr>
                                        <p:cTn id="84" dur="1" fill="hold">
                                          <p:stCondLst>
                                            <p:cond delay="0"/>
                                          </p:stCondLst>
                                        </p:cTn>
                                        <p:tgtEl>
                                          <p:spTgt spid="212"/>
                                        </p:tgtEl>
                                        <p:attrNameLst>
                                          <p:attrName>style.visibility</p:attrName>
                                        </p:attrNameLst>
                                      </p:cBhvr>
                                      <p:to>
                                        <p:strVal val="visible"/>
                                      </p:to>
                                    </p:set>
                                    <p:animEffect transition="in" filter="wipe(left)">
                                      <p:cBhvr>
                                        <p:cTn id="85" dur="500"/>
                                        <p:tgtEl>
                                          <p:spTgt spid="212"/>
                                        </p:tgtEl>
                                      </p:cBhvr>
                                    </p:animEffect>
                                  </p:childTnLst>
                                </p:cTn>
                              </p:par>
                            </p:childTnLst>
                          </p:cTn>
                        </p:par>
                        <p:par>
                          <p:cTn id="86" fill="hold">
                            <p:stCondLst>
                              <p:cond delay="7000"/>
                            </p:stCondLst>
                            <p:childTnLst>
                              <p:par>
                                <p:cTn id="87" presetID="10"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70" grpId="0" animBg="1"/>
      <p:bldP spid="171" grpId="0"/>
      <p:bldP spid="173" grpId="0" animBg="1"/>
      <p:bldP spid="174" grpId="0" animBg="1"/>
      <p:bldP spid="175" grpId="0" animBg="1"/>
      <p:bldP spid="176" grpId="0"/>
      <p:bldP spid="177" grpId="0"/>
      <p:bldP spid="178" grpId="0"/>
      <p:bldP spid="206" grpId="0" animBg="1"/>
      <p:bldP spid="207" grpId="0" animBg="1"/>
      <p:bldP spid="211" grpId="0"/>
      <p:bldP spid="212"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pPr algn="l"/>
            <a:r>
              <a:rPr lang="zh-CN" altLang="en-US" dirty="0"/>
              <a:t>发展历程</a:t>
            </a:r>
          </a:p>
        </p:txBody>
      </p:sp>
      <p:sp>
        <p:nvSpPr>
          <p:cNvPr id="20" name="TextBox 19"/>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grpSp>
        <p:nvGrpSpPr>
          <p:cNvPr id="21" name="Group 1"/>
          <p:cNvGrpSpPr/>
          <p:nvPr/>
        </p:nvGrpSpPr>
        <p:grpSpPr>
          <a:xfrm>
            <a:off x="-1" y="3550525"/>
            <a:ext cx="14082713" cy="1654507"/>
            <a:chOff x="0" y="3187371"/>
            <a:chExt cx="12192000" cy="1546463"/>
          </a:xfrm>
        </p:grpSpPr>
        <p:sp>
          <p:nvSpPr>
            <p:cNvPr id="22" name="Shape 1240"/>
            <p:cNvSpPr/>
            <p:nvPr/>
          </p:nvSpPr>
          <p:spPr>
            <a:xfrm>
              <a:off x="0" y="3187371"/>
              <a:ext cx="12192000" cy="1546463"/>
            </a:xfrm>
            <a:prstGeom prst="rect">
              <a:avLst/>
            </a:prstGeom>
            <a:solidFill>
              <a:schemeClr val="bg1">
                <a:lumMod val="85000"/>
              </a:schemeClr>
            </a:solidFill>
            <a:ln w="12700" cap="flat">
              <a:noFill/>
              <a:miter lim="400000"/>
            </a:ln>
            <a:effectLst/>
          </p:spPr>
          <p:txBody>
            <a:bodyPr wrap="square" lIns="52291" tIns="52291" rIns="52291" bIns="52291"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23" name="Shape 1241"/>
            <p:cNvSpPr/>
            <p:nvPr/>
          </p:nvSpPr>
          <p:spPr>
            <a:xfrm>
              <a:off x="370020" y="3902220"/>
              <a:ext cx="596165" cy="115493"/>
            </a:xfrm>
            <a:prstGeom prst="rect">
              <a:avLst/>
            </a:prstGeom>
            <a:solidFill>
              <a:srgbClr val="FFFFFF"/>
            </a:solidFill>
            <a:ln w="12700" cap="flat">
              <a:noFill/>
              <a:miter lim="400000"/>
            </a:ln>
            <a:effectLst/>
          </p:spPr>
          <p:txBody>
            <a:bodyPr wrap="square" lIns="52291" tIns="52291" rIns="52291" bIns="52291" numCol="1" anchor="ctr">
              <a:noAutofit/>
            </a:bodyPr>
            <a:lstStyle/>
            <a:p>
              <a:pPr lvl="0" algn="l">
                <a:defRPr sz="3100" b="1">
                  <a:latin typeface="Kontrapunkt Bob Bold"/>
                  <a:ea typeface="Kontrapunkt Bob Bold"/>
                  <a:cs typeface="Kontrapunkt Bob Bold"/>
                  <a:sym typeface="Kontrapunkt Bob Bold"/>
                </a:defRPr>
              </a:pPr>
              <a:endParaRPr sz="3191">
                <a:latin typeface="+mj-ea"/>
                <a:ea typeface="+mj-ea"/>
              </a:endParaRPr>
            </a:p>
          </p:txBody>
        </p:sp>
        <p:sp>
          <p:nvSpPr>
            <p:cNvPr id="24" name="Shape 1242"/>
            <p:cNvSpPr/>
            <p:nvPr/>
          </p:nvSpPr>
          <p:spPr>
            <a:xfrm>
              <a:off x="1562350" y="3902220"/>
              <a:ext cx="596166" cy="115493"/>
            </a:xfrm>
            <a:prstGeom prst="rect">
              <a:avLst/>
            </a:prstGeom>
            <a:solidFill>
              <a:srgbClr val="FFFFFF"/>
            </a:solidFill>
            <a:ln w="12700" cap="flat">
              <a:noFill/>
              <a:miter lim="400000"/>
            </a:ln>
            <a:effectLst/>
          </p:spPr>
          <p:txBody>
            <a:bodyPr wrap="square" lIns="52291" tIns="52291" rIns="52291" bIns="52291" numCol="1" anchor="ctr">
              <a:noAutofit/>
            </a:bodyPr>
            <a:lstStyle/>
            <a:p>
              <a:pPr lvl="0" algn="l">
                <a:defRPr sz="3100" b="1">
                  <a:latin typeface="Kontrapunkt Bob Bold"/>
                  <a:ea typeface="Kontrapunkt Bob Bold"/>
                  <a:cs typeface="Kontrapunkt Bob Bold"/>
                  <a:sym typeface="Kontrapunkt Bob Bold"/>
                </a:defRPr>
              </a:pPr>
              <a:endParaRPr sz="3191">
                <a:latin typeface="+mj-ea"/>
                <a:ea typeface="+mj-ea"/>
              </a:endParaRPr>
            </a:p>
          </p:txBody>
        </p:sp>
        <p:sp>
          <p:nvSpPr>
            <p:cNvPr id="25" name="Shape 1243"/>
            <p:cNvSpPr/>
            <p:nvPr/>
          </p:nvSpPr>
          <p:spPr>
            <a:xfrm>
              <a:off x="2754680" y="3902220"/>
              <a:ext cx="596165" cy="115493"/>
            </a:xfrm>
            <a:prstGeom prst="rect">
              <a:avLst/>
            </a:prstGeom>
            <a:solidFill>
              <a:srgbClr val="FFFFFF"/>
            </a:solidFill>
            <a:ln w="12700" cap="flat">
              <a:noFill/>
              <a:miter lim="400000"/>
            </a:ln>
            <a:effectLst/>
          </p:spPr>
          <p:txBody>
            <a:bodyPr wrap="square" lIns="52291" tIns="52291" rIns="52291" bIns="52291" numCol="1" anchor="ctr">
              <a:noAutofit/>
            </a:bodyPr>
            <a:lstStyle/>
            <a:p>
              <a:pPr lvl="0" algn="l">
                <a:defRPr sz="3100" b="1">
                  <a:latin typeface="Kontrapunkt Bob Bold"/>
                  <a:ea typeface="Kontrapunkt Bob Bold"/>
                  <a:cs typeface="Kontrapunkt Bob Bold"/>
                  <a:sym typeface="Kontrapunkt Bob Bold"/>
                </a:defRPr>
              </a:pPr>
              <a:endParaRPr sz="3191">
                <a:latin typeface="+mj-ea"/>
                <a:ea typeface="+mj-ea"/>
              </a:endParaRPr>
            </a:p>
          </p:txBody>
        </p:sp>
        <p:sp>
          <p:nvSpPr>
            <p:cNvPr id="26" name="Shape 1244"/>
            <p:cNvSpPr/>
            <p:nvPr/>
          </p:nvSpPr>
          <p:spPr>
            <a:xfrm>
              <a:off x="3947010" y="3902220"/>
              <a:ext cx="596165" cy="115493"/>
            </a:xfrm>
            <a:prstGeom prst="rect">
              <a:avLst/>
            </a:prstGeom>
            <a:solidFill>
              <a:srgbClr val="FFFFFF"/>
            </a:solidFill>
            <a:ln w="12700" cap="flat">
              <a:noFill/>
              <a:miter lim="400000"/>
            </a:ln>
            <a:effectLst/>
          </p:spPr>
          <p:txBody>
            <a:bodyPr wrap="square" lIns="52291" tIns="52291" rIns="52291" bIns="52291" numCol="1" anchor="ctr">
              <a:noAutofit/>
            </a:bodyPr>
            <a:lstStyle/>
            <a:p>
              <a:pPr lvl="0" algn="l">
                <a:defRPr sz="3100" b="1">
                  <a:latin typeface="Kontrapunkt Bob Bold"/>
                  <a:ea typeface="Kontrapunkt Bob Bold"/>
                  <a:cs typeface="Kontrapunkt Bob Bold"/>
                  <a:sym typeface="Kontrapunkt Bob Bold"/>
                </a:defRPr>
              </a:pPr>
              <a:endParaRPr sz="3191">
                <a:latin typeface="+mj-ea"/>
                <a:ea typeface="+mj-ea"/>
              </a:endParaRPr>
            </a:p>
          </p:txBody>
        </p:sp>
        <p:sp>
          <p:nvSpPr>
            <p:cNvPr id="27" name="Shape 1245"/>
            <p:cNvSpPr/>
            <p:nvPr/>
          </p:nvSpPr>
          <p:spPr>
            <a:xfrm>
              <a:off x="5139339" y="3902220"/>
              <a:ext cx="596165" cy="115493"/>
            </a:xfrm>
            <a:prstGeom prst="rect">
              <a:avLst/>
            </a:prstGeom>
            <a:solidFill>
              <a:srgbClr val="FFFFFF"/>
            </a:solidFill>
            <a:ln w="12700" cap="flat">
              <a:noFill/>
              <a:miter lim="400000"/>
            </a:ln>
            <a:effectLst/>
          </p:spPr>
          <p:txBody>
            <a:bodyPr wrap="square" lIns="52291" tIns="52291" rIns="52291" bIns="52291" numCol="1" anchor="ctr">
              <a:noAutofit/>
            </a:bodyPr>
            <a:lstStyle/>
            <a:p>
              <a:pPr lvl="0" algn="l">
                <a:defRPr sz="3100" b="1">
                  <a:latin typeface="Kontrapunkt Bob Bold"/>
                  <a:ea typeface="Kontrapunkt Bob Bold"/>
                  <a:cs typeface="Kontrapunkt Bob Bold"/>
                  <a:sym typeface="Kontrapunkt Bob Bold"/>
                </a:defRPr>
              </a:pPr>
              <a:endParaRPr sz="3191">
                <a:latin typeface="+mj-ea"/>
                <a:ea typeface="+mj-ea"/>
              </a:endParaRPr>
            </a:p>
          </p:txBody>
        </p:sp>
        <p:sp>
          <p:nvSpPr>
            <p:cNvPr id="28" name="Shape 1246"/>
            <p:cNvSpPr/>
            <p:nvPr/>
          </p:nvSpPr>
          <p:spPr>
            <a:xfrm>
              <a:off x="6331670" y="3902220"/>
              <a:ext cx="596166" cy="115493"/>
            </a:xfrm>
            <a:prstGeom prst="rect">
              <a:avLst/>
            </a:prstGeom>
            <a:solidFill>
              <a:srgbClr val="FFFFFF"/>
            </a:solidFill>
            <a:ln w="12700" cap="flat">
              <a:noFill/>
              <a:miter lim="400000"/>
            </a:ln>
            <a:effectLst/>
          </p:spPr>
          <p:txBody>
            <a:bodyPr wrap="square" lIns="52291" tIns="52291" rIns="52291" bIns="52291" numCol="1" anchor="ctr">
              <a:noAutofit/>
            </a:bodyPr>
            <a:lstStyle/>
            <a:p>
              <a:pPr lvl="0" algn="l">
                <a:defRPr sz="3100" b="1">
                  <a:latin typeface="Kontrapunkt Bob Bold"/>
                  <a:ea typeface="Kontrapunkt Bob Bold"/>
                  <a:cs typeface="Kontrapunkt Bob Bold"/>
                  <a:sym typeface="Kontrapunkt Bob Bold"/>
                </a:defRPr>
              </a:pPr>
              <a:endParaRPr sz="3191">
                <a:latin typeface="+mj-ea"/>
                <a:ea typeface="+mj-ea"/>
              </a:endParaRPr>
            </a:p>
          </p:txBody>
        </p:sp>
        <p:sp>
          <p:nvSpPr>
            <p:cNvPr id="29" name="Shape 1247"/>
            <p:cNvSpPr/>
            <p:nvPr/>
          </p:nvSpPr>
          <p:spPr>
            <a:xfrm>
              <a:off x="7524000" y="3902220"/>
              <a:ext cx="596166" cy="115493"/>
            </a:xfrm>
            <a:prstGeom prst="rect">
              <a:avLst/>
            </a:prstGeom>
            <a:solidFill>
              <a:srgbClr val="FFFFFF"/>
            </a:solidFill>
            <a:ln w="12700" cap="flat">
              <a:noFill/>
              <a:miter lim="400000"/>
            </a:ln>
            <a:effectLst/>
          </p:spPr>
          <p:txBody>
            <a:bodyPr wrap="square" lIns="52291" tIns="52291" rIns="52291" bIns="52291" numCol="1" anchor="ctr">
              <a:noAutofit/>
            </a:bodyPr>
            <a:lstStyle/>
            <a:p>
              <a:pPr lvl="0" algn="l">
                <a:defRPr sz="3100" b="1">
                  <a:latin typeface="Kontrapunkt Bob Bold"/>
                  <a:ea typeface="Kontrapunkt Bob Bold"/>
                  <a:cs typeface="Kontrapunkt Bob Bold"/>
                  <a:sym typeface="Kontrapunkt Bob Bold"/>
                </a:defRPr>
              </a:pPr>
              <a:endParaRPr sz="3191">
                <a:latin typeface="+mj-ea"/>
                <a:ea typeface="+mj-ea"/>
              </a:endParaRPr>
            </a:p>
          </p:txBody>
        </p:sp>
        <p:sp>
          <p:nvSpPr>
            <p:cNvPr id="30" name="Shape 1248"/>
            <p:cNvSpPr/>
            <p:nvPr/>
          </p:nvSpPr>
          <p:spPr>
            <a:xfrm>
              <a:off x="8716330" y="3902220"/>
              <a:ext cx="596166" cy="115493"/>
            </a:xfrm>
            <a:prstGeom prst="rect">
              <a:avLst/>
            </a:prstGeom>
            <a:solidFill>
              <a:srgbClr val="FFFFFF"/>
            </a:solidFill>
            <a:ln w="12700" cap="flat">
              <a:noFill/>
              <a:miter lim="400000"/>
            </a:ln>
            <a:effectLst/>
          </p:spPr>
          <p:txBody>
            <a:bodyPr wrap="square" lIns="52291" tIns="52291" rIns="52291" bIns="52291" numCol="1" anchor="ctr">
              <a:noAutofit/>
            </a:bodyPr>
            <a:lstStyle/>
            <a:p>
              <a:pPr lvl="0" algn="l">
                <a:defRPr sz="3100" b="1">
                  <a:latin typeface="Kontrapunkt Bob Bold"/>
                  <a:ea typeface="Kontrapunkt Bob Bold"/>
                  <a:cs typeface="Kontrapunkt Bob Bold"/>
                  <a:sym typeface="Kontrapunkt Bob Bold"/>
                </a:defRPr>
              </a:pPr>
              <a:endParaRPr sz="3191">
                <a:latin typeface="+mj-ea"/>
                <a:ea typeface="+mj-ea"/>
              </a:endParaRPr>
            </a:p>
          </p:txBody>
        </p:sp>
        <p:sp>
          <p:nvSpPr>
            <p:cNvPr id="31" name="Shape 1249"/>
            <p:cNvSpPr/>
            <p:nvPr/>
          </p:nvSpPr>
          <p:spPr>
            <a:xfrm>
              <a:off x="9908659" y="3902220"/>
              <a:ext cx="596165" cy="115493"/>
            </a:xfrm>
            <a:prstGeom prst="rect">
              <a:avLst/>
            </a:prstGeom>
            <a:solidFill>
              <a:srgbClr val="FFFFFF"/>
            </a:solidFill>
            <a:ln w="12700" cap="flat">
              <a:noFill/>
              <a:miter lim="400000"/>
            </a:ln>
            <a:effectLst/>
          </p:spPr>
          <p:txBody>
            <a:bodyPr wrap="square" lIns="52291" tIns="52291" rIns="52291" bIns="52291" numCol="1" anchor="ctr">
              <a:noAutofit/>
            </a:bodyPr>
            <a:lstStyle/>
            <a:p>
              <a:pPr lvl="0" algn="l">
                <a:defRPr sz="3100" b="1">
                  <a:latin typeface="Kontrapunkt Bob Bold"/>
                  <a:ea typeface="Kontrapunkt Bob Bold"/>
                  <a:cs typeface="Kontrapunkt Bob Bold"/>
                  <a:sym typeface="Kontrapunkt Bob Bold"/>
                </a:defRPr>
              </a:pPr>
              <a:endParaRPr sz="3191">
                <a:latin typeface="+mj-ea"/>
                <a:ea typeface="+mj-ea"/>
              </a:endParaRPr>
            </a:p>
          </p:txBody>
        </p:sp>
        <p:sp>
          <p:nvSpPr>
            <p:cNvPr id="32" name="Shape 1250"/>
            <p:cNvSpPr/>
            <p:nvPr/>
          </p:nvSpPr>
          <p:spPr>
            <a:xfrm>
              <a:off x="11100989" y="3902220"/>
              <a:ext cx="596166" cy="115493"/>
            </a:xfrm>
            <a:prstGeom prst="rect">
              <a:avLst/>
            </a:prstGeom>
            <a:solidFill>
              <a:srgbClr val="FFFFFF"/>
            </a:solidFill>
            <a:ln w="12700" cap="flat">
              <a:noFill/>
              <a:miter lim="400000"/>
            </a:ln>
            <a:effectLst/>
          </p:spPr>
          <p:txBody>
            <a:bodyPr wrap="square" lIns="52291" tIns="52291" rIns="52291" bIns="52291" numCol="1" anchor="ctr">
              <a:noAutofit/>
            </a:bodyPr>
            <a:lstStyle/>
            <a:p>
              <a:pPr lvl="0" algn="l">
                <a:defRPr sz="3100" b="1">
                  <a:latin typeface="Kontrapunkt Bob Bold"/>
                  <a:ea typeface="Kontrapunkt Bob Bold"/>
                  <a:cs typeface="Kontrapunkt Bob Bold"/>
                  <a:sym typeface="Kontrapunkt Bob Bold"/>
                </a:defRPr>
              </a:pPr>
              <a:endParaRPr sz="3191">
                <a:latin typeface="+mj-ea"/>
                <a:ea typeface="+mj-ea"/>
              </a:endParaRPr>
            </a:p>
          </p:txBody>
        </p:sp>
      </p:grpSp>
      <p:grpSp>
        <p:nvGrpSpPr>
          <p:cNvPr id="33" name="Group 1257"/>
          <p:cNvGrpSpPr>
            <a:grpSpLocks noChangeAspect="1"/>
          </p:cNvGrpSpPr>
          <p:nvPr/>
        </p:nvGrpSpPr>
        <p:grpSpPr>
          <a:xfrm rot="10800000" flipH="1">
            <a:off x="296259" y="4299295"/>
            <a:ext cx="1501529" cy="779581"/>
            <a:chOff x="0" y="0"/>
            <a:chExt cx="3154022" cy="1635267"/>
          </a:xfrm>
          <a:solidFill>
            <a:schemeClr val="accent2"/>
          </a:solidFill>
        </p:grpSpPr>
        <p:sp>
          <p:nvSpPr>
            <p:cNvPr id="34" name="Shape 1255"/>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grp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35" name="Shape 1256"/>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grp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grpSp>
      <p:grpSp>
        <p:nvGrpSpPr>
          <p:cNvPr id="36" name="Group 1262"/>
          <p:cNvGrpSpPr>
            <a:grpSpLocks noChangeAspect="1"/>
          </p:cNvGrpSpPr>
          <p:nvPr/>
        </p:nvGrpSpPr>
        <p:grpSpPr>
          <a:xfrm>
            <a:off x="2776222" y="3716581"/>
            <a:ext cx="1501529" cy="779581"/>
            <a:chOff x="0" y="0"/>
            <a:chExt cx="3154022" cy="1635267"/>
          </a:xfrm>
          <a:solidFill>
            <a:schemeClr val="accent2"/>
          </a:solidFill>
        </p:grpSpPr>
        <p:sp>
          <p:nvSpPr>
            <p:cNvPr id="37" name="Shape 1260"/>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solidFill>
              <a:schemeClr val="accent3"/>
            </a:solid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38" name="Shape 1261"/>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solidFill>
              <a:schemeClr val="accent3"/>
            </a:solid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grpSp>
      <p:grpSp>
        <p:nvGrpSpPr>
          <p:cNvPr id="39" name="Group 1267"/>
          <p:cNvGrpSpPr>
            <a:grpSpLocks noChangeAspect="1"/>
          </p:cNvGrpSpPr>
          <p:nvPr/>
        </p:nvGrpSpPr>
        <p:grpSpPr>
          <a:xfrm rot="10800000" flipH="1">
            <a:off x="4977589" y="4299297"/>
            <a:ext cx="1501529" cy="779581"/>
            <a:chOff x="0" y="0"/>
            <a:chExt cx="3154022" cy="1635267"/>
          </a:xfrm>
          <a:solidFill>
            <a:schemeClr val="accent1"/>
          </a:solidFill>
        </p:grpSpPr>
        <p:sp>
          <p:nvSpPr>
            <p:cNvPr id="40" name="Shape 1265"/>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grp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41" name="Shape 1266"/>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grp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grpSp>
      <p:grpSp>
        <p:nvGrpSpPr>
          <p:cNvPr id="42" name="Group 1272"/>
          <p:cNvGrpSpPr>
            <a:grpSpLocks noChangeAspect="1"/>
          </p:cNvGrpSpPr>
          <p:nvPr/>
        </p:nvGrpSpPr>
        <p:grpSpPr>
          <a:xfrm>
            <a:off x="7430910" y="3665859"/>
            <a:ext cx="1501529" cy="779581"/>
            <a:chOff x="0" y="0"/>
            <a:chExt cx="3154022" cy="1635267"/>
          </a:xfrm>
          <a:solidFill>
            <a:schemeClr val="accent2"/>
          </a:solidFill>
        </p:grpSpPr>
        <p:sp>
          <p:nvSpPr>
            <p:cNvPr id="43" name="Shape 1270"/>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solidFill>
              <a:schemeClr val="accent4"/>
            </a:solid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44" name="Shape 1271"/>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solidFill>
              <a:schemeClr val="accent4"/>
            </a:solid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grpSp>
      <p:grpSp>
        <p:nvGrpSpPr>
          <p:cNvPr id="45" name="Group 1277"/>
          <p:cNvGrpSpPr>
            <a:grpSpLocks noChangeAspect="1"/>
          </p:cNvGrpSpPr>
          <p:nvPr/>
        </p:nvGrpSpPr>
        <p:grpSpPr>
          <a:xfrm rot="10800000" flipH="1">
            <a:off x="9563007" y="4299296"/>
            <a:ext cx="1501529" cy="779581"/>
            <a:chOff x="0" y="0"/>
            <a:chExt cx="3154022" cy="1635267"/>
          </a:xfrm>
          <a:solidFill>
            <a:schemeClr val="accent6">
              <a:lumMod val="50000"/>
              <a:lumOff val="50000"/>
            </a:schemeClr>
          </a:solidFill>
        </p:grpSpPr>
        <p:sp>
          <p:nvSpPr>
            <p:cNvPr id="46" name="Shape 1275"/>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grp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47" name="Shape 1276"/>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grp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grpSp>
      <p:grpSp>
        <p:nvGrpSpPr>
          <p:cNvPr id="48" name="Group 1282"/>
          <p:cNvGrpSpPr>
            <a:grpSpLocks noChangeAspect="1"/>
          </p:cNvGrpSpPr>
          <p:nvPr/>
        </p:nvGrpSpPr>
        <p:grpSpPr>
          <a:xfrm>
            <a:off x="12008487" y="3705317"/>
            <a:ext cx="1501529" cy="779581"/>
            <a:chOff x="0" y="0"/>
            <a:chExt cx="3154022" cy="1635267"/>
          </a:xfrm>
          <a:solidFill>
            <a:schemeClr val="accent2"/>
          </a:solidFill>
        </p:grpSpPr>
        <p:sp>
          <p:nvSpPr>
            <p:cNvPr id="49" name="Shape 1280"/>
            <p:cNvSpPr/>
            <p:nvPr/>
          </p:nvSpPr>
          <p:spPr>
            <a:xfrm rot="21600000">
              <a:off x="0" y="0"/>
              <a:ext cx="775809" cy="1150325"/>
            </a:xfrm>
            <a:custGeom>
              <a:avLst/>
              <a:gdLst/>
              <a:ahLst/>
              <a:cxnLst>
                <a:cxn ang="0">
                  <a:pos x="wd2" y="hd2"/>
                </a:cxn>
                <a:cxn ang="5400000">
                  <a:pos x="wd2" y="hd2"/>
                </a:cxn>
                <a:cxn ang="10800000">
                  <a:pos x="wd2" y="hd2"/>
                </a:cxn>
                <a:cxn ang="16200000">
                  <a:pos x="wd2" y="hd2"/>
                </a:cxn>
              </a:cxnLst>
              <a:rect l="0" t="0" r="r" b="b"/>
              <a:pathLst>
                <a:path w="20197" h="20561" extrusionOk="0">
                  <a:moveTo>
                    <a:pt x="14114" y="20561"/>
                  </a:moveTo>
                  <a:cubicBezTo>
                    <a:pt x="4792" y="19243"/>
                    <a:pt x="-1403" y="13631"/>
                    <a:pt x="274" y="8032"/>
                  </a:cubicBezTo>
                  <a:cubicBezTo>
                    <a:pt x="1956" y="2433"/>
                    <a:pt x="10875" y="-1039"/>
                    <a:pt x="20197" y="279"/>
                  </a:cubicBezTo>
                  <a:cubicBezTo>
                    <a:pt x="20197" y="279"/>
                    <a:pt x="14114" y="20561"/>
                    <a:pt x="14114" y="20561"/>
                  </a:cubicBezTo>
                  <a:close/>
                </a:path>
              </a:pathLst>
            </a:custGeom>
            <a:solidFill>
              <a:schemeClr val="accent5"/>
            </a:solid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50" name="Shape 1281"/>
            <p:cNvSpPr/>
            <p:nvPr/>
          </p:nvSpPr>
          <p:spPr>
            <a:xfrm>
              <a:off x="839287" y="60428"/>
              <a:ext cx="2314736" cy="1574840"/>
            </a:xfrm>
            <a:custGeom>
              <a:avLst/>
              <a:gdLst/>
              <a:ahLst/>
              <a:cxnLst>
                <a:cxn ang="0">
                  <a:pos x="wd2" y="hd2"/>
                </a:cxn>
                <a:cxn ang="5400000">
                  <a:pos x="wd2" y="hd2"/>
                </a:cxn>
                <a:cxn ang="10800000">
                  <a:pos x="wd2" y="hd2"/>
                </a:cxn>
                <a:cxn ang="16200000">
                  <a:pos x="wd2" y="hd2"/>
                </a:cxn>
              </a:cxnLst>
              <a:rect l="0" t="0" r="r" b="b"/>
              <a:pathLst>
                <a:path w="21146" h="21274" extrusionOk="0">
                  <a:moveTo>
                    <a:pt x="0" y="16030"/>
                  </a:moveTo>
                  <a:cubicBezTo>
                    <a:pt x="5" y="16003"/>
                    <a:pt x="2233" y="17535"/>
                    <a:pt x="5230" y="18906"/>
                  </a:cubicBezTo>
                  <a:cubicBezTo>
                    <a:pt x="8206" y="20294"/>
                    <a:pt x="11949" y="21521"/>
                    <a:pt x="14514" y="21231"/>
                  </a:cubicBezTo>
                  <a:cubicBezTo>
                    <a:pt x="18450" y="20817"/>
                    <a:pt x="20412" y="18334"/>
                    <a:pt x="20968" y="14141"/>
                  </a:cubicBezTo>
                  <a:cubicBezTo>
                    <a:pt x="20974" y="14091"/>
                    <a:pt x="20982" y="14038"/>
                    <a:pt x="20989" y="13985"/>
                  </a:cubicBezTo>
                  <a:cubicBezTo>
                    <a:pt x="21600" y="9813"/>
                    <a:pt x="20460" y="6384"/>
                    <a:pt x="16957" y="3703"/>
                  </a:cubicBezTo>
                  <a:cubicBezTo>
                    <a:pt x="14676" y="1937"/>
                    <a:pt x="10910" y="877"/>
                    <a:pt x="7805" y="412"/>
                  </a:cubicBezTo>
                  <a:cubicBezTo>
                    <a:pt x="4688" y="-79"/>
                    <a:pt x="2230" y="25"/>
                    <a:pt x="2233" y="0"/>
                  </a:cubicBezTo>
                  <a:cubicBezTo>
                    <a:pt x="1356" y="6292"/>
                    <a:pt x="745" y="10673"/>
                    <a:pt x="0" y="16030"/>
                  </a:cubicBezTo>
                </a:path>
              </a:pathLst>
            </a:custGeom>
            <a:solidFill>
              <a:schemeClr val="accent5"/>
            </a:solidFill>
            <a:ln w="12700" cap="flat">
              <a:noFill/>
              <a:miter lim="400000"/>
            </a:ln>
            <a:effectLst/>
          </p:spPr>
          <p:txBody>
            <a:bodyPr wrap="square" lIns="39219" tIns="39219" rIns="39219" bIns="39219"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grpSp>
      <p:sp>
        <p:nvSpPr>
          <p:cNvPr id="51" name="Shape 1285"/>
          <p:cNvSpPr>
            <a:spLocks noChangeAspect="1"/>
          </p:cNvSpPr>
          <p:nvPr/>
        </p:nvSpPr>
        <p:spPr>
          <a:xfrm>
            <a:off x="671255" y="5211651"/>
            <a:ext cx="1482147" cy="41837"/>
          </a:xfrm>
          <a:prstGeom prst="rect">
            <a:avLst/>
          </a:prstGeom>
          <a:solidFill>
            <a:schemeClr val="accent2"/>
          </a:solidFill>
          <a:ln w="12700" cap="flat">
            <a:noFill/>
            <a:miter lim="400000"/>
          </a:ln>
          <a:effectLst/>
        </p:spPr>
        <p:txBody>
          <a:bodyPr wrap="square" lIns="39924" tIns="39924" rIns="39924" bIns="39924"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52" name="Shape 1289"/>
          <p:cNvSpPr>
            <a:spLocks noChangeAspect="1"/>
          </p:cNvSpPr>
          <p:nvPr/>
        </p:nvSpPr>
        <p:spPr>
          <a:xfrm>
            <a:off x="2776225" y="3552308"/>
            <a:ext cx="1482147" cy="41837"/>
          </a:xfrm>
          <a:prstGeom prst="rect">
            <a:avLst/>
          </a:prstGeom>
          <a:solidFill>
            <a:schemeClr val="accent3"/>
          </a:solidFill>
          <a:ln w="12700" cap="flat">
            <a:noFill/>
            <a:miter lim="400000"/>
          </a:ln>
          <a:effectLst/>
        </p:spPr>
        <p:txBody>
          <a:bodyPr wrap="square" lIns="39924" tIns="39924" rIns="39924" bIns="39924"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53" name="Shape 1293"/>
          <p:cNvSpPr>
            <a:spLocks noChangeAspect="1"/>
          </p:cNvSpPr>
          <p:nvPr/>
        </p:nvSpPr>
        <p:spPr>
          <a:xfrm>
            <a:off x="5354382" y="5211652"/>
            <a:ext cx="1482147" cy="41837"/>
          </a:xfrm>
          <a:prstGeom prst="rect">
            <a:avLst/>
          </a:prstGeom>
          <a:solidFill>
            <a:schemeClr val="accent1"/>
          </a:solidFill>
          <a:ln w="12700" cap="flat">
            <a:noFill/>
            <a:miter lim="400000"/>
          </a:ln>
          <a:effectLst/>
        </p:spPr>
        <p:txBody>
          <a:bodyPr wrap="square" lIns="39924" tIns="39924" rIns="39924" bIns="39924"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54" name="Shape 1297"/>
          <p:cNvSpPr>
            <a:spLocks noChangeAspect="1"/>
          </p:cNvSpPr>
          <p:nvPr/>
        </p:nvSpPr>
        <p:spPr>
          <a:xfrm>
            <a:off x="7434838" y="3501586"/>
            <a:ext cx="1482147" cy="41837"/>
          </a:xfrm>
          <a:prstGeom prst="rect">
            <a:avLst/>
          </a:prstGeom>
          <a:solidFill>
            <a:schemeClr val="accent4"/>
          </a:solidFill>
          <a:ln w="12700" cap="flat">
            <a:noFill/>
            <a:miter lim="400000"/>
          </a:ln>
          <a:effectLst/>
        </p:spPr>
        <p:txBody>
          <a:bodyPr wrap="square" lIns="39924" tIns="39924" rIns="39924" bIns="39924"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55" name="Shape 1301"/>
          <p:cNvSpPr>
            <a:spLocks noChangeAspect="1"/>
          </p:cNvSpPr>
          <p:nvPr/>
        </p:nvSpPr>
        <p:spPr>
          <a:xfrm>
            <a:off x="9941594" y="5211651"/>
            <a:ext cx="1482147" cy="41837"/>
          </a:xfrm>
          <a:prstGeom prst="rect">
            <a:avLst/>
          </a:prstGeom>
          <a:solidFill>
            <a:schemeClr val="accent6">
              <a:lumMod val="50000"/>
              <a:lumOff val="50000"/>
            </a:schemeClr>
          </a:solidFill>
          <a:ln w="12700" cap="flat">
            <a:noFill/>
            <a:miter lim="400000"/>
          </a:ln>
          <a:effectLst/>
        </p:spPr>
        <p:txBody>
          <a:bodyPr wrap="square" lIns="39924" tIns="39924" rIns="39924" bIns="39924"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56" name="Shape 1305"/>
          <p:cNvSpPr>
            <a:spLocks noChangeAspect="1"/>
          </p:cNvSpPr>
          <p:nvPr/>
        </p:nvSpPr>
        <p:spPr>
          <a:xfrm>
            <a:off x="12019293" y="3541033"/>
            <a:ext cx="1482148" cy="41837"/>
          </a:xfrm>
          <a:prstGeom prst="rect">
            <a:avLst/>
          </a:prstGeom>
          <a:solidFill>
            <a:schemeClr val="accent5"/>
          </a:solidFill>
          <a:ln w="12700" cap="flat">
            <a:noFill/>
            <a:miter lim="400000"/>
          </a:ln>
          <a:effectLst/>
        </p:spPr>
        <p:txBody>
          <a:bodyPr wrap="square" lIns="39924" tIns="39924" rIns="39924" bIns="39924" numCol="1" anchor="ctr">
            <a:noAutofit/>
          </a:bodyPr>
          <a:lstStyle/>
          <a:p>
            <a:pPr lvl="0">
              <a:defRPr sz="3200">
                <a:solidFill>
                  <a:srgbClr val="FFFFFF"/>
                </a:solidFill>
                <a:latin typeface="Helvetica Light"/>
                <a:ea typeface="Helvetica Light"/>
                <a:cs typeface="Helvetica Light"/>
                <a:sym typeface="Helvetica Light"/>
              </a:defRPr>
            </a:pPr>
            <a:endParaRPr sz="3294">
              <a:latin typeface="+mj-ea"/>
              <a:ea typeface="+mj-ea"/>
            </a:endParaRPr>
          </a:p>
        </p:txBody>
      </p:sp>
      <p:sp>
        <p:nvSpPr>
          <p:cNvPr id="57" name="Rectangle 72"/>
          <p:cNvSpPr>
            <a:spLocks noChangeAspect="1"/>
          </p:cNvSpPr>
          <p:nvPr/>
        </p:nvSpPr>
        <p:spPr>
          <a:xfrm rot="20935423">
            <a:off x="1040665" y="4657157"/>
            <a:ext cx="912922" cy="219221"/>
          </a:xfrm>
          <a:prstGeom prst="rect">
            <a:avLst/>
          </a:prstGeom>
        </p:spPr>
        <p:txBody>
          <a:bodyPr wrap="square" lIns="71863" tIns="35931" rIns="71863" bIns="35931">
            <a:spAutoFit/>
          </a:bodyPr>
          <a:lstStyle/>
          <a:p>
            <a:pPr algn="ctr"/>
            <a:r>
              <a:rPr lang="en-US" sz="926" b="1" dirty="0">
                <a:solidFill>
                  <a:schemeClr val="bg1"/>
                </a:solidFill>
                <a:latin typeface="+mj-ea"/>
                <a:ea typeface="+mj-ea"/>
              </a:rPr>
              <a:t>2007</a:t>
            </a:r>
          </a:p>
        </p:txBody>
      </p:sp>
      <p:sp>
        <p:nvSpPr>
          <p:cNvPr id="58" name="TextBox 42"/>
          <p:cNvSpPr txBox="1"/>
          <p:nvPr/>
        </p:nvSpPr>
        <p:spPr>
          <a:xfrm>
            <a:off x="2141882" y="2377629"/>
            <a:ext cx="3068969" cy="587026"/>
          </a:xfrm>
          <a:prstGeom prst="rect">
            <a:avLst/>
          </a:prstGeom>
          <a:noFill/>
        </p:spPr>
        <p:txBody>
          <a:bodyPr wrap="square" lIns="0" tIns="0" rIns="0" bIns="0" rtlCol="0">
            <a:spAutoFit/>
          </a:bodyPr>
          <a:lstStyle/>
          <a:p>
            <a:r>
              <a:rPr lang="zh-CN" altLang="en-US" sz="1853" dirty="0">
                <a:solidFill>
                  <a:schemeClr val="bg1">
                    <a:lumMod val="50000"/>
                  </a:schemeClr>
                </a:solidFill>
                <a:latin typeface="+mj-ea"/>
              </a:rPr>
              <a:t>单击填加内容  单击填加内容</a:t>
            </a:r>
          </a:p>
          <a:p>
            <a:r>
              <a:rPr lang="zh-CN" altLang="en-US" sz="1853" dirty="0">
                <a:solidFill>
                  <a:schemeClr val="bg1">
                    <a:lumMod val="50000"/>
                  </a:schemeClr>
                </a:solidFill>
                <a:latin typeface="+mj-ea"/>
              </a:rPr>
              <a:t>单击填加内容  单击填加内容</a:t>
            </a:r>
          </a:p>
        </p:txBody>
      </p:sp>
      <p:sp>
        <p:nvSpPr>
          <p:cNvPr id="59" name="TextBox 43"/>
          <p:cNvSpPr txBox="1"/>
          <p:nvPr/>
        </p:nvSpPr>
        <p:spPr>
          <a:xfrm>
            <a:off x="3290005" y="1992709"/>
            <a:ext cx="1864154" cy="391395"/>
          </a:xfrm>
          <a:prstGeom prst="rect">
            <a:avLst/>
          </a:prstGeom>
          <a:noFill/>
        </p:spPr>
        <p:txBody>
          <a:bodyPr wrap="square" lIns="0" tIns="0" rIns="0" bIns="0" rtlCol="0">
            <a:spAutoFit/>
          </a:bodyPr>
          <a:lstStyle/>
          <a:p>
            <a:r>
              <a:rPr lang="en-US" altLang="zh-CN" sz="2471" b="1" dirty="0">
                <a:solidFill>
                  <a:schemeClr val="accent3"/>
                </a:solidFill>
                <a:latin typeface="+mj-ea"/>
                <a:ea typeface="+mj-ea"/>
              </a:rPr>
              <a:t>2008</a:t>
            </a:r>
            <a:endParaRPr lang="en-GB" sz="2471" b="1" dirty="0">
              <a:solidFill>
                <a:schemeClr val="accent3"/>
              </a:solidFill>
              <a:latin typeface="+mj-ea"/>
              <a:ea typeface="+mj-ea"/>
            </a:endParaRPr>
          </a:p>
        </p:txBody>
      </p:sp>
      <p:sp>
        <p:nvSpPr>
          <p:cNvPr id="60" name="Rectangle 137"/>
          <p:cNvSpPr>
            <a:spLocks noChangeAspect="1"/>
          </p:cNvSpPr>
          <p:nvPr/>
        </p:nvSpPr>
        <p:spPr>
          <a:xfrm rot="594578">
            <a:off x="3139351" y="3962530"/>
            <a:ext cx="912922" cy="219221"/>
          </a:xfrm>
          <a:prstGeom prst="rect">
            <a:avLst/>
          </a:prstGeom>
        </p:spPr>
        <p:txBody>
          <a:bodyPr wrap="square" lIns="71863" tIns="35931" rIns="71863" bIns="35931">
            <a:spAutoFit/>
          </a:bodyPr>
          <a:lstStyle/>
          <a:p>
            <a:pPr algn="ctr"/>
            <a:r>
              <a:rPr lang="en-US" sz="926" b="1" dirty="0">
                <a:solidFill>
                  <a:schemeClr val="bg1"/>
                </a:solidFill>
                <a:latin typeface="+mj-ea"/>
                <a:ea typeface="+mj-ea"/>
              </a:rPr>
              <a:t>2008</a:t>
            </a:r>
          </a:p>
        </p:txBody>
      </p:sp>
      <p:sp>
        <p:nvSpPr>
          <p:cNvPr id="61" name="Rectangle 142"/>
          <p:cNvSpPr>
            <a:spLocks noChangeAspect="1"/>
          </p:cNvSpPr>
          <p:nvPr/>
        </p:nvSpPr>
        <p:spPr>
          <a:xfrm rot="20856684">
            <a:off x="5717186" y="4656941"/>
            <a:ext cx="912922" cy="219221"/>
          </a:xfrm>
          <a:prstGeom prst="rect">
            <a:avLst/>
          </a:prstGeom>
        </p:spPr>
        <p:txBody>
          <a:bodyPr wrap="square" lIns="71863" tIns="35931" rIns="71863" bIns="35931">
            <a:spAutoFit/>
          </a:bodyPr>
          <a:lstStyle/>
          <a:p>
            <a:pPr algn="ctr"/>
            <a:r>
              <a:rPr lang="en-US" sz="926" b="1" dirty="0">
                <a:solidFill>
                  <a:schemeClr val="bg1"/>
                </a:solidFill>
                <a:latin typeface="+mj-ea"/>
                <a:ea typeface="+mj-ea"/>
              </a:rPr>
              <a:t>201</a:t>
            </a:r>
            <a:r>
              <a:rPr lang="en-US" altLang="zh-CN" sz="926" b="1" dirty="0">
                <a:solidFill>
                  <a:schemeClr val="bg1"/>
                </a:solidFill>
                <a:latin typeface="+mj-ea"/>
                <a:ea typeface="+mj-ea"/>
              </a:rPr>
              <a:t>2</a:t>
            </a:r>
            <a:endParaRPr lang="en-US" sz="926" b="1" dirty="0">
              <a:solidFill>
                <a:schemeClr val="bg1"/>
              </a:solidFill>
              <a:latin typeface="+mj-ea"/>
              <a:ea typeface="+mj-ea"/>
            </a:endParaRPr>
          </a:p>
        </p:txBody>
      </p:sp>
      <p:sp>
        <p:nvSpPr>
          <p:cNvPr id="62" name="Rectangle 143"/>
          <p:cNvSpPr>
            <a:spLocks noChangeAspect="1"/>
          </p:cNvSpPr>
          <p:nvPr/>
        </p:nvSpPr>
        <p:spPr>
          <a:xfrm rot="630609">
            <a:off x="7803062" y="3916426"/>
            <a:ext cx="912922" cy="219221"/>
          </a:xfrm>
          <a:prstGeom prst="rect">
            <a:avLst/>
          </a:prstGeom>
        </p:spPr>
        <p:txBody>
          <a:bodyPr wrap="square" lIns="71863" tIns="35931" rIns="71863" bIns="35931">
            <a:spAutoFit/>
          </a:bodyPr>
          <a:lstStyle/>
          <a:p>
            <a:pPr algn="ctr"/>
            <a:r>
              <a:rPr lang="en-US" sz="926" b="1" dirty="0">
                <a:solidFill>
                  <a:schemeClr val="bg1"/>
                </a:solidFill>
                <a:latin typeface="+mj-ea"/>
                <a:ea typeface="+mj-ea"/>
              </a:rPr>
              <a:t>20</a:t>
            </a:r>
            <a:r>
              <a:rPr lang="en-US" altLang="zh-CN" sz="926" b="1" dirty="0">
                <a:solidFill>
                  <a:schemeClr val="bg1"/>
                </a:solidFill>
                <a:latin typeface="+mj-ea"/>
                <a:ea typeface="+mj-ea"/>
              </a:rPr>
              <a:t>14</a:t>
            </a:r>
            <a:endParaRPr lang="en-US" sz="926" b="1" dirty="0">
              <a:solidFill>
                <a:schemeClr val="bg1"/>
              </a:solidFill>
              <a:latin typeface="+mj-ea"/>
              <a:ea typeface="+mj-ea"/>
            </a:endParaRPr>
          </a:p>
        </p:txBody>
      </p:sp>
      <p:sp>
        <p:nvSpPr>
          <p:cNvPr id="63" name="Rectangle 144"/>
          <p:cNvSpPr>
            <a:spLocks noChangeAspect="1"/>
          </p:cNvSpPr>
          <p:nvPr/>
        </p:nvSpPr>
        <p:spPr>
          <a:xfrm rot="20816511">
            <a:off x="10315838" y="4649084"/>
            <a:ext cx="912922" cy="219221"/>
          </a:xfrm>
          <a:prstGeom prst="rect">
            <a:avLst/>
          </a:prstGeom>
        </p:spPr>
        <p:txBody>
          <a:bodyPr wrap="square" lIns="71863" tIns="35931" rIns="71863" bIns="35931">
            <a:spAutoFit/>
          </a:bodyPr>
          <a:lstStyle/>
          <a:p>
            <a:pPr algn="ctr"/>
            <a:r>
              <a:rPr lang="en-US" sz="926" b="1" dirty="0">
                <a:solidFill>
                  <a:schemeClr val="bg1"/>
                </a:solidFill>
                <a:latin typeface="+mj-ea"/>
                <a:ea typeface="+mj-ea"/>
              </a:rPr>
              <a:t>201</a:t>
            </a:r>
            <a:r>
              <a:rPr lang="en-US" altLang="zh-CN" sz="926" b="1" dirty="0">
                <a:solidFill>
                  <a:schemeClr val="bg1"/>
                </a:solidFill>
                <a:latin typeface="+mj-ea"/>
                <a:ea typeface="+mj-ea"/>
              </a:rPr>
              <a:t>5</a:t>
            </a:r>
            <a:endParaRPr lang="en-US" sz="926" b="1" dirty="0">
              <a:solidFill>
                <a:schemeClr val="bg1"/>
              </a:solidFill>
              <a:latin typeface="+mj-ea"/>
              <a:ea typeface="+mj-ea"/>
            </a:endParaRPr>
          </a:p>
        </p:txBody>
      </p:sp>
      <p:sp>
        <p:nvSpPr>
          <p:cNvPr id="64" name="Rectangle 145"/>
          <p:cNvSpPr>
            <a:spLocks noChangeAspect="1"/>
          </p:cNvSpPr>
          <p:nvPr/>
        </p:nvSpPr>
        <p:spPr>
          <a:xfrm rot="847487">
            <a:off x="12383255" y="3946323"/>
            <a:ext cx="912922" cy="219221"/>
          </a:xfrm>
          <a:prstGeom prst="rect">
            <a:avLst/>
          </a:prstGeom>
        </p:spPr>
        <p:txBody>
          <a:bodyPr wrap="square" lIns="71863" tIns="35931" rIns="71863" bIns="35931">
            <a:spAutoFit/>
          </a:bodyPr>
          <a:lstStyle/>
          <a:p>
            <a:pPr algn="ctr"/>
            <a:r>
              <a:rPr lang="en-US" sz="926" b="1" dirty="0">
                <a:solidFill>
                  <a:schemeClr val="bg1"/>
                </a:solidFill>
                <a:latin typeface="+mj-ea"/>
                <a:ea typeface="+mj-ea"/>
              </a:rPr>
              <a:t>NOW</a:t>
            </a:r>
          </a:p>
        </p:txBody>
      </p:sp>
      <p:sp>
        <p:nvSpPr>
          <p:cNvPr id="65" name="TextBox 49"/>
          <p:cNvSpPr txBox="1"/>
          <p:nvPr/>
        </p:nvSpPr>
        <p:spPr>
          <a:xfrm>
            <a:off x="254668" y="6053173"/>
            <a:ext cx="3086240" cy="587026"/>
          </a:xfrm>
          <a:prstGeom prst="rect">
            <a:avLst/>
          </a:prstGeom>
          <a:noFill/>
        </p:spPr>
        <p:txBody>
          <a:bodyPr wrap="square" lIns="0" tIns="0" rIns="0" bIns="0" rtlCol="0">
            <a:spAutoFit/>
          </a:bodyPr>
          <a:lstStyle/>
          <a:p>
            <a:r>
              <a:rPr lang="zh-CN" altLang="en-US" sz="1853" dirty="0">
                <a:solidFill>
                  <a:schemeClr val="bg1">
                    <a:lumMod val="50000"/>
                  </a:schemeClr>
                </a:solidFill>
                <a:latin typeface="+mj-ea"/>
              </a:rPr>
              <a:t>单击填加内容  单击填加内容</a:t>
            </a:r>
          </a:p>
          <a:p>
            <a:r>
              <a:rPr lang="zh-CN" altLang="en-US" sz="1853" dirty="0">
                <a:solidFill>
                  <a:schemeClr val="bg1">
                    <a:lumMod val="50000"/>
                  </a:schemeClr>
                </a:solidFill>
                <a:latin typeface="+mj-ea"/>
              </a:rPr>
              <a:t>单击填加内容  单击填加内容</a:t>
            </a:r>
          </a:p>
        </p:txBody>
      </p:sp>
      <p:sp>
        <p:nvSpPr>
          <p:cNvPr id="66" name="TextBox 50"/>
          <p:cNvSpPr txBox="1"/>
          <p:nvPr/>
        </p:nvSpPr>
        <p:spPr>
          <a:xfrm>
            <a:off x="1298342" y="5617391"/>
            <a:ext cx="1864154" cy="391395"/>
          </a:xfrm>
          <a:prstGeom prst="rect">
            <a:avLst/>
          </a:prstGeom>
          <a:noFill/>
        </p:spPr>
        <p:txBody>
          <a:bodyPr wrap="square" lIns="0" tIns="0" rIns="0" bIns="0" rtlCol="0">
            <a:spAutoFit/>
          </a:bodyPr>
          <a:lstStyle/>
          <a:p>
            <a:r>
              <a:rPr lang="en-US" altLang="zh-CN" sz="2471" b="1" dirty="0">
                <a:solidFill>
                  <a:schemeClr val="accent2"/>
                </a:solidFill>
                <a:latin typeface="+mj-ea"/>
                <a:ea typeface="+mj-ea"/>
              </a:rPr>
              <a:t>2007</a:t>
            </a:r>
            <a:endParaRPr lang="en-GB" sz="2471" b="1" dirty="0">
              <a:solidFill>
                <a:schemeClr val="accent2"/>
              </a:solidFill>
              <a:latin typeface="+mj-ea"/>
              <a:ea typeface="+mj-ea"/>
            </a:endParaRPr>
          </a:p>
        </p:txBody>
      </p:sp>
      <p:sp>
        <p:nvSpPr>
          <p:cNvPr id="67" name="TextBox 51"/>
          <p:cNvSpPr txBox="1"/>
          <p:nvPr/>
        </p:nvSpPr>
        <p:spPr>
          <a:xfrm>
            <a:off x="4468737" y="6058940"/>
            <a:ext cx="3099731" cy="587026"/>
          </a:xfrm>
          <a:prstGeom prst="rect">
            <a:avLst/>
          </a:prstGeom>
          <a:noFill/>
        </p:spPr>
        <p:txBody>
          <a:bodyPr wrap="square" lIns="0" tIns="0" rIns="0" bIns="0" rtlCol="0">
            <a:spAutoFit/>
          </a:bodyPr>
          <a:lstStyle/>
          <a:p>
            <a:r>
              <a:rPr lang="zh-CN" altLang="en-US" sz="1853" dirty="0">
                <a:solidFill>
                  <a:schemeClr val="bg1">
                    <a:lumMod val="50000"/>
                  </a:schemeClr>
                </a:solidFill>
                <a:latin typeface="+mj-ea"/>
              </a:rPr>
              <a:t>单击填加内容  单击填加内容</a:t>
            </a:r>
          </a:p>
          <a:p>
            <a:r>
              <a:rPr lang="zh-CN" altLang="en-US" sz="1853" dirty="0">
                <a:solidFill>
                  <a:schemeClr val="bg1">
                    <a:lumMod val="50000"/>
                  </a:schemeClr>
                </a:solidFill>
                <a:latin typeface="+mj-ea"/>
              </a:rPr>
              <a:t>单击填加内容  单击填加内容</a:t>
            </a:r>
          </a:p>
        </p:txBody>
      </p:sp>
      <p:sp>
        <p:nvSpPr>
          <p:cNvPr id="68" name="TextBox 52"/>
          <p:cNvSpPr txBox="1"/>
          <p:nvPr/>
        </p:nvSpPr>
        <p:spPr>
          <a:xfrm>
            <a:off x="5621934" y="5656052"/>
            <a:ext cx="1864154" cy="391395"/>
          </a:xfrm>
          <a:prstGeom prst="rect">
            <a:avLst/>
          </a:prstGeom>
          <a:noFill/>
        </p:spPr>
        <p:txBody>
          <a:bodyPr wrap="square" lIns="0" tIns="0" rIns="0" bIns="0" rtlCol="0">
            <a:spAutoFit/>
          </a:bodyPr>
          <a:lstStyle/>
          <a:p>
            <a:r>
              <a:rPr lang="en-US" altLang="zh-CN" sz="2471" b="1" dirty="0">
                <a:solidFill>
                  <a:schemeClr val="accent1"/>
                </a:solidFill>
                <a:latin typeface="+mj-ea"/>
                <a:ea typeface="+mj-ea"/>
              </a:rPr>
              <a:t>2012</a:t>
            </a:r>
            <a:endParaRPr lang="en-GB" sz="2471" b="1" dirty="0">
              <a:solidFill>
                <a:schemeClr val="accent1"/>
              </a:solidFill>
              <a:latin typeface="+mj-ea"/>
              <a:ea typeface="+mj-ea"/>
            </a:endParaRPr>
          </a:p>
        </p:txBody>
      </p:sp>
      <p:sp>
        <p:nvSpPr>
          <p:cNvPr id="69" name="TextBox 53"/>
          <p:cNvSpPr txBox="1"/>
          <p:nvPr/>
        </p:nvSpPr>
        <p:spPr>
          <a:xfrm>
            <a:off x="6587652" y="2412945"/>
            <a:ext cx="3344693" cy="587026"/>
          </a:xfrm>
          <a:prstGeom prst="rect">
            <a:avLst/>
          </a:prstGeom>
          <a:noFill/>
        </p:spPr>
        <p:txBody>
          <a:bodyPr wrap="square" lIns="0" tIns="0" rIns="0" bIns="0" rtlCol="0">
            <a:spAutoFit/>
          </a:bodyPr>
          <a:lstStyle/>
          <a:p>
            <a:r>
              <a:rPr lang="zh-CN" altLang="en-US" sz="1853" dirty="0">
                <a:solidFill>
                  <a:schemeClr val="bg1">
                    <a:lumMod val="50000"/>
                  </a:schemeClr>
                </a:solidFill>
                <a:latin typeface="+mj-ea"/>
              </a:rPr>
              <a:t>单击填加内容  单击填加内容</a:t>
            </a:r>
          </a:p>
          <a:p>
            <a:r>
              <a:rPr lang="zh-CN" altLang="en-US" sz="1853" dirty="0">
                <a:solidFill>
                  <a:schemeClr val="bg1">
                    <a:lumMod val="50000"/>
                  </a:schemeClr>
                </a:solidFill>
                <a:latin typeface="+mj-ea"/>
              </a:rPr>
              <a:t>单击填加内容  单击填加内容</a:t>
            </a:r>
          </a:p>
        </p:txBody>
      </p:sp>
      <p:sp>
        <p:nvSpPr>
          <p:cNvPr id="70" name="TextBox 54"/>
          <p:cNvSpPr txBox="1"/>
          <p:nvPr/>
        </p:nvSpPr>
        <p:spPr>
          <a:xfrm>
            <a:off x="7698853" y="1997454"/>
            <a:ext cx="1864154" cy="391395"/>
          </a:xfrm>
          <a:prstGeom prst="rect">
            <a:avLst/>
          </a:prstGeom>
          <a:noFill/>
        </p:spPr>
        <p:txBody>
          <a:bodyPr wrap="square" lIns="0" tIns="0" rIns="0" bIns="0" rtlCol="0">
            <a:spAutoFit/>
          </a:bodyPr>
          <a:lstStyle/>
          <a:p>
            <a:r>
              <a:rPr lang="en-US" altLang="zh-CN" sz="2471" b="1" dirty="0">
                <a:solidFill>
                  <a:schemeClr val="accent4"/>
                </a:solidFill>
                <a:latin typeface="+mj-ea"/>
                <a:ea typeface="+mj-ea"/>
              </a:rPr>
              <a:t>2014</a:t>
            </a:r>
            <a:endParaRPr lang="en-GB" sz="2471" b="1" dirty="0">
              <a:solidFill>
                <a:schemeClr val="accent4"/>
              </a:solidFill>
              <a:latin typeface="+mj-ea"/>
              <a:ea typeface="+mj-ea"/>
            </a:endParaRPr>
          </a:p>
        </p:txBody>
      </p:sp>
      <p:sp>
        <p:nvSpPr>
          <p:cNvPr id="71" name="TextBox 55"/>
          <p:cNvSpPr txBox="1"/>
          <p:nvPr/>
        </p:nvSpPr>
        <p:spPr>
          <a:xfrm>
            <a:off x="9093787" y="6053173"/>
            <a:ext cx="3177761" cy="587026"/>
          </a:xfrm>
          <a:prstGeom prst="rect">
            <a:avLst/>
          </a:prstGeom>
          <a:noFill/>
        </p:spPr>
        <p:txBody>
          <a:bodyPr wrap="square" lIns="0" tIns="0" rIns="0" bIns="0" rtlCol="0">
            <a:spAutoFit/>
          </a:bodyPr>
          <a:lstStyle/>
          <a:p>
            <a:r>
              <a:rPr lang="zh-CN" altLang="en-US" sz="1853" dirty="0">
                <a:solidFill>
                  <a:schemeClr val="bg1">
                    <a:lumMod val="50000"/>
                  </a:schemeClr>
                </a:solidFill>
                <a:latin typeface="+mj-ea"/>
              </a:rPr>
              <a:t>单击填加内容  单击填加内容</a:t>
            </a:r>
          </a:p>
          <a:p>
            <a:r>
              <a:rPr lang="zh-CN" altLang="en-US" sz="1853" dirty="0">
                <a:solidFill>
                  <a:schemeClr val="bg1">
                    <a:lumMod val="50000"/>
                  </a:schemeClr>
                </a:solidFill>
                <a:latin typeface="+mj-ea"/>
              </a:rPr>
              <a:t>单击填加内容  单击填加内容</a:t>
            </a:r>
          </a:p>
        </p:txBody>
      </p:sp>
      <p:sp>
        <p:nvSpPr>
          <p:cNvPr id="72" name="TextBox 56"/>
          <p:cNvSpPr txBox="1"/>
          <p:nvPr/>
        </p:nvSpPr>
        <p:spPr>
          <a:xfrm>
            <a:off x="10177902" y="5617391"/>
            <a:ext cx="1864154" cy="391395"/>
          </a:xfrm>
          <a:prstGeom prst="rect">
            <a:avLst/>
          </a:prstGeom>
          <a:noFill/>
        </p:spPr>
        <p:txBody>
          <a:bodyPr wrap="square" lIns="0" tIns="0" rIns="0" bIns="0" rtlCol="0">
            <a:spAutoFit/>
          </a:bodyPr>
          <a:lstStyle/>
          <a:p>
            <a:r>
              <a:rPr lang="en-US" altLang="zh-CN" sz="2471" b="1" dirty="0">
                <a:solidFill>
                  <a:schemeClr val="accent6">
                    <a:lumMod val="50000"/>
                    <a:lumOff val="50000"/>
                  </a:schemeClr>
                </a:solidFill>
                <a:latin typeface="+mj-ea"/>
                <a:ea typeface="+mj-ea"/>
              </a:rPr>
              <a:t>2015</a:t>
            </a:r>
            <a:endParaRPr lang="en-GB" sz="2471" b="1" dirty="0">
              <a:solidFill>
                <a:schemeClr val="accent6">
                  <a:lumMod val="50000"/>
                  <a:lumOff val="50000"/>
                </a:schemeClr>
              </a:solidFill>
              <a:latin typeface="+mj-ea"/>
              <a:ea typeface="+mj-ea"/>
            </a:endParaRPr>
          </a:p>
        </p:txBody>
      </p:sp>
      <p:sp>
        <p:nvSpPr>
          <p:cNvPr id="73" name="TextBox 57"/>
          <p:cNvSpPr txBox="1"/>
          <p:nvPr/>
        </p:nvSpPr>
        <p:spPr>
          <a:xfrm>
            <a:off x="10914818" y="2455149"/>
            <a:ext cx="3103915" cy="587026"/>
          </a:xfrm>
          <a:prstGeom prst="rect">
            <a:avLst/>
          </a:prstGeom>
          <a:noFill/>
        </p:spPr>
        <p:txBody>
          <a:bodyPr wrap="square" lIns="0" tIns="0" rIns="0" bIns="0" rtlCol="0">
            <a:spAutoFit/>
          </a:bodyPr>
          <a:lstStyle/>
          <a:p>
            <a:r>
              <a:rPr lang="zh-CN" altLang="en-US" sz="1853" dirty="0">
                <a:solidFill>
                  <a:schemeClr val="bg1">
                    <a:lumMod val="50000"/>
                  </a:schemeClr>
                </a:solidFill>
                <a:latin typeface="+mj-ea"/>
              </a:rPr>
              <a:t>单击填加内容  单击填加内容</a:t>
            </a:r>
          </a:p>
          <a:p>
            <a:r>
              <a:rPr lang="zh-CN" altLang="en-US" sz="1853" dirty="0">
                <a:solidFill>
                  <a:schemeClr val="bg1">
                    <a:lumMod val="50000"/>
                  </a:schemeClr>
                </a:solidFill>
                <a:latin typeface="+mj-ea"/>
              </a:rPr>
              <a:t>单击填加内容  单击填加内容</a:t>
            </a:r>
          </a:p>
        </p:txBody>
      </p:sp>
      <p:sp>
        <p:nvSpPr>
          <p:cNvPr id="74" name="TextBox 58"/>
          <p:cNvSpPr txBox="1"/>
          <p:nvPr/>
        </p:nvSpPr>
        <p:spPr>
          <a:xfrm>
            <a:off x="11995284" y="1997454"/>
            <a:ext cx="1864154" cy="391395"/>
          </a:xfrm>
          <a:prstGeom prst="rect">
            <a:avLst/>
          </a:prstGeom>
          <a:noFill/>
        </p:spPr>
        <p:txBody>
          <a:bodyPr wrap="square" lIns="0" tIns="0" rIns="0" bIns="0" rtlCol="0">
            <a:spAutoFit/>
          </a:bodyPr>
          <a:lstStyle/>
          <a:p>
            <a:r>
              <a:rPr lang="en-US" altLang="zh-CN" sz="2471" b="1" dirty="0">
                <a:solidFill>
                  <a:schemeClr val="accent5"/>
                </a:solidFill>
                <a:latin typeface="+mj-ea"/>
                <a:ea typeface="+mj-ea"/>
              </a:rPr>
              <a:t>NOW</a:t>
            </a:r>
            <a:endParaRPr lang="en-GB" sz="2471" b="1" dirty="0">
              <a:solidFill>
                <a:schemeClr val="accent5"/>
              </a:solidFill>
              <a:latin typeface="+mj-ea"/>
              <a:ea typeface="+mj-ea"/>
            </a:endParaRPr>
          </a:p>
        </p:txBody>
      </p:sp>
    </p:spTree>
    <p:extLst>
      <p:ext uri="{BB962C8B-B14F-4D97-AF65-F5344CB8AC3E}">
        <p14:creationId xmlns:p14="http://schemas.microsoft.com/office/powerpoint/2010/main" val="914647758"/>
      </p:ext>
    </p:extLst>
  </p:cSld>
  <p:clrMapOvr>
    <a:masterClrMapping/>
  </p:clrMapOvr>
  <mc:AlternateContent xmlns:mc="http://schemas.openxmlformats.org/markup-compatibility/2006" xmlns:p14="http://schemas.microsoft.com/office/powerpoint/2010/main">
    <mc:Choice Requires="p14">
      <p:transition spd="slow" p14:dur="1600" advTm="0">
        <p14:gallery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childTnLst>
                                </p:cTn>
                              </p:par>
                            </p:childTnLst>
                          </p:cTn>
                        </p:par>
                        <p:par>
                          <p:cTn id="18" fill="hold">
                            <p:stCondLst>
                              <p:cond delay="1500"/>
                            </p:stCondLst>
                            <p:childTnLst>
                              <p:par>
                                <p:cTn id="19" presetID="18" presetClass="entr" presetSubtype="6"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strips(downRight)">
                                      <p:cBhvr>
                                        <p:cTn id="21" dur="500"/>
                                        <p:tgtEl>
                                          <p:spTgt spid="51"/>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par>
                          <p:cTn id="35" fill="hold">
                            <p:stCondLst>
                              <p:cond delay="3000"/>
                            </p:stCondLst>
                            <p:childTnLst>
                              <p:par>
                                <p:cTn id="36" presetID="18" presetClass="entr" presetSubtype="3"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strips(upRight)">
                                      <p:cBhvr>
                                        <p:cTn id="38" dur="500"/>
                                        <p:tgtEl>
                                          <p:spTgt spid="52"/>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fade">
                                      <p:cBhvr>
                                        <p:cTn id="45" dur="500"/>
                                        <p:tgtEl>
                                          <p:spTgt spid="59"/>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childTnLst>
                                </p:cTn>
                              </p:par>
                            </p:childTnLst>
                          </p:cTn>
                        </p:par>
                        <p:par>
                          <p:cTn id="52" fill="hold">
                            <p:stCondLst>
                              <p:cond delay="4500"/>
                            </p:stCondLst>
                            <p:childTnLst>
                              <p:par>
                                <p:cTn id="53" presetID="18" presetClass="entr" presetSubtype="6" fill="hold" grpId="0" nodeType="after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strips(downRight)">
                                      <p:cBhvr>
                                        <p:cTn id="55" dur="500"/>
                                        <p:tgtEl>
                                          <p:spTgt spid="53"/>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500"/>
                                        <p:tgtEl>
                                          <p:spTgt spid="68"/>
                                        </p:tgtEl>
                                      </p:cBhvr>
                                    </p:animEffect>
                                  </p:childTnLst>
                                </p:cTn>
                              </p:par>
                            </p:childTnLst>
                          </p:cTn>
                        </p:par>
                        <p:par>
                          <p:cTn id="63" fill="hold">
                            <p:stCondLst>
                              <p:cond delay="5500"/>
                            </p:stCondLst>
                            <p:childTnLst>
                              <p:par>
                                <p:cTn id="64" presetID="10" presetClass="entr" presetSubtype="0"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 presetClass="entr" presetSubtype="0" fill="hold" grpId="0" nodeType="withEffect">
                                  <p:stCondLst>
                                    <p:cond delay="0"/>
                                  </p:stCondLst>
                                  <p:childTnLst>
                                    <p:set>
                                      <p:cBhvr>
                                        <p:cTn id="68" dur="1" fill="hold">
                                          <p:stCondLst>
                                            <p:cond delay="0"/>
                                          </p:stCondLst>
                                        </p:cTn>
                                        <p:tgtEl>
                                          <p:spTgt spid="62"/>
                                        </p:tgtEl>
                                        <p:attrNameLst>
                                          <p:attrName>style.visibility</p:attrName>
                                        </p:attrNameLst>
                                      </p:cBhvr>
                                      <p:to>
                                        <p:strVal val="visible"/>
                                      </p:to>
                                    </p:set>
                                  </p:childTnLst>
                                </p:cTn>
                              </p:par>
                            </p:childTnLst>
                          </p:cTn>
                        </p:par>
                        <p:par>
                          <p:cTn id="69" fill="hold">
                            <p:stCondLst>
                              <p:cond delay="6000"/>
                            </p:stCondLst>
                            <p:childTnLst>
                              <p:par>
                                <p:cTn id="70" presetID="18" presetClass="entr" presetSubtype="3" fill="hold" grpId="0" nodeType="after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strips(upRight)">
                                      <p:cBhvr>
                                        <p:cTn id="72" dur="500"/>
                                        <p:tgtEl>
                                          <p:spTgt spid="54"/>
                                        </p:tgtEl>
                                      </p:cBhvr>
                                    </p:animEffect>
                                  </p:childTnLst>
                                </p:cTn>
                              </p:par>
                            </p:childTnLst>
                          </p:cTn>
                        </p:par>
                        <p:par>
                          <p:cTn id="73" fill="hold">
                            <p:stCondLst>
                              <p:cond delay="6500"/>
                            </p:stCondLst>
                            <p:childTnLst>
                              <p:par>
                                <p:cTn id="74" presetID="10" presetClass="entr" presetSubtype="0" fill="hold" grpId="0" nodeType="after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500"/>
                                        <p:tgtEl>
                                          <p:spTgt spid="6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fade">
                                      <p:cBhvr>
                                        <p:cTn id="79" dur="500"/>
                                        <p:tgtEl>
                                          <p:spTgt spid="70"/>
                                        </p:tgtEl>
                                      </p:cBhvr>
                                    </p:animEffect>
                                  </p:childTnLst>
                                </p:cTn>
                              </p:par>
                            </p:childTnLst>
                          </p:cTn>
                        </p:par>
                        <p:par>
                          <p:cTn id="80" fill="hold">
                            <p:stCondLst>
                              <p:cond delay="7000"/>
                            </p:stCondLst>
                            <p:childTnLst>
                              <p:par>
                                <p:cTn id="81" presetID="10" presetClass="entr" presetSubtype="0" fill="hold" nodeType="after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par>
                                <p:cTn id="84" presetID="1" presetClass="entr" presetSubtype="0" fill="hold" grpId="0" nodeType="withEffect">
                                  <p:stCondLst>
                                    <p:cond delay="0"/>
                                  </p:stCondLst>
                                  <p:childTnLst>
                                    <p:set>
                                      <p:cBhvr>
                                        <p:cTn id="85" dur="1" fill="hold">
                                          <p:stCondLst>
                                            <p:cond delay="0"/>
                                          </p:stCondLst>
                                        </p:cTn>
                                        <p:tgtEl>
                                          <p:spTgt spid="63"/>
                                        </p:tgtEl>
                                        <p:attrNameLst>
                                          <p:attrName>style.visibility</p:attrName>
                                        </p:attrNameLst>
                                      </p:cBhvr>
                                      <p:to>
                                        <p:strVal val="visible"/>
                                      </p:to>
                                    </p:set>
                                  </p:childTnLst>
                                </p:cTn>
                              </p:par>
                            </p:childTnLst>
                          </p:cTn>
                        </p:par>
                        <p:par>
                          <p:cTn id="86" fill="hold">
                            <p:stCondLst>
                              <p:cond delay="7500"/>
                            </p:stCondLst>
                            <p:childTnLst>
                              <p:par>
                                <p:cTn id="87" presetID="18" presetClass="entr" presetSubtype="6" fill="hold" grpId="0" nodeType="after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strips(downRight)">
                                      <p:cBhvr>
                                        <p:cTn id="89" dur="500"/>
                                        <p:tgtEl>
                                          <p:spTgt spid="55"/>
                                        </p:tgtEl>
                                      </p:cBhvr>
                                    </p:animEffect>
                                  </p:childTnLst>
                                </p:cTn>
                              </p:par>
                            </p:childTnLst>
                          </p:cTn>
                        </p:par>
                        <p:par>
                          <p:cTn id="90" fill="hold">
                            <p:stCondLst>
                              <p:cond delay="8000"/>
                            </p:stCondLst>
                            <p:childTnLst>
                              <p:par>
                                <p:cTn id="91" presetID="10" presetClass="entr" presetSubtype="0" fill="hold" grpId="0" nodeType="after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500"/>
                                        <p:tgtEl>
                                          <p:spTgt spid="7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animEffect transition="in" filter="fade">
                                      <p:cBhvr>
                                        <p:cTn id="96" dur="500"/>
                                        <p:tgtEl>
                                          <p:spTgt spid="72"/>
                                        </p:tgtEl>
                                      </p:cBhvr>
                                    </p:animEffect>
                                  </p:childTnLst>
                                </p:cTn>
                              </p:par>
                            </p:childTnLst>
                          </p:cTn>
                        </p:par>
                        <p:par>
                          <p:cTn id="97" fill="hold">
                            <p:stCondLst>
                              <p:cond delay="8500"/>
                            </p:stCondLst>
                            <p:childTnLst>
                              <p:par>
                                <p:cTn id="98" presetID="10" presetClass="entr" presetSubtype="0" fill="hold" nodeType="after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fade">
                                      <p:cBhvr>
                                        <p:cTn id="100" dur="500"/>
                                        <p:tgtEl>
                                          <p:spTgt spid="48"/>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64"/>
                                        </p:tgtEl>
                                        <p:attrNameLst>
                                          <p:attrName>style.visibility</p:attrName>
                                        </p:attrNameLst>
                                      </p:cBhvr>
                                      <p:to>
                                        <p:strVal val="visible"/>
                                      </p:to>
                                    </p:set>
                                  </p:childTnLst>
                                </p:cTn>
                              </p:par>
                            </p:childTnLst>
                          </p:cTn>
                        </p:par>
                        <p:par>
                          <p:cTn id="103" fill="hold">
                            <p:stCondLst>
                              <p:cond delay="9000"/>
                            </p:stCondLst>
                            <p:childTnLst>
                              <p:par>
                                <p:cTn id="104" presetID="18" presetClass="entr" presetSubtype="3" fill="hold" grpId="0" nodeType="after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strips(upRight)">
                                      <p:cBhvr>
                                        <p:cTn id="106" dur="500"/>
                                        <p:tgtEl>
                                          <p:spTgt spid="56"/>
                                        </p:tgtEl>
                                      </p:cBhvr>
                                    </p:animEffect>
                                  </p:childTnLst>
                                </p:cTn>
                              </p:par>
                            </p:childTnLst>
                          </p:cTn>
                        </p:par>
                        <p:par>
                          <p:cTn id="107" fill="hold">
                            <p:stCondLst>
                              <p:cond delay="9500"/>
                            </p:stCondLst>
                            <p:childTnLst>
                              <p:par>
                                <p:cTn id="108" presetID="10" presetClass="entr" presetSubtype="0" fill="hold" grpId="0" nodeType="afterEffect">
                                  <p:stCondLst>
                                    <p:cond delay="0"/>
                                  </p:stCondLst>
                                  <p:childTnLst>
                                    <p:set>
                                      <p:cBhvr>
                                        <p:cTn id="109" dur="1" fill="hold">
                                          <p:stCondLst>
                                            <p:cond delay="0"/>
                                          </p:stCondLst>
                                        </p:cTn>
                                        <p:tgtEl>
                                          <p:spTgt spid="73"/>
                                        </p:tgtEl>
                                        <p:attrNameLst>
                                          <p:attrName>style.visibility</p:attrName>
                                        </p:attrNameLst>
                                      </p:cBhvr>
                                      <p:to>
                                        <p:strVal val="visible"/>
                                      </p:to>
                                    </p:set>
                                    <p:animEffect transition="in" filter="fade">
                                      <p:cBhvr>
                                        <p:cTn id="110" dur="500"/>
                                        <p:tgtEl>
                                          <p:spTgt spid="7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74"/>
                                        </p:tgtEl>
                                        <p:attrNameLst>
                                          <p:attrName>style.visibility</p:attrName>
                                        </p:attrNameLst>
                                      </p:cBhvr>
                                      <p:to>
                                        <p:strVal val="visible"/>
                                      </p:to>
                                    </p:set>
                                    <p:animEffect transition="in" filter="fade">
                                      <p:cBhvr>
                                        <p:cTn id="11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1" grpId="0" animBg="1"/>
      <p:bldP spid="52" grpId="0" animBg="1"/>
      <p:bldP spid="53" grpId="0" animBg="1"/>
      <p:bldP spid="54" grpId="0" animBg="1"/>
      <p:bldP spid="55" grpId="0" animBg="1"/>
      <p:bldP spid="56" grpId="0" animBg="1"/>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551077" y="1990886"/>
            <a:ext cx="2989098" cy="2989406"/>
            <a:chOff x="5392760" y="2263092"/>
            <a:chExt cx="2903849" cy="2904148"/>
          </a:xfrm>
        </p:grpSpPr>
        <p:sp>
          <p:nvSpPr>
            <p:cNvPr id="137" name="椭圆 136"/>
            <p:cNvSpPr/>
            <p:nvPr/>
          </p:nvSpPr>
          <p:spPr>
            <a:xfrm>
              <a:off x="5392760"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49" name="椭圆 148"/>
            <p:cNvSpPr/>
            <p:nvPr/>
          </p:nvSpPr>
          <p:spPr>
            <a:xfrm>
              <a:off x="5494066" y="2364410"/>
              <a:ext cx="2701236" cy="2701514"/>
            </a:xfrm>
            <a:prstGeom prst="ellipse">
              <a:avLst/>
            </a:prstGeom>
            <a:solidFill>
              <a:schemeClr val="accent1"/>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grpSp>
        <p:nvGrpSpPr>
          <p:cNvPr id="19" name="组合 18"/>
          <p:cNvGrpSpPr/>
          <p:nvPr/>
        </p:nvGrpSpPr>
        <p:grpSpPr>
          <a:xfrm>
            <a:off x="9417659" y="1990886"/>
            <a:ext cx="2989098" cy="2989406"/>
            <a:chOff x="9149068" y="2263092"/>
            <a:chExt cx="2903849" cy="2904148"/>
          </a:xfrm>
        </p:grpSpPr>
        <p:sp>
          <p:nvSpPr>
            <p:cNvPr id="140" name="椭圆 139"/>
            <p:cNvSpPr/>
            <p:nvPr/>
          </p:nvSpPr>
          <p:spPr>
            <a:xfrm>
              <a:off x="9149068"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50" name="椭圆 149"/>
            <p:cNvSpPr/>
            <p:nvPr/>
          </p:nvSpPr>
          <p:spPr>
            <a:xfrm>
              <a:off x="9250374" y="2364409"/>
              <a:ext cx="2701236" cy="2701514"/>
            </a:xfrm>
            <a:prstGeom prst="ellipse">
              <a:avLst/>
            </a:prstGeom>
            <a:solidFill>
              <a:schemeClr val="accent4"/>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grpSp>
        <p:nvGrpSpPr>
          <p:cNvPr id="5" name="组合 4"/>
          <p:cNvGrpSpPr/>
          <p:nvPr/>
        </p:nvGrpSpPr>
        <p:grpSpPr>
          <a:xfrm>
            <a:off x="1684495" y="1990886"/>
            <a:ext cx="2989098" cy="2989406"/>
            <a:chOff x="1636453" y="2263092"/>
            <a:chExt cx="2903849" cy="2904148"/>
          </a:xfrm>
        </p:grpSpPr>
        <p:sp>
          <p:nvSpPr>
            <p:cNvPr id="134" name="椭圆 133"/>
            <p:cNvSpPr/>
            <p:nvPr/>
          </p:nvSpPr>
          <p:spPr>
            <a:xfrm>
              <a:off x="1636453" y="2263092"/>
              <a:ext cx="2903849" cy="2904148"/>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sp>
          <p:nvSpPr>
            <p:cNvPr id="148" name="椭圆 147"/>
            <p:cNvSpPr/>
            <p:nvPr/>
          </p:nvSpPr>
          <p:spPr>
            <a:xfrm>
              <a:off x="1737760" y="2364409"/>
              <a:ext cx="2701236" cy="2701514"/>
            </a:xfrm>
            <a:prstGeom prst="ellipse">
              <a:avLst/>
            </a:prstGeom>
            <a:solidFill>
              <a:schemeClr val="accent2"/>
            </a:solidFill>
            <a:ln w="7938" cap="flat">
              <a:noFill/>
              <a:prstDash val="solid"/>
              <a:miter lim="800000"/>
              <a:headEnd/>
              <a:tailEnd/>
            </a:ln>
            <a:effectLst/>
          </p:spPr>
          <p:txBody>
            <a:bodyPr vert="horz" wrap="square" lIns="94124" tIns="47062" rIns="94124" bIns="47062" numCol="1" anchor="t" anchorCtr="0" compatLnSpc="1">
              <a:prstTxWarp prst="textNoShape">
                <a:avLst/>
              </a:prstTxWarp>
            </a:bodyPr>
            <a:lstStyle/>
            <a:p>
              <a:endParaRPr lang="zh-CN" altLang="en-US" sz="2471"/>
            </a:p>
          </p:txBody>
        </p:sp>
      </p:grpSp>
      <p:sp>
        <p:nvSpPr>
          <p:cNvPr id="114" name="矩形 30"/>
          <p:cNvSpPr>
            <a:spLocks noChangeArrowheads="1"/>
          </p:cNvSpPr>
          <p:nvPr/>
        </p:nvSpPr>
        <p:spPr bwMode="auto">
          <a:xfrm>
            <a:off x="4457906" y="6211784"/>
            <a:ext cx="6058107" cy="943923"/>
          </a:xfrm>
          <a:prstGeom prst="rect">
            <a:avLst/>
          </a:prstGeom>
          <a:noFill/>
          <a:ln w="9525">
            <a:noFill/>
            <a:miter lim="800000"/>
            <a:headEnd/>
            <a:tailEnd/>
          </a:ln>
        </p:spPr>
        <p:txBody>
          <a:bodyPr wrap="square" lIns="53359" tIns="26679" rIns="53359" bIns="26679">
            <a:spAutoFit/>
          </a:bodyPr>
          <a:lstStyle/>
          <a:p>
            <a:pPr lvl="0" algn="ctr">
              <a:lnSpc>
                <a:spcPct val="130000"/>
              </a:lnSpc>
            </a:pPr>
            <a:r>
              <a:rPr lang="zh-CN" altLang="en-US" sz="1441" dirty="0">
                <a:solidFill>
                  <a:schemeClr val="bg2"/>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a:t>
            </a:r>
          </a:p>
        </p:txBody>
      </p:sp>
      <p:sp>
        <p:nvSpPr>
          <p:cNvPr id="115" name="丁字箭头 114"/>
          <p:cNvSpPr/>
          <p:nvPr/>
        </p:nvSpPr>
        <p:spPr>
          <a:xfrm flipV="1">
            <a:off x="2894633" y="5784744"/>
            <a:ext cx="8681550" cy="315969"/>
          </a:xfrm>
          <a:prstGeom prst="leftRightUpArrow">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47408" tIns="23705" rIns="47408" bIns="23705" rtlCol="0" anchor="ctr"/>
          <a:lstStyle/>
          <a:p>
            <a:pPr algn="ctr"/>
            <a:endParaRPr lang="zh-CN" altLang="en-US" sz="2471"/>
          </a:p>
        </p:txBody>
      </p:sp>
      <p:sp>
        <p:nvSpPr>
          <p:cNvPr id="4" name="标题 3"/>
          <p:cNvSpPr>
            <a:spLocks noGrp="1"/>
          </p:cNvSpPr>
          <p:nvPr>
            <p:ph type="title"/>
          </p:nvPr>
        </p:nvSpPr>
        <p:spPr/>
        <p:txBody>
          <a:bodyPr/>
          <a:lstStyle/>
          <a:p>
            <a:pPr algn="l"/>
            <a:r>
              <a:rPr lang="zh-CN" altLang="en-US" dirty="0"/>
              <a:t>工作概述</a:t>
            </a:r>
          </a:p>
        </p:txBody>
      </p:sp>
      <p:sp>
        <p:nvSpPr>
          <p:cNvPr id="135" name="椭圆 134"/>
          <p:cNvSpPr/>
          <p:nvPr/>
        </p:nvSpPr>
        <p:spPr>
          <a:xfrm>
            <a:off x="1504903" y="1811276"/>
            <a:ext cx="3348284" cy="334863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51791" tIns="75895" rIns="151791" bIns="75895" rtlCol="0" anchor="ctr"/>
          <a:lstStyle/>
          <a:p>
            <a:pPr algn="ctr"/>
            <a:endParaRPr lang="zh-CN" altLang="en-US" sz="2471">
              <a:solidFill>
                <a:schemeClr val="tx1"/>
              </a:solidFill>
            </a:endParaRPr>
          </a:p>
        </p:txBody>
      </p:sp>
      <p:sp>
        <p:nvSpPr>
          <p:cNvPr id="136" name="矩形 135"/>
          <p:cNvSpPr/>
          <p:nvPr/>
        </p:nvSpPr>
        <p:spPr>
          <a:xfrm>
            <a:off x="1876171" y="2723853"/>
            <a:ext cx="2605743" cy="1672913"/>
          </a:xfrm>
          <a:prstGeom prst="rect">
            <a:avLst/>
          </a:prstGeom>
        </p:spPr>
        <p:txBody>
          <a:bodyPr wrap="square" lIns="151791" tIns="75895" rIns="151791" bIns="75895">
            <a:spAutoFit/>
          </a:bodyPr>
          <a:lstStyle/>
          <a:p>
            <a:pPr lvl="0" algn="ctr"/>
            <a:r>
              <a:rPr lang="zh-CN" altLang="en-US" sz="4015" b="1" dirty="0">
                <a:solidFill>
                  <a:schemeClr val="bg1"/>
                </a:solidFill>
                <a:latin typeface="微软雅黑" pitchFamily="34" charset="-122"/>
                <a:ea typeface="微软雅黑" pitchFamily="34" charset="-122"/>
              </a:rPr>
              <a:t>应用领域</a:t>
            </a:r>
            <a:endParaRPr lang="en-US" altLang="zh-CN" sz="4015" b="1" dirty="0">
              <a:solidFill>
                <a:schemeClr val="bg1"/>
              </a:solidFill>
              <a:latin typeface="微软雅黑" pitchFamily="34" charset="-122"/>
              <a:ea typeface="微软雅黑" pitchFamily="34" charset="-122"/>
            </a:endParaRPr>
          </a:p>
          <a:p>
            <a:pPr algn="ctr">
              <a:spcBef>
                <a:spcPts val="1993"/>
              </a:spcBef>
            </a:pPr>
            <a:r>
              <a:rPr lang="zh-CN" altLang="en-US" sz="1956" dirty="0">
                <a:solidFill>
                  <a:schemeClr val="bg1"/>
                </a:solidFill>
                <a:latin typeface="微软雅黑" pitchFamily="34" charset="-122"/>
                <a:ea typeface="微软雅黑" pitchFamily="34" charset="-122"/>
              </a:rPr>
              <a:t>此处添加详细的说明文字做简要说明</a:t>
            </a:r>
            <a:endParaRPr lang="en-US" altLang="zh-CN" sz="1956" dirty="0">
              <a:solidFill>
                <a:schemeClr val="bg1"/>
              </a:solidFill>
              <a:latin typeface="微软雅黑" pitchFamily="34" charset="-122"/>
              <a:ea typeface="微软雅黑" pitchFamily="34" charset="-122"/>
            </a:endParaRPr>
          </a:p>
        </p:txBody>
      </p:sp>
      <p:sp>
        <p:nvSpPr>
          <p:cNvPr id="138" name="椭圆 137"/>
          <p:cNvSpPr/>
          <p:nvPr/>
        </p:nvSpPr>
        <p:spPr>
          <a:xfrm>
            <a:off x="5371484" y="1811276"/>
            <a:ext cx="3348284" cy="3348630"/>
          </a:xfrm>
          <a:prstGeom prst="ellipse">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51791" tIns="75895" rIns="151791" bIns="75895" rtlCol="0" anchor="ctr"/>
          <a:lstStyle/>
          <a:p>
            <a:pPr algn="ctr"/>
            <a:endParaRPr lang="zh-CN" altLang="en-US" sz="2471">
              <a:solidFill>
                <a:schemeClr val="tx1"/>
              </a:solidFill>
            </a:endParaRPr>
          </a:p>
        </p:txBody>
      </p:sp>
      <p:sp>
        <p:nvSpPr>
          <p:cNvPr id="139" name="矩形 138"/>
          <p:cNvSpPr/>
          <p:nvPr/>
        </p:nvSpPr>
        <p:spPr>
          <a:xfrm>
            <a:off x="5742751" y="2723853"/>
            <a:ext cx="2605743" cy="1672913"/>
          </a:xfrm>
          <a:prstGeom prst="rect">
            <a:avLst/>
          </a:prstGeom>
        </p:spPr>
        <p:txBody>
          <a:bodyPr wrap="square" lIns="151791" tIns="75895" rIns="151791" bIns="75895">
            <a:spAutoFit/>
          </a:bodyPr>
          <a:lstStyle/>
          <a:p>
            <a:pPr lvl="0" algn="ctr"/>
            <a:r>
              <a:rPr lang="zh-CN" altLang="en-US" sz="4015" b="1" dirty="0">
                <a:solidFill>
                  <a:schemeClr val="bg1"/>
                </a:solidFill>
                <a:latin typeface="微软雅黑" pitchFamily="34" charset="-122"/>
                <a:ea typeface="微软雅黑" pitchFamily="34" charset="-122"/>
              </a:rPr>
              <a:t>商务领域</a:t>
            </a:r>
            <a:endParaRPr lang="en-US" altLang="zh-CN" sz="4015" b="1" dirty="0">
              <a:solidFill>
                <a:schemeClr val="bg1"/>
              </a:solidFill>
              <a:latin typeface="微软雅黑" pitchFamily="34" charset="-122"/>
              <a:ea typeface="微软雅黑" pitchFamily="34" charset="-122"/>
            </a:endParaRPr>
          </a:p>
          <a:p>
            <a:pPr algn="ctr">
              <a:spcBef>
                <a:spcPts val="1993"/>
              </a:spcBef>
            </a:pPr>
            <a:r>
              <a:rPr lang="zh-CN" altLang="en-US" sz="1956" dirty="0">
                <a:solidFill>
                  <a:schemeClr val="bg1"/>
                </a:solidFill>
                <a:latin typeface="微软雅黑" pitchFamily="34" charset="-122"/>
                <a:ea typeface="微软雅黑" pitchFamily="34" charset="-122"/>
              </a:rPr>
              <a:t>此处添加详细的说明文字做简要说明</a:t>
            </a:r>
            <a:endParaRPr lang="en-US" altLang="zh-CN" sz="1956" dirty="0">
              <a:solidFill>
                <a:schemeClr val="bg1"/>
              </a:solidFill>
              <a:latin typeface="微软雅黑" pitchFamily="34" charset="-122"/>
              <a:ea typeface="微软雅黑" pitchFamily="34" charset="-122"/>
            </a:endParaRPr>
          </a:p>
        </p:txBody>
      </p:sp>
      <p:sp>
        <p:nvSpPr>
          <p:cNvPr id="141" name="椭圆 140"/>
          <p:cNvSpPr/>
          <p:nvPr/>
        </p:nvSpPr>
        <p:spPr>
          <a:xfrm>
            <a:off x="9238066" y="1811276"/>
            <a:ext cx="3348284" cy="3348630"/>
          </a:xfrm>
          <a:prstGeom prst="ellipse">
            <a:avLst/>
          </a:prstGeom>
          <a:noFill/>
          <a:ln>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51791" tIns="75895" rIns="151791" bIns="75895" rtlCol="0" anchor="ctr"/>
          <a:lstStyle/>
          <a:p>
            <a:pPr algn="ctr"/>
            <a:endParaRPr lang="zh-CN" altLang="en-US" sz="2471">
              <a:solidFill>
                <a:schemeClr val="tx1"/>
              </a:solidFill>
            </a:endParaRPr>
          </a:p>
        </p:txBody>
      </p:sp>
      <p:sp>
        <p:nvSpPr>
          <p:cNvPr id="142" name="矩形 141"/>
          <p:cNvSpPr/>
          <p:nvPr/>
        </p:nvSpPr>
        <p:spPr>
          <a:xfrm>
            <a:off x="9609333" y="2723853"/>
            <a:ext cx="2605743" cy="1672913"/>
          </a:xfrm>
          <a:prstGeom prst="rect">
            <a:avLst/>
          </a:prstGeom>
        </p:spPr>
        <p:txBody>
          <a:bodyPr wrap="square" lIns="151791" tIns="75895" rIns="151791" bIns="75895">
            <a:spAutoFit/>
          </a:bodyPr>
          <a:lstStyle/>
          <a:p>
            <a:pPr lvl="0" algn="ctr"/>
            <a:r>
              <a:rPr lang="zh-CN" altLang="en-US" sz="4015" b="1" dirty="0">
                <a:solidFill>
                  <a:schemeClr val="bg1"/>
                </a:solidFill>
                <a:latin typeface="微软雅黑" pitchFamily="34" charset="-122"/>
                <a:ea typeface="微软雅黑" pitchFamily="34" charset="-122"/>
              </a:rPr>
              <a:t>服务领域</a:t>
            </a:r>
            <a:endParaRPr lang="en-US" altLang="zh-CN" sz="4015" b="1" dirty="0">
              <a:solidFill>
                <a:schemeClr val="bg1"/>
              </a:solidFill>
              <a:latin typeface="微软雅黑" pitchFamily="34" charset="-122"/>
              <a:ea typeface="微软雅黑" pitchFamily="34" charset="-122"/>
            </a:endParaRPr>
          </a:p>
          <a:p>
            <a:pPr algn="ctr">
              <a:spcBef>
                <a:spcPts val="1993"/>
              </a:spcBef>
            </a:pPr>
            <a:r>
              <a:rPr lang="zh-CN" altLang="en-US" sz="1956" dirty="0">
                <a:solidFill>
                  <a:schemeClr val="bg1"/>
                </a:solidFill>
                <a:latin typeface="微软雅黑" pitchFamily="34" charset="-122"/>
                <a:ea typeface="微软雅黑" pitchFamily="34" charset="-122"/>
              </a:rPr>
              <a:t>此处添加详细的说明文字做简要说明</a:t>
            </a:r>
            <a:endParaRPr lang="en-US" altLang="zh-CN" sz="1956" dirty="0">
              <a:solidFill>
                <a:schemeClr val="bg1"/>
              </a:solidFill>
              <a:latin typeface="微软雅黑" pitchFamily="34" charset="-122"/>
              <a:ea typeface="微软雅黑" pitchFamily="34" charset="-122"/>
            </a:endParaRPr>
          </a:p>
        </p:txBody>
      </p:sp>
      <p:sp>
        <p:nvSpPr>
          <p:cNvPr id="20" name="TextBox 19"/>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895998783"/>
      </p:ext>
    </p:extLst>
  </p:cSld>
  <p:clrMapOvr>
    <a:masterClrMapping/>
  </p:clrMapOvr>
  <mc:AlternateContent xmlns:mc="http://schemas.openxmlformats.org/markup-compatibility/2006" xmlns:p14="http://schemas.microsoft.com/office/powerpoint/2010/main">
    <mc:Choice Requires="p14">
      <p:transition spd="slow" p14:dur="1600" advTm="0">
        <p14:gallery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135"/>
                                        </p:tgtEl>
                                        <p:attrNameLst>
                                          <p:attrName>style.visibility</p:attrName>
                                        </p:attrNameLst>
                                      </p:cBhvr>
                                      <p:to>
                                        <p:strVal val="visible"/>
                                      </p:to>
                                    </p:set>
                                    <p:animEffect transition="in" filter="wheel(1)">
                                      <p:cBhvr>
                                        <p:cTn id="23" dur="750"/>
                                        <p:tgtEl>
                                          <p:spTgt spid="135"/>
                                        </p:tgtEl>
                                      </p:cBhvr>
                                    </p:animEffect>
                                  </p:childTnLst>
                                </p:cTn>
                              </p:par>
                            </p:childTnLst>
                          </p:cTn>
                        </p:par>
                        <p:par>
                          <p:cTn id="24" fill="hold">
                            <p:stCondLst>
                              <p:cond delay="1250"/>
                            </p:stCondLst>
                            <p:childTnLst>
                              <p:par>
                                <p:cTn id="25" presetID="22" presetClass="entr" presetSubtype="4" fill="hold" grpId="0" nodeType="afterEffect">
                                  <p:stCondLst>
                                    <p:cond delay="0"/>
                                  </p:stCondLst>
                                  <p:childTnLst>
                                    <p:set>
                                      <p:cBhvr>
                                        <p:cTn id="26" dur="1" fill="hold">
                                          <p:stCondLst>
                                            <p:cond delay="0"/>
                                          </p:stCondLst>
                                        </p:cTn>
                                        <p:tgtEl>
                                          <p:spTgt spid="136"/>
                                        </p:tgtEl>
                                        <p:attrNameLst>
                                          <p:attrName>style.visibility</p:attrName>
                                        </p:attrNameLst>
                                      </p:cBhvr>
                                      <p:to>
                                        <p:strVal val="visible"/>
                                      </p:to>
                                    </p:set>
                                    <p:animEffect transition="in" filter="wipe(down)">
                                      <p:cBhvr>
                                        <p:cTn id="27" dur="500"/>
                                        <p:tgtEl>
                                          <p:spTgt spid="136"/>
                                        </p:tgtEl>
                                      </p:cBhvr>
                                    </p:animEffect>
                                  </p:childTnLst>
                                </p:cTn>
                              </p:par>
                            </p:childTnLst>
                          </p:cTn>
                        </p:par>
                        <p:par>
                          <p:cTn id="28" fill="hold">
                            <p:stCondLst>
                              <p:cond delay="1750"/>
                            </p:stCondLst>
                            <p:childTnLst>
                              <p:par>
                                <p:cTn id="29" presetID="21" presetClass="entr" presetSubtype="1" fill="hold" grpId="0" nodeType="after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wheel(1)">
                                      <p:cBhvr>
                                        <p:cTn id="31" dur="750"/>
                                        <p:tgtEl>
                                          <p:spTgt spid="138"/>
                                        </p:tgtEl>
                                      </p:cBhvr>
                                    </p:animEffect>
                                  </p:childTnLst>
                                </p:cTn>
                              </p:par>
                            </p:childTnLst>
                          </p:cTn>
                        </p:par>
                        <p:par>
                          <p:cTn id="32" fill="hold">
                            <p:stCondLst>
                              <p:cond delay="2500"/>
                            </p:stCondLst>
                            <p:childTnLst>
                              <p:par>
                                <p:cTn id="33" presetID="22" presetClass="entr" presetSubtype="4" fill="hold" grpId="0" nodeType="afterEffect">
                                  <p:stCondLst>
                                    <p:cond delay="0"/>
                                  </p:stCondLst>
                                  <p:childTnLst>
                                    <p:set>
                                      <p:cBhvr>
                                        <p:cTn id="34" dur="1" fill="hold">
                                          <p:stCondLst>
                                            <p:cond delay="0"/>
                                          </p:stCondLst>
                                        </p:cTn>
                                        <p:tgtEl>
                                          <p:spTgt spid="139"/>
                                        </p:tgtEl>
                                        <p:attrNameLst>
                                          <p:attrName>style.visibility</p:attrName>
                                        </p:attrNameLst>
                                      </p:cBhvr>
                                      <p:to>
                                        <p:strVal val="visible"/>
                                      </p:to>
                                    </p:set>
                                    <p:animEffect transition="in" filter="wipe(down)">
                                      <p:cBhvr>
                                        <p:cTn id="35" dur="500"/>
                                        <p:tgtEl>
                                          <p:spTgt spid="139"/>
                                        </p:tgtEl>
                                      </p:cBhvr>
                                    </p:animEffect>
                                  </p:childTnLst>
                                </p:cTn>
                              </p:par>
                            </p:childTnLst>
                          </p:cTn>
                        </p:par>
                        <p:par>
                          <p:cTn id="36" fill="hold">
                            <p:stCondLst>
                              <p:cond delay="3000"/>
                            </p:stCondLst>
                            <p:childTnLst>
                              <p:par>
                                <p:cTn id="37" presetID="21" presetClass="entr" presetSubtype="1" fill="hold" grpId="0" nodeType="afterEffect">
                                  <p:stCondLst>
                                    <p:cond delay="0"/>
                                  </p:stCondLst>
                                  <p:childTnLst>
                                    <p:set>
                                      <p:cBhvr>
                                        <p:cTn id="38" dur="1" fill="hold">
                                          <p:stCondLst>
                                            <p:cond delay="0"/>
                                          </p:stCondLst>
                                        </p:cTn>
                                        <p:tgtEl>
                                          <p:spTgt spid="141"/>
                                        </p:tgtEl>
                                        <p:attrNameLst>
                                          <p:attrName>style.visibility</p:attrName>
                                        </p:attrNameLst>
                                      </p:cBhvr>
                                      <p:to>
                                        <p:strVal val="visible"/>
                                      </p:to>
                                    </p:set>
                                    <p:animEffect transition="in" filter="wheel(1)">
                                      <p:cBhvr>
                                        <p:cTn id="39" dur="750"/>
                                        <p:tgtEl>
                                          <p:spTgt spid="141"/>
                                        </p:tgtEl>
                                      </p:cBhvr>
                                    </p:animEffect>
                                  </p:childTnLst>
                                </p:cTn>
                              </p:par>
                            </p:childTnLst>
                          </p:cTn>
                        </p:par>
                        <p:par>
                          <p:cTn id="40" fill="hold">
                            <p:stCondLst>
                              <p:cond delay="3750"/>
                            </p:stCondLst>
                            <p:childTnLst>
                              <p:par>
                                <p:cTn id="41" presetID="22" presetClass="entr" presetSubtype="4" fill="hold" grpId="0" nodeType="after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wipe(down)">
                                      <p:cBhvr>
                                        <p:cTn id="43" dur="500"/>
                                        <p:tgtEl>
                                          <p:spTgt spid="142"/>
                                        </p:tgtEl>
                                      </p:cBhvr>
                                    </p:animEffect>
                                  </p:childTnLst>
                                </p:cTn>
                              </p:par>
                            </p:childTnLst>
                          </p:cTn>
                        </p:par>
                        <p:par>
                          <p:cTn id="44" fill="hold">
                            <p:stCondLst>
                              <p:cond delay="4250"/>
                            </p:stCondLst>
                            <p:childTnLst>
                              <p:par>
                                <p:cTn id="45" presetID="22" presetClass="entr" presetSubtype="1" fill="hold" grpId="0"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wipe(up)">
                                      <p:cBhvr>
                                        <p:cTn id="47" dur="500"/>
                                        <p:tgtEl>
                                          <p:spTgt spid="115"/>
                                        </p:tgtEl>
                                      </p:cBhvr>
                                    </p:animEffect>
                                  </p:childTnLst>
                                </p:cTn>
                              </p:par>
                            </p:childTnLst>
                          </p:cTn>
                        </p:par>
                        <p:par>
                          <p:cTn id="48" fill="hold">
                            <p:stCondLst>
                              <p:cond delay="4750"/>
                            </p:stCondLst>
                            <p:childTnLst>
                              <p:par>
                                <p:cTn id="49" presetID="10" presetClass="entr" presetSubtype="0" fill="hold" grpId="0" nodeType="after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25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animBg="1"/>
      <p:bldP spid="135" grpId="0" animBg="1"/>
      <p:bldP spid="136" grpId="0"/>
      <p:bldP spid="138" grpId="0" animBg="1"/>
      <p:bldP spid="139" grpId="0"/>
      <p:bldP spid="141" grpId="0" animBg="1"/>
      <p:bldP spid="142"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02977" y="1588909"/>
            <a:ext cx="2295867" cy="2296698"/>
            <a:chOff x="1947738" y="2074082"/>
            <a:chExt cx="2230389" cy="2231196"/>
          </a:xfrm>
        </p:grpSpPr>
        <p:grpSp>
          <p:nvGrpSpPr>
            <p:cNvPr id="5" name="组合 4"/>
            <p:cNvGrpSpPr/>
            <p:nvPr/>
          </p:nvGrpSpPr>
          <p:grpSpPr>
            <a:xfrm>
              <a:off x="1947738" y="2074082"/>
              <a:ext cx="2230389" cy="2231196"/>
              <a:chOff x="1463339" y="1072758"/>
              <a:chExt cx="1546058" cy="1546058"/>
            </a:xfrm>
            <a:effectLst>
              <a:outerShdw blurRad="330200" dist="215900" dir="5340000" sx="91000" sy="91000" algn="t" rotWithShape="0">
                <a:prstClr val="black">
                  <a:alpha val="58000"/>
                </a:prstClr>
              </a:outerShdw>
            </a:effectLst>
          </p:grpSpPr>
          <p:sp>
            <p:nvSpPr>
              <p:cNvPr id="7" name="同心圆 6"/>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8" name="椭圆 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6" name="椭圆 5"/>
            <p:cNvSpPr/>
            <p:nvPr/>
          </p:nvSpPr>
          <p:spPr>
            <a:xfrm>
              <a:off x="2110797" y="2237198"/>
              <a:ext cx="1904272" cy="190495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3" name="组合 2"/>
          <p:cNvGrpSpPr/>
          <p:nvPr/>
        </p:nvGrpSpPr>
        <p:grpSpPr>
          <a:xfrm>
            <a:off x="4745490" y="1617484"/>
            <a:ext cx="2295867" cy="2296698"/>
            <a:chOff x="4595338" y="2130462"/>
            <a:chExt cx="2230389" cy="2231196"/>
          </a:xfrm>
        </p:grpSpPr>
        <p:grpSp>
          <p:nvGrpSpPr>
            <p:cNvPr id="61" name="组合 60"/>
            <p:cNvGrpSpPr/>
            <p:nvPr/>
          </p:nvGrpSpPr>
          <p:grpSpPr>
            <a:xfrm>
              <a:off x="4595338" y="2130462"/>
              <a:ext cx="2230389" cy="2231196"/>
              <a:chOff x="1463339" y="1072758"/>
              <a:chExt cx="1546058" cy="1546058"/>
            </a:xfrm>
            <a:effectLst>
              <a:outerShdw blurRad="330200" dist="215900" dir="5340000" sx="91000" sy="91000" algn="t" rotWithShape="0">
                <a:prstClr val="black">
                  <a:alpha val="58000"/>
                </a:prstClr>
              </a:outerShdw>
            </a:effectLst>
          </p:grpSpPr>
          <p:sp>
            <p:nvSpPr>
              <p:cNvPr id="62" name="同心圆 6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63" name="椭圆 6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64" name="椭圆 63"/>
            <p:cNvSpPr/>
            <p:nvPr/>
          </p:nvSpPr>
          <p:spPr>
            <a:xfrm>
              <a:off x="4758397" y="2293578"/>
              <a:ext cx="1904272" cy="190495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2" name="组合 11"/>
          <p:cNvGrpSpPr/>
          <p:nvPr/>
        </p:nvGrpSpPr>
        <p:grpSpPr>
          <a:xfrm>
            <a:off x="7455571" y="1588909"/>
            <a:ext cx="2295867" cy="2296698"/>
            <a:chOff x="7242938" y="2074082"/>
            <a:chExt cx="2230389" cy="2231196"/>
          </a:xfrm>
        </p:grpSpPr>
        <p:grpSp>
          <p:nvGrpSpPr>
            <p:cNvPr id="43" name="组合 42"/>
            <p:cNvGrpSpPr/>
            <p:nvPr/>
          </p:nvGrpSpPr>
          <p:grpSpPr>
            <a:xfrm>
              <a:off x="7242938" y="2074082"/>
              <a:ext cx="2230389" cy="2231196"/>
              <a:chOff x="1463339" y="1072758"/>
              <a:chExt cx="1546058" cy="1546058"/>
            </a:xfrm>
            <a:effectLst>
              <a:outerShdw blurRad="330200" dist="215900" dir="5340000" sx="91000" sy="91000" algn="t" rotWithShape="0">
                <a:prstClr val="black">
                  <a:alpha val="58000"/>
                </a:prstClr>
              </a:outerShdw>
            </a:effectLst>
          </p:grpSpPr>
          <p:sp>
            <p:nvSpPr>
              <p:cNvPr id="46" name="同心圆 4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47" name="椭圆 4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44" name="椭圆 43"/>
            <p:cNvSpPr/>
            <p:nvPr/>
          </p:nvSpPr>
          <p:spPr>
            <a:xfrm>
              <a:off x="7405997" y="2237198"/>
              <a:ext cx="1904272" cy="1904957"/>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11" name="组合 10"/>
          <p:cNvGrpSpPr/>
          <p:nvPr/>
        </p:nvGrpSpPr>
        <p:grpSpPr>
          <a:xfrm>
            <a:off x="10180898" y="1588909"/>
            <a:ext cx="2295867" cy="2296698"/>
            <a:chOff x="9890539" y="2074082"/>
            <a:chExt cx="2230389" cy="2231196"/>
          </a:xfrm>
        </p:grpSpPr>
        <p:grpSp>
          <p:nvGrpSpPr>
            <p:cNvPr id="49" name="组合 48"/>
            <p:cNvGrpSpPr/>
            <p:nvPr/>
          </p:nvGrpSpPr>
          <p:grpSpPr>
            <a:xfrm>
              <a:off x="9890539" y="2074082"/>
              <a:ext cx="2230389" cy="2231196"/>
              <a:chOff x="1463339" y="1072758"/>
              <a:chExt cx="1546058" cy="1546058"/>
            </a:xfrm>
            <a:effectLst>
              <a:outerShdw blurRad="330200" dist="215900" dir="5340000" sx="91000" sy="91000" algn="t" rotWithShape="0">
                <a:prstClr val="black">
                  <a:alpha val="58000"/>
                </a:prstClr>
              </a:outerShdw>
            </a:effectLst>
          </p:grpSpPr>
          <p:sp>
            <p:nvSpPr>
              <p:cNvPr id="52" name="同心圆 5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53" name="椭圆 5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sp>
          <p:nvSpPr>
            <p:cNvPr id="50" name="椭圆 49"/>
            <p:cNvSpPr/>
            <p:nvPr/>
          </p:nvSpPr>
          <p:spPr>
            <a:xfrm>
              <a:off x="10053598" y="2237198"/>
              <a:ext cx="1904272" cy="1904957"/>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grpSp>
      <p:grpSp>
        <p:nvGrpSpPr>
          <p:cNvPr id="76" name="组合 75"/>
          <p:cNvGrpSpPr/>
          <p:nvPr/>
        </p:nvGrpSpPr>
        <p:grpSpPr>
          <a:xfrm>
            <a:off x="2293280" y="4272248"/>
            <a:ext cx="1479525" cy="348537"/>
            <a:chOff x="3477359" y="8032286"/>
            <a:chExt cx="2534423" cy="584775"/>
          </a:xfrm>
        </p:grpSpPr>
        <p:sp>
          <p:nvSpPr>
            <p:cNvPr id="77" name="流程图: 可选过程 76"/>
            <p:cNvSpPr/>
            <p:nvPr/>
          </p:nvSpPr>
          <p:spPr>
            <a:xfrm>
              <a:off x="3477359" y="8032286"/>
              <a:ext cx="2534423" cy="584775"/>
            </a:xfrm>
            <a:prstGeom prst="flowChartAlternateProcess">
              <a:avLst/>
            </a:prstGeom>
            <a:solidFill>
              <a:schemeClr val="accent1"/>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mj-ea"/>
                <a:ea typeface="+mj-ea"/>
              </a:endParaRPr>
            </a:p>
          </p:txBody>
        </p:sp>
        <p:sp>
          <p:nvSpPr>
            <p:cNvPr id="78" name="TextBox 77"/>
            <p:cNvSpPr txBox="1"/>
            <p:nvPr/>
          </p:nvSpPr>
          <p:spPr>
            <a:xfrm>
              <a:off x="4056024" y="8032288"/>
              <a:ext cx="1377097" cy="569862"/>
            </a:xfrm>
            <a:prstGeom prst="rect">
              <a:avLst/>
            </a:prstGeom>
            <a:noFill/>
          </p:spPr>
          <p:txBody>
            <a:bodyPr wrap="none" rtlCol="0">
              <a:spAutoFit/>
            </a:bodyPr>
            <a:lstStyle/>
            <a:p>
              <a:pPr lvl="0" algn="ctr"/>
              <a:r>
                <a:rPr lang="zh-CN" altLang="en-US" sz="1544" dirty="0">
                  <a:solidFill>
                    <a:schemeClr val="bg1"/>
                  </a:solidFill>
                  <a:latin typeface="+mj-ea"/>
                  <a:ea typeface="+mj-ea"/>
                </a:rPr>
                <a:t>代用名</a:t>
              </a:r>
              <a:endParaRPr lang="zh-CN" altLang="en-US" sz="1029" dirty="0">
                <a:solidFill>
                  <a:schemeClr val="bg1"/>
                </a:solidFill>
                <a:latin typeface="+mj-ea"/>
                <a:ea typeface="+mj-ea"/>
              </a:endParaRPr>
            </a:p>
          </p:txBody>
        </p:sp>
      </p:grpSp>
      <p:grpSp>
        <p:nvGrpSpPr>
          <p:cNvPr id="79" name="组合 78"/>
          <p:cNvGrpSpPr/>
          <p:nvPr/>
        </p:nvGrpSpPr>
        <p:grpSpPr>
          <a:xfrm>
            <a:off x="5234259" y="4272248"/>
            <a:ext cx="1479525" cy="348537"/>
            <a:chOff x="8515249" y="8032286"/>
            <a:chExt cx="2534423" cy="584775"/>
          </a:xfrm>
        </p:grpSpPr>
        <p:sp>
          <p:nvSpPr>
            <p:cNvPr id="80" name="流程图: 可选过程 79"/>
            <p:cNvSpPr/>
            <p:nvPr/>
          </p:nvSpPr>
          <p:spPr>
            <a:xfrm>
              <a:off x="8515249" y="8032286"/>
              <a:ext cx="2534423" cy="584775"/>
            </a:xfrm>
            <a:prstGeom prst="flowChartAlternateProcess">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mj-ea"/>
                <a:ea typeface="+mj-ea"/>
              </a:endParaRPr>
            </a:p>
          </p:txBody>
        </p:sp>
        <p:sp>
          <p:nvSpPr>
            <p:cNvPr id="81" name="TextBox 80"/>
            <p:cNvSpPr txBox="1"/>
            <p:nvPr/>
          </p:nvSpPr>
          <p:spPr>
            <a:xfrm>
              <a:off x="9093914" y="8032288"/>
              <a:ext cx="1377097" cy="569862"/>
            </a:xfrm>
            <a:prstGeom prst="rect">
              <a:avLst/>
            </a:prstGeom>
            <a:noFill/>
          </p:spPr>
          <p:txBody>
            <a:bodyPr wrap="none" rtlCol="0">
              <a:spAutoFit/>
            </a:bodyPr>
            <a:lstStyle/>
            <a:p>
              <a:pPr lvl="0" algn="ctr"/>
              <a:r>
                <a:rPr lang="zh-CN" altLang="en-US" sz="1544" dirty="0">
                  <a:solidFill>
                    <a:schemeClr val="bg1"/>
                  </a:solidFill>
                  <a:latin typeface="+mj-ea"/>
                  <a:ea typeface="+mj-ea"/>
                </a:rPr>
                <a:t>代用名</a:t>
              </a:r>
              <a:endParaRPr lang="zh-CN" altLang="en-US" sz="1029" dirty="0">
                <a:solidFill>
                  <a:schemeClr val="bg1"/>
                </a:solidFill>
                <a:latin typeface="+mj-ea"/>
                <a:ea typeface="+mj-ea"/>
              </a:endParaRPr>
            </a:p>
          </p:txBody>
        </p:sp>
      </p:grpSp>
      <p:grpSp>
        <p:nvGrpSpPr>
          <p:cNvPr id="82" name="组合 81"/>
          <p:cNvGrpSpPr/>
          <p:nvPr/>
        </p:nvGrpSpPr>
        <p:grpSpPr>
          <a:xfrm>
            <a:off x="7893003" y="4272248"/>
            <a:ext cx="1479525" cy="348537"/>
            <a:chOff x="13486526" y="8032286"/>
            <a:chExt cx="2534423" cy="584775"/>
          </a:xfrm>
        </p:grpSpPr>
        <p:sp>
          <p:nvSpPr>
            <p:cNvPr id="83" name="流程图: 可选过程 82"/>
            <p:cNvSpPr/>
            <p:nvPr/>
          </p:nvSpPr>
          <p:spPr>
            <a:xfrm>
              <a:off x="13486526" y="8032286"/>
              <a:ext cx="2534423" cy="584775"/>
            </a:xfrm>
            <a:prstGeom prst="flowChartAlternateProcess">
              <a:avLst/>
            </a:prstGeom>
            <a:solidFill>
              <a:schemeClr val="accent3"/>
            </a:solidFill>
            <a:ln>
              <a:noFill/>
            </a:ln>
            <a:effectLst>
              <a:outerShdw blurRad="177800" dist="1524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mj-ea"/>
                <a:ea typeface="+mj-ea"/>
              </a:endParaRPr>
            </a:p>
          </p:txBody>
        </p:sp>
        <p:sp>
          <p:nvSpPr>
            <p:cNvPr id="84" name="TextBox 83"/>
            <p:cNvSpPr txBox="1"/>
            <p:nvPr/>
          </p:nvSpPr>
          <p:spPr>
            <a:xfrm>
              <a:off x="14065191" y="8032288"/>
              <a:ext cx="1377097" cy="569862"/>
            </a:xfrm>
            <a:prstGeom prst="rect">
              <a:avLst/>
            </a:prstGeom>
            <a:noFill/>
          </p:spPr>
          <p:txBody>
            <a:bodyPr wrap="none" rtlCol="0">
              <a:spAutoFit/>
            </a:bodyPr>
            <a:lstStyle/>
            <a:p>
              <a:pPr lvl="0" algn="ctr"/>
              <a:r>
                <a:rPr lang="zh-CN" altLang="en-US" sz="1544" dirty="0">
                  <a:solidFill>
                    <a:schemeClr val="bg1"/>
                  </a:solidFill>
                  <a:latin typeface="+mj-ea"/>
                  <a:ea typeface="+mj-ea"/>
                </a:rPr>
                <a:t>代用名</a:t>
              </a:r>
              <a:endParaRPr lang="zh-CN" altLang="en-US" sz="1029" dirty="0">
                <a:solidFill>
                  <a:schemeClr val="bg1"/>
                </a:solidFill>
                <a:latin typeface="+mj-ea"/>
                <a:ea typeface="+mj-ea"/>
              </a:endParaRPr>
            </a:p>
          </p:txBody>
        </p:sp>
      </p:grpSp>
      <p:grpSp>
        <p:nvGrpSpPr>
          <p:cNvPr id="85" name="组合 84"/>
          <p:cNvGrpSpPr/>
          <p:nvPr/>
        </p:nvGrpSpPr>
        <p:grpSpPr>
          <a:xfrm>
            <a:off x="10673332" y="4272248"/>
            <a:ext cx="1479525" cy="348537"/>
            <a:chOff x="18741300" y="8032286"/>
            <a:chExt cx="2534423" cy="584775"/>
          </a:xfrm>
        </p:grpSpPr>
        <p:sp>
          <p:nvSpPr>
            <p:cNvPr id="86" name="流程图: 可选过程 85"/>
            <p:cNvSpPr/>
            <p:nvPr/>
          </p:nvSpPr>
          <p:spPr>
            <a:xfrm>
              <a:off x="18741300" y="8032286"/>
              <a:ext cx="2534423" cy="584775"/>
            </a:xfrm>
            <a:prstGeom prst="flowChartAlternateProcess">
              <a:avLst/>
            </a:prstGeom>
            <a:solidFill>
              <a:schemeClr val="accent4"/>
            </a:solidFill>
            <a:ln>
              <a:noFill/>
            </a:ln>
            <a:effectLst>
              <a:outerShdw blurRad="177800" dist="1524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latin typeface="+mj-ea"/>
                <a:ea typeface="+mj-ea"/>
              </a:endParaRPr>
            </a:p>
          </p:txBody>
        </p:sp>
        <p:sp>
          <p:nvSpPr>
            <p:cNvPr id="87" name="TextBox 86"/>
            <p:cNvSpPr txBox="1"/>
            <p:nvPr/>
          </p:nvSpPr>
          <p:spPr>
            <a:xfrm>
              <a:off x="19319965" y="8032288"/>
              <a:ext cx="1377097" cy="569862"/>
            </a:xfrm>
            <a:prstGeom prst="rect">
              <a:avLst/>
            </a:prstGeom>
            <a:noFill/>
          </p:spPr>
          <p:txBody>
            <a:bodyPr wrap="none" rtlCol="0">
              <a:spAutoFit/>
            </a:bodyPr>
            <a:lstStyle/>
            <a:p>
              <a:pPr lvl="0" algn="ctr"/>
              <a:r>
                <a:rPr lang="zh-CN" altLang="en-US" sz="1544" dirty="0">
                  <a:solidFill>
                    <a:schemeClr val="bg1"/>
                  </a:solidFill>
                  <a:latin typeface="+mj-ea"/>
                  <a:ea typeface="+mj-ea"/>
                </a:rPr>
                <a:t>代用名</a:t>
              </a:r>
              <a:endParaRPr lang="zh-CN" altLang="en-US" sz="1029" dirty="0">
                <a:solidFill>
                  <a:schemeClr val="bg1"/>
                </a:solidFill>
                <a:latin typeface="+mj-ea"/>
                <a:ea typeface="+mj-ea"/>
              </a:endParaRPr>
            </a:p>
          </p:txBody>
        </p:sp>
      </p:grpSp>
      <p:sp>
        <p:nvSpPr>
          <p:cNvPr id="89" name="矩形 88"/>
          <p:cNvSpPr/>
          <p:nvPr/>
        </p:nvSpPr>
        <p:spPr>
          <a:xfrm>
            <a:off x="4863747" y="4822342"/>
            <a:ext cx="2145112" cy="2491529"/>
          </a:xfrm>
          <a:prstGeom prst="rect">
            <a:avLst/>
          </a:prstGeom>
        </p:spPr>
        <p:txBody>
          <a:bodyPr wrap="square">
            <a:spAutoFit/>
          </a:bodyPr>
          <a:lstStyle/>
          <a:p>
            <a:pPr algn="ctr">
              <a:lnSpc>
                <a:spcPct val="150000"/>
              </a:lnSpc>
            </a:pPr>
            <a:r>
              <a:rPr lang="zh-CN" altLang="en-US" sz="1441" dirty="0">
                <a:solidFill>
                  <a:schemeClr val="bg2"/>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441" dirty="0">
              <a:solidFill>
                <a:schemeClr val="bg2"/>
              </a:solidFill>
              <a:latin typeface="Lato" pitchFamily="34" charset="0"/>
            </a:endParaRPr>
          </a:p>
          <a:p>
            <a:pPr algn="ctr">
              <a:lnSpc>
                <a:spcPct val="150000"/>
              </a:lnSpc>
            </a:pPr>
            <a:endParaRPr lang="id-ID" altLang="zh-CN" sz="1441" dirty="0">
              <a:solidFill>
                <a:schemeClr val="bg2"/>
              </a:solidFill>
              <a:latin typeface="Lato" pitchFamily="34" charset="0"/>
            </a:endParaRPr>
          </a:p>
        </p:txBody>
      </p:sp>
      <p:sp>
        <p:nvSpPr>
          <p:cNvPr id="90" name="矩形 89"/>
          <p:cNvSpPr/>
          <p:nvPr/>
        </p:nvSpPr>
        <p:spPr>
          <a:xfrm>
            <a:off x="2019635" y="4822342"/>
            <a:ext cx="2145112" cy="2491529"/>
          </a:xfrm>
          <a:prstGeom prst="rect">
            <a:avLst/>
          </a:prstGeom>
        </p:spPr>
        <p:txBody>
          <a:bodyPr wrap="square">
            <a:spAutoFit/>
          </a:bodyPr>
          <a:lstStyle/>
          <a:p>
            <a:pPr algn="ctr">
              <a:lnSpc>
                <a:spcPct val="150000"/>
              </a:lnSpc>
            </a:pPr>
            <a:r>
              <a:rPr lang="zh-CN" altLang="en-US" sz="1441" dirty="0">
                <a:solidFill>
                  <a:schemeClr val="bg2"/>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441" dirty="0">
              <a:solidFill>
                <a:schemeClr val="bg2"/>
              </a:solidFill>
              <a:latin typeface="Lato" pitchFamily="34" charset="0"/>
            </a:endParaRPr>
          </a:p>
          <a:p>
            <a:pPr algn="ctr">
              <a:lnSpc>
                <a:spcPct val="150000"/>
              </a:lnSpc>
            </a:pPr>
            <a:endParaRPr lang="id-ID" altLang="zh-CN" sz="1441" dirty="0">
              <a:solidFill>
                <a:schemeClr val="bg2"/>
              </a:solidFill>
              <a:latin typeface="Lato" pitchFamily="34" charset="0"/>
            </a:endParaRPr>
          </a:p>
        </p:txBody>
      </p:sp>
      <p:sp>
        <p:nvSpPr>
          <p:cNvPr id="91" name="矩形 90"/>
          <p:cNvSpPr/>
          <p:nvPr/>
        </p:nvSpPr>
        <p:spPr>
          <a:xfrm>
            <a:off x="7560210" y="4822342"/>
            <a:ext cx="2145112" cy="2491529"/>
          </a:xfrm>
          <a:prstGeom prst="rect">
            <a:avLst/>
          </a:prstGeom>
        </p:spPr>
        <p:txBody>
          <a:bodyPr wrap="square">
            <a:spAutoFit/>
          </a:bodyPr>
          <a:lstStyle/>
          <a:p>
            <a:pPr algn="ctr">
              <a:lnSpc>
                <a:spcPct val="150000"/>
              </a:lnSpc>
            </a:pPr>
            <a:r>
              <a:rPr lang="zh-CN" altLang="en-US" sz="1441" dirty="0">
                <a:solidFill>
                  <a:schemeClr val="bg2"/>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441" dirty="0">
              <a:solidFill>
                <a:schemeClr val="bg2"/>
              </a:solidFill>
              <a:latin typeface="Lato" pitchFamily="34" charset="0"/>
            </a:endParaRPr>
          </a:p>
          <a:p>
            <a:pPr algn="ctr">
              <a:lnSpc>
                <a:spcPct val="150000"/>
              </a:lnSpc>
            </a:pPr>
            <a:endParaRPr lang="id-ID" altLang="zh-CN" sz="1441" dirty="0">
              <a:solidFill>
                <a:schemeClr val="bg2"/>
              </a:solidFill>
              <a:latin typeface="Lato" pitchFamily="34" charset="0"/>
            </a:endParaRPr>
          </a:p>
        </p:txBody>
      </p:sp>
      <p:sp>
        <p:nvSpPr>
          <p:cNvPr id="92" name="矩形 91"/>
          <p:cNvSpPr/>
          <p:nvPr/>
        </p:nvSpPr>
        <p:spPr>
          <a:xfrm>
            <a:off x="10376844" y="4822342"/>
            <a:ext cx="2145112" cy="2491529"/>
          </a:xfrm>
          <a:prstGeom prst="rect">
            <a:avLst/>
          </a:prstGeom>
        </p:spPr>
        <p:txBody>
          <a:bodyPr wrap="square">
            <a:spAutoFit/>
          </a:bodyPr>
          <a:lstStyle/>
          <a:p>
            <a:pPr algn="ctr">
              <a:lnSpc>
                <a:spcPct val="150000"/>
              </a:lnSpc>
            </a:pPr>
            <a:r>
              <a:rPr lang="zh-CN" altLang="en-US" sz="1441" dirty="0">
                <a:solidFill>
                  <a:schemeClr val="bg2"/>
                </a:solidFill>
                <a:latin typeface="微软雅黑" pitchFamily="34" charset="-122"/>
                <a:ea typeface="微软雅黑" pitchFamily="34" charset="-122"/>
              </a:rPr>
              <a:t>您的内容打在这里，或者通过复您的文本后，在此框中选择粘贴并选择只保留文字，您的内容打在这里，或者通过复制您的文本后在此</a:t>
            </a:r>
            <a:endParaRPr lang="id-ID" altLang="zh-CN" sz="1441" dirty="0">
              <a:solidFill>
                <a:schemeClr val="bg2"/>
              </a:solidFill>
              <a:latin typeface="Lato" pitchFamily="34" charset="0"/>
            </a:endParaRPr>
          </a:p>
          <a:p>
            <a:pPr algn="ctr">
              <a:lnSpc>
                <a:spcPct val="150000"/>
              </a:lnSpc>
            </a:pPr>
            <a:endParaRPr lang="id-ID" altLang="zh-CN" sz="1441" dirty="0">
              <a:solidFill>
                <a:schemeClr val="bg2"/>
              </a:solidFill>
              <a:latin typeface="Lato" pitchFamily="34" charset="0"/>
            </a:endParaRPr>
          </a:p>
        </p:txBody>
      </p:sp>
      <p:pic>
        <p:nvPicPr>
          <p:cNvPr id="23" name="03_Our Portfolio Round.psd"/>
          <p:cNvPicPr/>
          <p:nvPr/>
        </p:nvPicPr>
        <p:blipFill>
          <a:blip r:embed="rId3" cstate="print">
            <a:extLst>
              <a:ext uri="{28A0092B-C50C-407E-A947-70E740481C1C}">
                <a14:useLocalDpi xmlns:a14="http://schemas.microsoft.com/office/drawing/2010/main" val="0"/>
              </a:ext>
            </a:extLst>
          </a:blip>
          <a:stretch>
            <a:fillRect/>
          </a:stretch>
        </p:blipFill>
        <p:spPr>
          <a:xfrm>
            <a:off x="2126093" y="1731998"/>
            <a:ext cx="2064081" cy="2010522"/>
          </a:xfrm>
          <a:prstGeom prst="rect">
            <a:avLst/>
          </a:prstGeom>
          <a:ln w="12700">
            <a:miter lim="400000"/>
          </a:ln>
        </p:spPr>
      </p:pic>
      <p:pic>
        <p:nvPicPr>
          <p:cNvPr id="73" name="03_Our Portfolio Round.psd"/>
          <p:cNvPicPr/>
          <p:nvPr/>
        </p:nvPicPr>
        <p:blipFill>
          <a:blip r:embed="rId4" cstate="print">
            <a:extLst>
              <a:ext uri="{28A0092B-C50C-407E-A947-70E740481C1C}">
                <a14:useLocalDpi xmlns:a14="http://schemas.microsoft.com/office/drawing/2010/main" val="0"/>
              </a:ext>
            </a:extLst>
          </a:blip>
          <a:stretch>
            <a:fillRect/>
          </a:stretch>
        </p:blipFill>
        <p:spPr>
          <a:xfrm>
            <a:off x="4877723" y="1774930"/>
            <a:ext cx="2031398" cy="1971340"/>
          </a:xfrm>
          <a:prstGeom prst="rect">
            <a:avLst/>
          </a:prstGeom>
          <a:ln w="12700">
            <a:miter lim="400000"/>
          </a:ln>
        </p:spPr>
      </p:pic>
      <p:pic>
        <p:nvPicPr>
          <p:cNvPr id="17" name="03_Our Portfolio Round.psd"/>
          <p:cNvPicPr/>
          <p:nvPr/>
        </p:nvPicPr>
        <p:blipFill>
          <a:blip r:embed="rId5" cstate="print">
            <a:extLst>
              <a:ext uri="{28A0092B-C50C-407E-A947-70E740481C1C}">
                <a14:useLocalDpi xmlns:a14="http://schemas.microsoft.com/office/drawing/2010/main" val="0"/>
              </a:ext>
            </a:extLst>
          </a:blip>
          <a:stretch>
            <a:fillRect/>
          </a:stretch>
        </p:blipFill>
        <p:spPr>
          <a:xfrm>
            <a:off x="7612958" y="1741982"/>
            <a:ext cx="1971822" cy="2016319"/>
          </a:xfrm>
          <a:prstGeom prst="rect">
            <a:avLst/>
          </a:prstGeom>
          <a:ln w="12700">
            <a:miter lim="400000"/>
          </a:ln>
        </p:spPr>
      </p:pic>
      <p:pic>
        <p:nvPicPr>
          <p:cNvPr id="20" name="03_Our Portfolio Round.psd"/>
          <p:cNvPicPr/>
          <p:nvPr/>
        </p:nvPicPr>
        <p:blipFill>
          <a:blip r:embed="rId6" cstate="print">
            <a:extLst>
              <a:ext uri="{28A0092B-C50C-407E-A947-70E740481C1C}">
                <a14:useLocalDpi xmlns:a14="http://schemas.microsoft.com/office/drawing/2010/main" val="0"/>
              </a:ext>
            </a:extLst>
          </a:blip>
          <a:stretch>
            <a:fillRect/>
          </a:stretch>
        </p:blipFill>
        <p:spPr>
          <a:xfrm>
            <a:off x="10316622" y="1739174"/>
            <a:ext cx="2024420" cy="2030681"/>
          </a:xfrm>
          <a:prstGeom prst="rect">
            <a:avLst/>
          </a:prstGeom>
          <a:ln w="12700">
            <a:miter lim="400000"/>
          </a:ln>
        </p:spPr>
      </p:pic>
      <p:sp>
        <p:nvSpPr>
          <p:cNvPr id="4" name="标题 3"/>
          <p:cNvSpPr>
            <a:spLocks noGrp="1"/>
          </p:cNvSpPr>
          <p:nvPr>
            <p:ph type="title"/>
          </p:nvPr>
        </p:nvSpPr>
        <p:spPr/>
        <p:txBody>
          <a:bodyPr/>
          <a:lstStyle/>
          <a:p>
            <a:pPr algn="l"/>
            <a:r>
              <a:rPr lang="zh-CN" altLang="en-US" dirty="0"/>
              <a:t>团队介绍</a:t>
            </a:r>
          </a:p>
        </p:txBody>
      </p:sp>
      <p:sp>
        <p:nvSpPr>
          <p:cNvPr id="45" name="TextBox 44"/>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1625267627"/>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right)">
                                      <p:cBhvr>
                                        <p:cTn id="27" dur="500"/>
                                        <p:tgtEl>
                                          <p:spTgt spid="73"/>
                                        </p:tgtEl>
                                      </p:cBhvr>
                                    </p:animEffect>
                                  </p:childTnLst>
                                </p:cTn>
                              </p:par>
                              <p:par>
                                <p:cTn id="28" presetID="22" presetClass="entr" presetSubtype="2"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par>
                                <p:cTn id="31" presetID="22" presetClass="entr" presetSubtype="2"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right)">
                                      <p:cBhvr>
                                        <p:cTn id="33" dur="500"/>
                                        <p:tgtEl>
                                          <p:spTgt spid="20"/>
                                        </p:tgtEl>
                                      </p:cBhvr>
                                    </p:animEffect>
                                  </p:childTnLst>
                                </p:cTn>
                              </p:par>
                            </p:childTnLst>
                          </p:cTn>
                        </p:par>
                        <p:par>
                          <p:cTn id="34" fill="hold">
                            <p:stCondLst>
                              <p:cond delay="1000"/>
                            </p:stCondLst>
                            <p:childTnLst>
                              <p:par>
                                <p:cTn id="35" presetID="47" presetClass="entr" presetSubtype="0" fill="hold" nodeType="after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anim calcmode="lin" valueType="num">
                                      <p:cBhvr>
                                        <p:cTn id="38" dur="500" fill="hold"/>
                                        <p:tgtEl>
                                          <p:spTgt spid="76"/>
                                        </p:tgtEl>
                                        <p:attrNameLst>
                                          <p:attrName>ppt_x</p:attrName>
                                        </p:attrNameLst>
                                      </p:cBhvr>
                                      <p:tavLst>
                                        <p:tav tm="0">
                                          <p:val>
                                            <p:strVal val="#ppt_x"/>
                                          </p:val>
                                        </p:tav>
                                        <p:tav tm="100000">
                                          <p:val>
                                            <p:strVal val="#ppt_x"/>
                                          </p:val>
                                        </p:tav>
                                      </p:tavLst>
                                    </p:anim>
                                    <p:anim calcmode="lin" valueType="num">
                                      <p:cBhvr>
                                        <p:cTn id="39" dur="500" fill="hold"/>
                                        <p:tgtEl>
                                          <p:spTgt spid="7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anim calcmode="lin" valueType="num">
                                      <p:cBhvr>
                                        <p:cTn id="43" dur="500" fill="hold"/>
                                        <p:tgtEl>
                                          <p:spTgt spid="79"/>
                                        </p:tgtEl>
                                        <p:attrNameLst>
                                          <p:attrName>ppt_x</p:attrName>
                                        </p:attrNameLst>
                                      </p:cBhvr>
                                      <p:tavLst>
                                        <p:tav tm="0">
                                          <p:val>
                                            <p:strVal val="#ppt_x"/>
                                          </p:val>
                                        </p:tav>
                                        <p:tav tm="100000">
                                          <p:val>
                                            <p:strVal val="#ppt_x"/>
                                          </p:val>
                                        </p:tav>
                                      </p:tavLst>
                                    </p:anim>
                                    <p:anim calcmode="lin" valueType="num">
                                      <p:cBhvr>
                                        <p:cTn id="44" dur="500" fill="hold"/>
                                        <p:tgtEl>
                                          <p:spTgt spid="79"/>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fade">
                                      <p:cBhvr>
                                        <p:cTn id="47" dur="500"/>
                                        <p:tgtEl>
                                          <p:spTgt spid="82"/>
                                        </p:tgtEl>
                                      </p:cBhvr>
                                    </p:animEffect>
                                    <p:anim calcmode="lin" valueType="num">
                                      <p:cBhvr>
                                        <p:cTn id="48" dur="500" fill="hold"/>
                                        <p:tgtEl>
                                          <p:spTgt spid="82"/>
                                        </p:tgtEl>
                                        <p:attrNameLst>
                                          <p:attrName>ppt_x</p:attrName>
                                        </p:attrNameLst>
                                      </p:cBhvr>
                                      <p:tavLst>
                                        <p:tav tm="0">
                                          <p:val>
                                            <p:strVal val="#ppt_x"/>
                                          </p:val>
                                        </p:tav>
                                        <p:tav tm="100000">
                                          <p:val>
                                            <p:strVal val="#ppt_x"/>
                                          </p:val>
                                        </p:tav>
                                      </p:tavLst>
                                    </p:anim>
                                    <p:anim calcmode="lin" valueType="num">
                                      <p:cBhvr>
                                        <p:cTn id="49" dur="500" fill="hold"/>
                                        <p:tgtEl>
                                          <p:spTgt spid="82"/>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500"/>
                                        <p:tgtEl>
                                          <p:spTgt spid="85"/>
                                        </p:tgtEl>
                                      </p:cBhvr>
                                    </p:animEffect>
                                    <p:anim calcmode="lin" valueType="num">
                                      <p:cBhvr>
                                        <p:cTn id="53" dur="500" fill="hold"/>
                                        <p:tgtEl>
                                          <p:spTgt spid="85"/>
                                        </p:tgtEl>
                                        <p:attrNameLst>
                                          <p:attrName>ppt_x</p:attrName>
                                        </p:attrNameLst>
                                      </p:cBhvr>
                                      <p:tavLst>
                                        <p:tav tm="0">
                                          <p:val>
                                            <p:strVal val="#ppt_x"/>
                                          </p:val>
                                        </p:tav>
                                        <p:tav tm="100000">
                                          <p:val>
                                            <p:strVal val="#ppt_x"/>
                                          </p:val>
                                        </p:tav>
                                      </p:tavLst>
                                    </p:anim>
                                    <p:anim calcmode="lin" valueType="num">
                                      <p:cBhvr>
                                        <p:cTn id="54" dur="500" fill="hold"/>
                                        <p:tgtEl>
                                          <p:spTgt spid="85"/>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14" presetClass="entr" presetSubtype="10" fill="hold" grpId="0" nodeType="after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randombar(horizontal)">
                                      <p:cBhvr>
                                        <p:cTn id="58" dur="500"/>
                                        <p:tgtEl>
                                          <p:spTgt spid="9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randombar(horizontal)">
                                      <p:cBhvr>
                                        <p:cTn id="61" dur="500"/>
                                        <p:tgtEl>
                                          <p:spTgt spid="89"/>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randombar(horizontal)">
                                      <p:cBhvr>
                                        <p:cTn id="64" dur="500"/>
                                        <p:tgtEl>
                                          <p:spTgt spid="91"/>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randombar(horizontal)">
                                      <p:cBhvr>
                                        <p:cTn id="67" dur="500"/>
                                        <p:tgtEl>
                                          <p:spTgt spid="92"/>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92"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椭圆 63"/>
          <p:cNvSpPr/>
          <p:nvPr/>
        </p:nvSpPr>
        <p:spPr>
          <a:xfrm>
            <a:off x="640481" y="1440666"/>
            <a:ext cx="4378117" cy="4378566"/>
          </a:xfrm>
          <a:prstGeom prst="ellipse">
            <a:avLst/>
          </a:pr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headEnd/>
            <a:tailEnd/>
          </a:ln>
          <a:effectLst>
            <a:outerShdw blurRad="228600" dist="114300" dir="2700000" algn="tl" rotWithShape="0">
              <a:prstClr val="black">
                <a:alpha val="25000"/>
              </a:prstClr>
            </a:outerShdw>
          </a:effectLst>
        </p:spPr>
        <p:txBody>
          <a:bodyPr vert="horz" wrap="square" lIns="94124" tIns="47062" rIns="94124" bIns="47062" numCol="1" anchor="t" anchorCtr="0" compatLnSpc="1">
            <a:prstTxWarp prst="textNoShape">
              <a:avLst/>
            </a:prstTxWarp>
          </a:bodyPr>
          <a:lstStyle/>
          <a:p>
            <a:endParaRPr lang="zh-CN" altLang="en-US" sz="2471"/>
          </a:p>
        </p:txBody>
      </p:sp>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5939" r="7361"/>
          <a:stretch/>
        </p:blipFill>
        <p:spPr>
          <a:xfrm>
            <a:off x="815112" y="1615313"/>
            <a:ext cx="4028856" cy="4029272"/>
          </a:xfrm>
          <a:prstGeom prst="ellipse">
            <a:avLst/>
          </a:prstGeom>
        </p:spPr>
      </p:pic>
      <p:grpSp>
        <p:nvGrpSpPr>
          <p:cNvPr id="30" name="组合 29"/>
          <p:cNvGrpSpPr/>
          <p:nvPr/>
        </p:nvGrpSpPr>
        <p:grpSpPr>
          <a:xfrm>
            <a:off x="1392510" y="5875751"/>
            <a:ext cx="2873894" cy="1165241"/>
            <a:chOff x="714375" y="2919239"/>
            <a:chExt cx="1420813" cy="701700"/>
          </a:xfrm>
        </p:grpSpPr>
        <p:sp>
          <p:nvSpPr>
            <p:cNvPr id="31" name="文本框 7"/>
            <p:cNvSpPr txBox="1">
              <a:spLocks noChangeArrowheads="1"/>
            </p:cNvSpPr>
            <p:nvPr/>
          </p:nvSpPr>
          <p:spPr bwMode="auto">
            <a:xfrm>
              <a:off x="714375" y="2919239"/>
              <a:ext cx="1420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lnSpc>
                  <a:spcPct val="130000"/>
                </a:lnSpc>
              </a:pPr>
              <a:r>
                <a:rPr lang="zh-CN" altLang="en-US" sz="2574" dirty="0">
                  <a:solidFill>
                    <a:schemeClr val="bg2"/>
                  </a:solidFill>
                  <a:latin typeface="Arial" charset="0"/>
                </a:rPr>
                <a:t>无名氏</a:t>
              </a:r>
            </a:p>
          </p:txBody>
        </p:sp>
        <p:sp>
          <p:nvSpPr>
            <p:cNvPr id="32" name="文本框 8"/>
            <p:cNvSpPr txBox="1">
              <a:spLocks noChangeArrowheads="1"/>
            </p:cNvSpPr>
            <p:nvPr/>
          </p:nvSpPr>
          <p:spPr bwMode="auto">
            <a:xfrm>
              <a:off x="797842" y="3314527"/>
              <a:ext cx="1253878" cy="3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lnSpc>
                  <a:spcPct val="130000"/>
                </a:lnSpc>
              </a:pPr>
              <a:r>
                <a:rPr lang="zh-CN" altLang="en-US" sz="1956" dirty="0">
                  <a:solidFill>
                    <a:schemeClr val="bg2"/>
                  </a:solidFill>
                  <a:latin typeface="微软雅黑" pitchFamily="34" charset="-122"/>
                </a:rPr>
                <a:t>此处可填写职位</a:t>
              </a:r>
            </a:p>
          </p:txBody>
        </p:sp>
      </p:grpSp>
      <p:grpSp>
        <p:nvGrpSpPr>
          <p:cNvPr id="33" name="组合 32"/>
          <p:cNvGrpSpPr/>
          <p:nvPr/>
        </p:nvGrpSpPr>
        <p:grpSpPr>
          <a:xfrm>
            <a:off x="1926542" y="7071515"/>
            <a:ext cx="1805831" cy="298907"/>
            <a:chOff x="1362606" y="4299942"/>
            <a:chExt cx="1087571" cy="180000"/>
          </a:xfrm>
        </p:grpSpPr>
        <p:grpSp>
          <p:nvGrpSpPr>
            <p:cNvPr id="34" name="组合 33"/>
            <p:cNvGrpSpPr>
              <a:grpSpLocks noChangeAspect="1"/>
            </p:cNvGrpSpPr>
            <p:nvPr/>
          </p:nvGrpSpPr>
          <p:grpSpPr>
            <a:xfrm>
              <a:off x="1938670" y="4299942"/>
              <a:ext cx="223475" cy="180000"/>
              <a:chOff x="3304457" y="-231998"/>
              <a:chExt cx="576064" cy="463996"/>
            </a:xfrm>
          </p:grpSpPr>
          <p:sp>
            <p:nvSpPr>
              <p:cNvPr id="44" name="圆角矩形 43"/>
              <p:cNvSpPr/>
              <p:nvPr/>
            </p:nvSpPr>
            <p:spPr>
              <a:xfrm>
                <a:off x="3304457" y="-231998"/>
                <a:ext cx="576064" cy="46399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45" name="KSO_Shape"/>
              <p:cNvSpPr>
                <a:spLocks noChangeAspect="1"/>
              </p:cNvSpPr>
              <p:nvPr/>
            </p:nvSpPr>
            <p:spPr>
              <a:xfrm>
                <a:off x="3430489" y="-121500"/>
                <a:ext cx="324000" cy="243000"/>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71" dirty="0">
                  <a:solidFill>
                    <a:schemeClr val="tx1"/>
                  </a:solidFill>
                </a:endParaRPr>
              </a:p>
            </p:txBody>
          </p:sp>
        </p:grpSp>
        <p:grpSp>
          <p:nvGrpSpPr>
            <p:cNvPr id="35" name="组合 34"/>
            <p:cNvGrpSpPr>
              <a:grpSpLocks noChangeAspect="1"/>
            </p:cNvGrpSpPr>
            <p:nvPr/>
          </p:nvGrpSpPr>
          <p:grpSpPr>
            <a:xfrm>
              <a:off x="1650638" y="4299942"/>
              <a:ext cx="223475" cy="180000"/>
              <a:chOff x="2350396" y="383407"/>
              <a:chExt cx="576064" cy="463996"/>
            </a:xfrm>
          </p:grpSpPr>
          <p:sp>
            <p:nvSpPr>
              <p:cNvPr id="42" name="圆角矩形 41"/>
              <p:cNvSpPr/>
              <p:nvPr/>
            </p:nvSpPr>
            <p:spPr>
              <a:xfrm>
                <a:off x="2350396" y="383407"/>
                <a:ext cx="576064" cy="4639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43" name="KSO_Shape"/>
              <p:cNvSpPr>
                <a:spLocks noChangeAspect="1"/>
              </p:cNvSpPr>
              <p:nvPr/>
            </p:nvSpPr>
            <p:spPr>
              <a:xfrm>
                <a:off x="2476428" y="507135"/>
                <a:ext cx="324000" cy="216541"/>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71" dirty="0">
                  <a:solidFill>
                    <a:schemeClr val="tx1"/>
                  </a:solidFill>
                </a:endParaRPr>
              </a:p>
            </p:txBody>
          </p:sp>
        </p:grpSp>
        <p:grpSp>
          <p:nvGrpSpPr>
            <p:cNvPr id="36" name="组合 35"/>
            <p:cNvGrpSpPr>
              <a:grpSpLocks noChangeAspect="1"/>
            </p:cNvGrpSpPr>
            <p:nvPr/>
          </p:nvGrpSpPr>
          <p:grpSpPr>
            <a:xfrm>
              <a:off x="1362606" y="4299942"/>
              <a:ext cx="223475" cy="180000"/>
              <a:chOff x="971600" y="107504"/>
              <a:chExt cx="576064" cy="463996"/>
            </a:xfrm>
          </p:grpSpPr>
          <p:sp>
            <p:nvSpPr>
              <p:cNvPr id="40" name="圆角矩形 39"/>
              <p:cNvSpPr/>
              <p:nvPr/>
            </p:nvSpPr>
            <p:spPr>
              <a:xfrm>
                <a:off x="971600" y="107504"/>
                <a:ext cx="576064" cy="46399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41" name="KSO_Shape"/>
              <p:cNvSpPr>
                <a:spLocks noChangeAspect="1"/>
              </p:cNvSpPr>
              <p:nvPr/>
            </p:nvSpPr>
            <p:spPr>
              <a:xfrm>
                <a:off x="1122742" y="177502"/>
                <a:ext cx="273780" cy="324000"/>
              </a:xfrm>
              <a:custGeom>
                <a:avLst/>
                <a:gdLst/>
                <a:ahLst/>
                <a:cxnLst/>
                <a:rect l="l" t="t" r="r" b="b"/>
                <a:pathLst>
                  <a:path w="396520" h="469210">
                    <a:moveTo>
                      <a:pt x="327445" y="314600"/>
                    </a:moveTo>
                    <a:cubicBezTo>
                      <a:pt x="356349" y="319254"/>
                      <a:pt x="385797" y="360745"/>
                      <a:pt x="394054" y="381803"/>
                    </a:cubicBezTo>
                    <a:cubicBezTo>
                      <a:pt x="402312" y="402860"/>
                      <a:pt x="388098" y="427511"/>
                      <a:pt x="376990" y="440944"/>
                    </a:cubicBezTo>
                    <a:cubicBezTo>
                      <a:pt x="373700" y="421882"/>
                      <a:pt x="364955" y="401443"/>
                      <a:pt x="352485" y="383463"/>
                    </a:cubicBezTo>
                    <a:cubicBezTo>
                      <a:pt x="332676" y="354903"/>
                      <a:pt x="307287" y="337803"/>
                      <a:pt x="287162" y="338581"/>
                    </a:cubicBezTo>
                    <a:cubicBezTo>
                      <a:pt x="300917" y="326499"/>
                      <a:pt x="298542" y="309947"/>
                      <a:pt x="327445" y="314600"/>
                    </a:cubicBezTo>
                    <a:close/>
                    <a:moveTo>
                      <a:pt x="44367" y="9445"/>
                    </a:moveTo>
                    <a:cubicBezTo>
                      <a:pt x="65307" y="7976"/>
                      <a:pt x="88582" y="48300"/>
                      <a:pt x="98716" y="103893"/>
                    </a:cubicBezTo>
                    <a:cubicBezTo>
                      <a:pt x="103023" y="127522"/>
                      <a:pt x="104507" y="151694"/>
                      <a:pt x="102812" y="172874"/>
                    </a:cubicBezTo>
                    <a:cubicBezTo>
                      <a:pt x="96419" y="177933"/>
                      <a:pt x="92462" y="183883"/>
                      <a:pt x="93679" y="191748"/>
                    </a:cubicBezTo>
                    <a:cubicBezTo>
                      <a:pt x="97962" y="219449"/>
                      <a:pt x="202914" y="329063"/>
                      <a:pt x="240363" y="349244"/>
                    </a:cubicBezTo>
                    <a:cubicBezTo>
                      <a:pt x="253454" y="356299"/>
                      <a:pt x="265280" y="353652"/>
                      <a:pt x="275564" y="347108"/>
                    </a:cubicBezTo>
                    <a:lnTo>
                      <a:pt x="275884" y="347663"/>
                    </a:lnTo>
                    <a:cubicBezTo>
                      <a:pt x="293996" y="337193"/>
                      <a:pt x="324545" y="354625"/>
                      <a:pt x="347507" y="388530"/>
                    </a:cubicBezTo>
                    <a:cubicBezTo>
                      <a:pt x="360303" y="407426"/>
                      <a:pt x="369015" y="429003"/>
                      <a:pt x="371399" y="448117"/>
                    </a:cubicBezTo>
                    <a:cubicBezTo>
                      <a:pt x="347296" y="472826"/>
                      <a:pt x="310581" y="469765"/>
                      <a:pt x="288158" y="468159"/>
                    </a:cubicBezTo>
                    <a:cubicBezTo>
                      <a:pt x="253182" y="465654"/>
                      <a:pt x="-15065" y="364036"/>
                      <a:pt x="664" y="89829"/>
                    </a:cubicBezTo>
                    <a:cubicBezTo>
                      <a:pt x="3125" y="70964"/>
                      <a:pt x="7079" y="53749"/>
                      <a:pt x="14299" y="39550"/>
                    </a:cubicBezTo>
                    <a:cubicBezTo>
                      <a:pt x="20978" y="26415"/>
                      <a:pt x="30453" y="15861"/>
                      <a:pt x="44367" y="9445"/>
                    </a:cubicBezTo>
                    <a:close/>
                    <a:moveTo>
                      <a:pt x="85842" y="6"/>
                    </a:moveTo>
                    <a:cubicBezTo>
                      <a:pt x="147282" y="-938"/>
                      <a:pt x="156451" y="106342"/>
                      <a:pt x="147962" y="128156"/>
                    </a:cubicBezTo>
                    <a:cubicBezTo>
                      <a:pt x="140696" y="146825"/>
                      <a:pt x="125598" y="157194"/>
                      <a:pt x="109217" y="167957"/>
                    </a:cubicBezTo>
                    <a:cubicBezTo>
                      <a:pt x="111214" y="147002"/>
                      <a:pt x="109601" y="123749"/>
                      <a:pt x="105273" y="101024"/>
                    </a:cubicBezTo>
                    <a:cubicBezTo>
                      <a:pt x="95931" y="51971"/>
                      <a:pt x="75887" y="14560"/>
                      <a:pt x="55177" y="5105"/>
                    </a:cubicBezTo>
                    <a:cubicBezTo>
                      <a:pt x="63799" y="1769"/>
                      <a:pt x="73998" y="188"/>
                      <a:pt x="85842" y="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71" dirty="0">
                  <a:solidFill>
                    <a:schemeClr val="tx1"/>
                  </a:solidFill>
                </a:endParaRPr>
              </a:p>
            </p:txBody>
          </p:sp>
        </p:grpSp>
        <p:grpSp>
          <p:nvGrpSpPr>
            <p:cNvPr id="37" name="组合 36"/>
            <p:cNvGrpSpPr>
              <a:grpSpLocks noChangeAspect="1"/>
            </p:cNvGrpSpPr>
            <p:nvPr/>
          </p:nvGrpSpPr>
          <p:grpSpPr>
            <a:xfrm>
              <a:off x="2226702" y="4299942"/>
              <a:ext cx="223475" cy="180000"/>
              <a:chOff x="5180856" y="-282649"/>
              <a:chExt cx="576064" cy="463996"/>
            </a:xfrm>
          </p:grpSpPr>
          <p:sp>
            <p:nvSpPr>
              <p:cNvPr id="38" name="圆角矩形 37"/>
              <p:cNvSpPr/>
              <p:nvPr/>
            </p:nvSpPr>
            <p:spPr>
              <a:xfrm>
                <a:off x="5180856" y="-282649"/>
                <a:ext cx="576064" cy="46399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solidFill>
                    <a:schemeClr val="tx1"/>
                  </a:solidFill>
                </a:endParaRPr>
              </a:p>
            </p:txBody>
          </p:sp>
          <p:sp>
            <p:nvSpPr>
              <p:cNvPr id="39" name="KSO_Shape"/>
              <p:cNvSpPr>
                <a:spLocks noChangeAspect="1"/>
              </p:cNvSpPr>
              <p:nvPr/>
            </p:nvSpPr>
            <p:spPr>
              <a:xfrm>
                <a:off x="5306888" y="-182411"/>
                <a:ext cx="324000" cy="263520"/>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71">
                  <a:solidFill>
                    <a:schemeClr val="tx1"/>
                  </a:solidFill>
                </a:endParaRPr>
              </a:p>
            </p:txBody>
          </p:sp>
        </p:grpSp>
      </p:grpSp>
      <p:sp>
        <p:nvSpPr>
          <p:cNvPr id="46" name="圆角矩形 45"/>
          <p:cNvSpPr/>
          <p:nvPr/>
        </p:nvSpPr>
        <p:spPr>
          <a:xfrm>
            <a:off x="5940297" y="1898910"/>
            <a:ext cx="6575282" cy="298907"/>
          </a:xfrm>
          <a:prstGeom prst="roundRect">
            <a:avLst>
              <a:gd name="adj" fmla="val 50000"/>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47" name="圆角矩形 46"/>
          <p:cNvSpPr/>
          <p:nvPr/>
        </p:nvSpPr>
        <p:spPr>
          <a:xfrm>
            <a:off x="5940297" y="4031338"/>
            <a:ext cx="6575282" cy="298907"/>
          </a:xfrm>
          <a:prstGeom prst="roundRect">
            <a:avLst>
              <a:gd name="adj" fmla="val 50000"/>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48" name="圆角矩形 47"/>
          <p:cNvSpPr/>
          <p:nvPr/>
        </p:nvSpPr>
        <p:spPr>
          <a:xfrm>
            <a:off x="5940297" y="5097550"/>
            <a:ext cx="6336181" cy="298907"/>
          </a:xfrm>
          <a:prstGeom prst="roundRect">
            <a:avLst>
              <a:gd name="adj" fmla="val 50000"/>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49" name="圆角矩形 48"/>
          <p:cNvSpPr/>
          <p:nvPr/>
        </p:nvSpPr>
        <p:spPr>
          <a:xfrm>
            <a:off x="5940297" y="2965125"/>
            <a:ext cx="6575282" cy="298907"/>
          </a:xfrm>
          <a:prstGeom prst="roundRect">
            <a:avLst>
              <a:gd name="adj" fmla="val 50000"/>
            </a:avLst>
          </a:prstGeom>
          <a:solidFill>
            <a:schemeClr val="accent2"/>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50" name="圆角矩形 49"/>
          <p:cNvSpPr/>
          <p:nvPr/>
        </p:nvSpPr>
        <p:spPr>
          <a:xfrm>
            <a:off x="5940297" y="1898910"/>
            <a:ext cx="6037305" cy="298907"/>
          </a:xfrm>
          <a:prstGeom prst="roundRect">
            <a:avLst>
              <a:gd name="adj" fmla="val 50000"/>
            </a:avLst>
          </a:prstGeom>
          <a:solidFill>
            <a:schemeClr val="accent3"/>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51" name="圆角矩形 50"/>
          <p:cNvSpPr/>
          <p:nvPr/>
        </p:nvSpPr>
        <p:spPr>
          <a:xfrm>
            <a:off x="5940296" y="2965125"/>
            <a:ext cx="5439552" cy="298907"/>
          </a:xfrm>
          <a:prstGeom prst="roundRect">
            <a:avLst>
              <a:gd name="adj" fmla="val 50000"/>
            </a:avLst>
          </a:prstGeom>
          <a:solidFill>
            <a:schemeClr val="accent3"/>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52" name="圆角矩形 51"/>
          <p:cNvSpPr/>
          <p:nvPr/>
        </p:nvSpPr>
        <p:spPr>
          <a:xfrm>
            <a:off x="5940299" y="4031338"/>
            <a:ext cx="3706068" cy="298907"/>
          </a:xfrm>
          <a:prstGeom prst="roundRect">
            <a:avLst>
              <a:gd name="adj" fmla="val 50000"/>
            </a:avLst>
          </a:prstGeom>
          <a:solidFill>
            <a:schemeClr val="accent3"/>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53" name="圆角矩形 52"/>
          <p:cNvSpPr/>
          <p:nvPr/>
        </p:nvSpPr>
        <p:spPr>
          <a:xfrm>
            <a:off x="5940296" y="5097550"/>
            <a:ext cx="5439552" cy="298907"/>
          </a:xfrm>
          <a:prstGeom prst="roundRect">
            <a:avLst>
              <a:gd name="adj" fmla="val 50000"/>
            </a:avLst>
          </a:prstGeom>
          <a:solidFill>
            <a:schemeClr val="accent3"/>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71"/>
          </a:p>
        </p:txBody>
      </p:sp>
      <p:sp>
        <p:nvSpPr>
          <p:cNvPr id="54" name="TextBox 53"/>
          <p:cNvSpPr txBox="1"/>
          <p:nvPr/>
        </p:nvSpPr>
        <p:spPr>
          <a:xfrm>
            <a:off x="12516313" y="1741708"/>
            <a:ext cx="1554330" cy="556253"/>
          </a:xfrm>
          <a:prstGeom prst="rect">
            <a:avLst/>
          </a:prstGeom>
          <a:noFill/>
        </p:spPr>
        <p:txBody>
          <a:bodyPr wrap="square" lIns="151791" tIns="75895" rIns="151791" bIns="75895" rtlCol="0">
            <a:spAutoFit/>
          </a:bodyPr>
          <a:lstStyle/>
          <a:p>
            <a:r>
              <a:rPr lang="en-US" altLang="zh-CN" sz="2574" dirty="0">
                <a:latin typeface="Arial Unicode MS" pitchFamily="34" charset="-122"/>
                <a:ea typeface="Arial Unicode MS" pitchFamily="34" charset="-122"/>
                <a:cs typeface="Arial Unicode MS" pitchFamily="34" charset="-122"/>
              </a:rPr>
              <a:t>95%</a:t>
            </a:r>
            <a:endParaRPr lang="zh-CN" altLang="en-US" sz="2574" dirty="0">
              <a:latin typeface="Arial Unicode MS" pitchFamily="34" charset="-122"/>
              <a:ea typeface="Arial Unicode MS" pitchFamily="34" charset="-122"/>
              <a:cs typeface="Arial Unicode MS" pitchFamily="34" charset="-122"/>
            </a:endParaRPr>
          </a:p>
        </p:txBody>
      </p:sp>
      <p:sp>
        <p:nvSpPr>
          <p:cNvPr id="55" name="TextBox 54"/>
          <p:cNvSpPr txBox="1"/>
          <p:nvPr/>
        </p:nvSpPr>
        <p:spPr>
          <a:xfrm>
            <a:off x="12516313" y="2807922"/>
            <a:ext cx="1554330" cy="556253"/>
          </a:xfrm>
          <a:prstGeom prst="rect">
            <a:avLst/>
          </a:prstGeom>
          <a:noFill/>
        </p:spPr>
        <p:txBody>
          <a:bodyPr wrap="square" lIns="151791" tIns="75895" rIns="151791" bIns="75895" rtlCol="0">
            <a:spAutoFit/>
          </a:bodyPr>
          <a:lstStyle/>
          <a:p>
            <a:r>
              <a:rPr lang="en-US" altLang="zh-CN" sz="2574" dirty="0">
                <a:latin typeface="Arial Unicode MS" pitchFamily="34" charset="-122"/>
                <a:ea typeface="Arial Unicode MS" pitchFamily="34" charset="-122"/>
                <a:cs typeface="Arial Unicode MS" pitchFamily="34" charset="-122"/>
              </a:rPr>
              <a:t>90%</a:t>
            </a:r>
            <a:endParaRPr lang="zh-CN" altLang="en-US" sz="2574" dirty="0">
              <a:latin typeface="Arial Unicode MS" pitchFamily="34" charset="-122"/>
              <a:ea typeface="Arial Unicode MS" pitchFamily="34" charset="-122"/>
              <a:cs typeface="Arial Unicode MS" pitchFamily="34" charset="-122"/>
            </a:endParaRPr>
          </a:p>
        </p:txBody>
      </p:sp>
      <p:sp>
        <p:nvSpPr>
          <p:cNvPr id="56" name="TextBox 55"/>
          <p:cNvSpPr txBox="1"/>
          <p:nvPr/>
        </p:nvSpPr>
        <p:spPr>
          <a:xfrm>
            <a:off x="12516313" y="3874139"/>
            <a:ext cx="1554330" cy="556253"/>
          </a:xfrm>
          <a:prstGeom prst="rect">
            <a:avLst/>
          </a:prstGeom>
          <a:noFill/>
        </p:spPr>
        <p:txBody>
          <a:bodyPr wrap="square" lIns="151791" tIns="75895" rIns="151791" bIns="75895" rtlCol="0">
            <a:spAutoFit/>
          </a:bodyPr>
          <a:lstStyle/>
          <a:p>
            <a:r>
              <a:rPr lang="en-US" altLang="zh-CN" sz="2574" dirty="0">
                <a:latin typeface="Arial Unicode MS" pitchFamily="34" charset="-122"/>
                <a:ea typeface="Arial Unicode MS" pitchFamily="34" charset="-122"/>
                <a:cs typeface="Arial Unicode MS" pitchFamily="34" charset="-122"/>
              </a:rPr>
              <a:t>55%</a:t>
            </a:r>
            <a:endParaRPr lang="zh-CN" altLang="en-US" sz="2574" dirty="0">
              <a:latin typeface="Arial Unicode MS" pitchFamily="34" charset="-122"/>
              <a:ea typeface="Arial Unicode MS" pitchFamily="34" charset="-122"/>
              <a:cs typeface="Arial Unicode MS" pitchFamily="34" charset="-122"/>
            </a:endParaRPr>
          </a:p>
        </p:txBody>
      </p:sp>
      <p:sp>
        <p:nvSpPr>
          <p:cNvPr id="57" name="TextBox 56"/>
          <p:cNvSpPr txBox="1"/>
          <p:nvPr/>
        </p:nvSpPr>
        <p:spPr>
          <a:xfrm>
            <a:off x="12516313" y="4940349"/>
            <a:ext cx="1554330" cy="556253"/>
          </a:xfrm>
          <a:prstGeom prst="rect">
            <a:avLst/>
          </a:prstGeom>
          <a:noFill/>
        </p:spPr>
        <p:txBody>
          <a:bodyPr wrap="square" lIns="151791" tIns="75895" rIns="151791" bIns="75895" rtlCol="0">
            <a:spAutoFit/>
          </a:bodyPr>
          <a:lstStyle/>
          <a:p>
            <a:r>
              <a:rPr lang="en-US" altLang="zh-CN" sz="2574" dirty="0">
                <a:latin typeface="Arial Unicode MS" pitchFamily="34" charset="-122"/>
                <a:ea typeface="Arial Unicode MS" pitchFamily="34" charset="-122"/>
                <a:cs typeface="Arial Unicode MS" pitchFamily="34" charset="-122"/>
              </a:rPr>
              <a:t>90%</a:t>
            </a:r>
            <a:endParaRPr lang="zh-CN" altLang="en-US" sz="2574" dirty="0">
              <a:latin typeface="Arial Unicode MS" pitchFamily="34" charset="-122"/>
              <a:ea typeface="Arial Unicode MS" pitchFamily="34" charset="-122"/>
              <a:cs typeface="Arial Unicode MS" pitchFamily="34" charset="-122"/>
            </a:endParaRPr>
          </a:p>
        </p:txBody>
      </p:sp>
      <p:sp>
        <p:nvSpPr>
          <p:cNvPr id="58" name="TextBox 57"/>
          <p:cNvSpPr txBox="1"/>
          <p:nvPr/>
        </p:nvSpPr>
        <p:spPr>
          <a:xfrm>
            <a:off x="5940300" y="1366544"/>
            <a:ext cx="1554330" cy="479456"/>
          </a:xfrm>
          <a:prstGeom prst="rect">
            <a:avLst/>
          </a:prstGeom>
          <a:noFill/>
        </p:spPr>
        <p:txBody>
          <a:bodyPr wrap="square" lIns="151791" tIns="75895" rIns="151791" bIns="75895" rtlCol="0">
            <a:spAutoFit/>
          </a:bodyPr>
          <a:lstStyle/>
          <a:p>
            <a:r>
              <a:rPr lang="zh-CN" altLang="en-US" sz="2059" dirty="0">
                <a:solidFill>
                  <a:schemeClr val="bg2"/>
                </a:solidFill>
                <a:latin typeface="微软雅黑" pitchFamily="34" charset="-122"/>
                <a:ea typeface="微软雅黑" pitchFamily="34" charset="-122"/>
              </a:rPr>
              <a:t>领导力</a:t>
            </a:r>
          </a:p>
        </p:txBody>
      </p:sp>
      <p:sp>
        <p:nvSpPr>
          <p:cNvPr id="59" name="TextBox 58"/>
          <p:cNvSpPr txBox="1"/>
          <p:nvPr/>
        </p:nvSpPr>
        <p:spPr>
          <a:xfrm>
            <a:off x="5940297" y="2406129"/>
            <a:ext cx="2032585" cy="479456"/>
          </a:xfrm>
          <a:prstGeom prst="rect">
            <a:avLst/>
          </a:prstGeom>
          <a:noFill/>
        </p:spPr>
        <p:txBody>
          <a:bodyPr wrap="square" lIns="151791" tIns="75895" rIns="151791" bIns="75895" rtlCol="0">
            <a:spAutoFit/>
          </a:bodyPr>
          <a:lstStyle/>
          <a:p>
            <a:r>
              <a:rPr lang="zh-CN" altLang="en-US" sz="2059" dirty="0">
                <a:solidFill>
                  <a:schemeClr val="bg2"/>
                </a:solidFill>
                <a:latin typeface="微软雅黑" pitchFamily="34" charset="-122"/>
                <a:ea typeface="微软雅黑" pitchFamily="34" charset="-122"/>
              </a:rPr>
              <a:t>创作激情</a:t>
            </a:r>
          </a:p>
        </p:txBody>
      </p:sp>
      <p:sp>
        <p:nvSpPr>
          <p:cNvPr id="60" name="TextBox 59"/>
          <p:cNvSpPr txBox="1"/>
          <p:nvPr/>
        </p:nvSpPr>
        <p:spPr>
          <a:xfrm>
            <a:off x="5940300" y="3483238"/>
            <a:ext cx="1554330" cy="479456"/>
          </a:xfrm>
          <a:prstGeom prst="rect">
            <a:avLst/>
          </a:prstGeom>
          <a:noFill/>
        </p:spPr>
        <p:txBody>
          <a:bodyPr wrap="square" lIns="151791" tIns="75895" rIns="151791" bIns="75895" rtlCol="0">
            <a:spAutoFit/>
          </a:bodyPr>
          <a:lstStyle/>
          <a:p>
            <a:r>
              <a:rPr lang="zh-CN" altLang="en-US" sz="2059" dirty="0">
                <a:solidFill>
                  <a:schemeClr val="bg2"/>
                </a:solidFill>
                <a:latin typeface="微软雅黑" pitchFamily="34" charset="-122"/>
                <a:ea typeface="微软雅黑" pitchFamily="34" charset="-122"/>
              </a:rPr>
              <a:t>运动量</a:t>
            </a:r>
          </a:p>
        </p:txBody>
      </p:sp>
      <p:sp>
        <p:nvSpPr>
          <p:cNvPr id="61" name="TextBox 60"/>
          <p:cNvSpPr txBox="1"/>
          <p:nvPr/>
        </p:nvSpPr>
        <p:spPr>
          <a:xfrm>
            <a:off x="5940297" y="4559424"/>
            <a:ext cx="2032585" cy="479456"/>
          </a:xfrm>
          <a:prstGeom prst="rect">
            <a:avLst/>
          </a:prstGeom>
          <a:noFill/>
        </p:spPr>
        <p:txBody>
          <a:bodyPr wrap="square" lIns="151791" tIns="75895" rIns="151791" bIns="75895" rtlCol="0">
            <a:spAutoFit/>
          </a:bodyPr>
          <a:lstStyle/>
          <a:p>
            <a:r>
              <a:rPr lang="zh-CN" altLang="en-US" sz="2059" dirty="0">
                <a:solidFill>
                  <a:schemeClr val="bg2"/>
                </a:solidFill>
                <a:latin typeface="微软雅黑" pitchFamily="34" charset="-122"/>
                <a:ea typeface="微软雅黑" pitchFamily="34" charset="-122"/>
              </a:rPr>
              <a:t>工作热情</a:t>
            </a:r>
          </a:p>
        </p:txBody>
      </p:sp>
      <p:sp>
        <p:nvSpPr>
          <p:cNvPr id="62" name="文本框 7"/>
          <p:cNvSpPr txBox="1">
            <a:spLocks noChangeArrowheads="1"/>
          </p:cNvSpPr>
          <p:nvPr/>
        </p:nvSpPr>
        <p:spPr bwMode="auto">
          <a:xfrm>
            <a:off x="5919878" y="5852938"/>
            <a:ext cx="6835563" cy="173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1791" tIns="75895" rIns="151791" bIns="75895"/>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r>
              <a:rPr lang="zh-CN" altLang="en-US" sz="2471" b="1" dirty="0">
                <a:solidFill>
                  <a:schemeClr val="bg2"/>
                </a:solidFill>
                <a:latin typeface="微软雅黑" pitchFamily="34" charset="-122"/>
              </a:rPr>
              <a:t>添加文本信息</a:t>
            </a:r>
            <a:endParaRPr lang="en-US" altLang="zh-CN" sz="2471" b="1" dirty="0">
              <a:solidFill>
                <a:schemeClr val="bg2"/>
              </a:solidFill>
              <a:latin typeface="微软雅黑" pitchFamily="34" charset="-122"/>
            </a:endParaRPr>
          </a:p>
          <a:p>
            <a:pPr>
              <a:lnSpc>
                <a:spcPct val="150000"/>
              </a:lnSpc>
              <a:spcBef>
                <a:spcPts val="497"/>
              </a:spcBef>
            </a:pPr>
            <a:r>
              <a:rPr lang="zh-CN" altLang="en-US" sz="1647" dirty="0">
                <a:solidFill>
                  <a:schemeClr val="bg2"/>
                </a:solidFill>
                <a:latin typeface="微软雅黑" pitchFamily="34" charset="-122"/>
              </a:rPr>
              <a:t>单击此处添加对图片的说明文字单击此处添加对图片的说明文字单击此处添加对图片的说明文字</a:t>
            </a:r>
          </a:p>
        </p:txBody>
      </p:sp>
      <p:sp>
        <p:nvSpPr>
          <p:cNvPr id="3" name="标题 2"/>
          <p:cNvSpPr>
            <a:spLocks noGrp="1"/>
          </p:cNvSpPr>
          <p:nvPr>
            <p:ph type="title"/>
          </p:nvPr>
        </p:nvSpPr>
        <p:spPr/>
        <p:txBody>
          <a:bodyPr/>
          <a:lstStyle/>
          <a:p>
            <a:pPr algn="l"/>
            <a:r>
              <a:rPr lang="zh-CN" altLang="en-US" dirty="0"/>
              <a:t>核心成员介绍</a:t>
            </a:r>
          </a:p>
        </p:txBody>
      </p:sp>
      <p:sp>
        <p:nvSpPr>
          <p:cNvPr id="63" name="TextBox 62"/>
          <p:cNvSpPr txBox="1"/>
          <p:nvPr/>
        </p:nvSpPr>
        <p:spPr>
          <a:xfrm>
            <a:off x="2547166" y="8884826"/>
            <a:ext cx="1170225" cy="486438"/>
          </a:xfrm>
          <a:prstGeom prst="rect">
            <a:avLst/>
          </a:prstGeom>
          <a:noFill/>
        </p:spPr>
        <p:txBody>
          <a:bodyPr wrap="none" rtlCol="0">
            <a:spAutoFit/>
          </a:bodyPr>
          <a:lstStyle/>
          <a:p>
            <a:r>
              <a:rPr lang="zh-CN" altLang="en-US" sz="2471" dirty="0"/>
              <a:t>延迟符</a:t>
            </a:r>
          </a:p>
        </p:txBody>
      </p:sp>
    </p:spTree>
    <p:extLst>
      <p:ext uri="{BB962C8B-B14F-4D97-AF65-F5344CB8AC3E}">
        <p14:creationId xmlns:p14="http://schemas.microsoft.com/office/powerpoint/2010/main" val="1383142056"/>
      </p:ext>
    </p:extLst>
  </p:cSld>
  <p:clrMapOvr>
    <a:masterClrMapping/>
  </p:clrMapOvr>
  <mc:AlternateContent xmlns:mc="http://schemas.openxmlformats.org/markup-compatibility/2006" xmlns:p14="http://schemas.microsoft.com/office/powerpoint/2010/main">
    <mc:Choice Requires="p14">
      <p:transition spd="slow" p14:dur="1200" advTm="0">
        <p14:prism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0-#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1000"/>
                                        <p:tgtEl>
                                          <p:spTgt spid="28"/>
                                        </p:tgtEl>
                                      </p:cBhvr>
                                    </p:animEffect>
                                  </p:childTnLst>
                                </p:cTn>
                              </p:par>
                            </p:childTnLst>
                          </p:cTn>
                        </p:par>
                        <p:par>
                          <p:cTn id="13" fill="hold">
                            <p:stCondLst>
                              <p:cond delay="1500"/>
                            </p:stCondLst>
                            <p:childTnLst>
                              <p:par>
                                <p:cTn id="14" presetID="47"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750"/>
                                        <p:tgtEl>
                                          <p:spTgt spid="30"/>
                                        </p:tgtEl>
                                      </p:cBhvr>
                                    </p:animEffect>
                                    <p:anim calcmode="lin" valueType="num">
                                      <p:cBhvr>
                                        <p:cTn id="17" dur="750" fill="hold"/>
                                        <p:tgtEl>
                                          <p:spTgt spid="30"/>
                                        </p:tgtEl>
                                        <p:attrNameLst>
                                          <p:attrName>ppt_x</p:attrName>
                                        </p:attrNameLst>
                                      </p:cBhvr>
                                      <p:tavLst>
                                        <p:tav tm="0">
                                          <p:val>
                                            <p:strVal val="#ppt_x"/>
                                          </p:val>
                                        </p:tav>
                                        <p:tav tm="100000">
                                          <p:val>
                                            <p:strVal val="#ppt_x"/>
                                          </p:val>
                                        </p:tav>
                                      </p:tavLst>
                                    </p:anim>
                                    <p:anim calcmode="lin" valueType="num">
                                      <p:cBhvr>
                                        <p:cTn id="18" dur="750" fill="hold"/>
                                        <p:tgtEl>
                                          <p:spTgt spid="3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750"/>
                                        <p:tgtEl>
                                          <p:spTgt spid="33"/>
                                        </p:tgtEl>
                                      </p:cBhvr>
                                    </p:animEffect>
                                    <p:anim calcmode="lin" valueType="num">
                                      <p:cBhvr>
                                        <p:cTn id="22" dur="750" fill="hold"/>
                                        <p:tgtEl>
                                          <p:spTgt spid="33"/>
                                        </p:tgtEl>
                                        <p:attrNameLst>
                                          <p:attrName>ppt_x</p:attrName>
                                        </p:attrNameLst>
                                      </p:cBhvr>
                                      <p:tavLst>
                                        <p:tav tm="0">
                                          <p:val>
                                            <p:strVal val="#ppt_x"/>
                                          </p:val>
                                        </p:tav>
                                        <p:tav tm="100000">
                                          <p:val>
                                            <p:strVal val="#ppt_x"/>
                                          </p:val>
                                        </p:tav>
                                      </p:tavLst>
                                    </p:anim>
                                    <p:anim calcmode="lin" valueType="num">
                                      <p:cBhvr>
                                        <p:cTn id="23" dur="750" fill="hold"/>
                                        <p:tgtEl>
                                          <p:spTgt spid="33"/>
                                        </p:tgtEl>
                                        <p:attrNameLst>
                                          <p:attrName>ppt_y</p:attrName>
                                        </p:attrNameLst>
                                      </p:cBhvr>
                                      <p:tavLst>
                                        <p:tav tm="0">
                                          <p:val>
                                            <p:strVal val="#ppt_y+.1"/>
                                          </p:val>
                                        </p:tav>
                                        <p:tav tm="100000">
                                          <p:val>
                                            <p:strVal val="#ppt_y"/>
                                          </p:val>
                                        </p:tav>
                                      </p:tavLst>
                                    </p:anim>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750"/>
                                        <p:tgtEl>
                                          <p:spTgt spid="46"/>
                                        </p:tgtEl>
                                      </p:cBhvr>
                                    </p:animEffect>
                                  </p:childTnLst>
                                </p:cTn>
                              </p:par>
                              <p:par>
                                <p:cTn id="28" presetID="22" presetClass="entr" presetSubtype="8" fill="hold" grpId="0" nodeType="withEffect">
                                  <p:stCondLst>
                                    <p:cond delay="15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750"/>
                                        <p:tgtEl>
                                          <p:spTgt spid="50"/>
                                        </p:tgtEl>
                                      </p:cBhvr>
                                    </p:animEffect>
                                  </p:childTnLst>
                                </p:cTn>
                              </p:par>
                              <p:par>
                                <p:cTn id="31" presetID="22" presetClass="entr" presetSubtype="8" fill="hold" grpId="0" nodeType="withEffect">
                                  <p:stCondLst>
                                    <p:cond delay="150"/>
                                  </p:stCondLst>
                                  <p:childTnLst>
                                    <p:set>
                                      <p:cBhvr>
                                        <p:cTn id="32" dur="1" fill="hold">
                                          <p:stCondLst>
                                            <p:cond delay="0"/>
                                          </p:stCondLst>
                                        </p:cTn>
                                        <p:tgtEl>
                                          <p:spTgt spid="58"/>
                                        </p:tgtEl>
                                        <p:attrNameLst>
                                          <p:attrName>style.visibility</p:attrName>
                                        </p:attrNameLst>
                                      </p:cBhvr>
                                      <p:to>
                                        <p:strVal val="visible"/>
                                      </p:to>
                                    </p:set>
                                    <p:animEffect transition="in" filter="wipe(left)">
                                      <p:cBhvr>
                                        <p:cTn id="33" dur="500"/>
                                        <p:tgtEl>
                                          <p:spTgt spid="58"/>
                                        </p:tgtEl>
                                      </p:cBhvr>
                                    </p:animEffect>
                                  </p:childTnLst>
                                </p:cTn>
                              </p:par>
                              <p:par>
                                <p:cTn id="34" presetID="22" presetClass="entr" presetSubtype="8" fill="hold" grpId="0" nodeType="withEffect">
                                  <p:stCondLst>
                                    <p:cond delay="150"/>
                                  </p:stCondLst>
                                  <p:childTnLst>
                                    <p:set>
                                      <p:cBhvr>
                                        <p:cTn id="35" dur="1" fill="hold">
                                          <p:stCondLst>
                                            <p:cond delay="0"/>
                                          </p:stCondLst>
                                        </p:cTn>
                                        <p:tgtEl>
                                          <p:spTgt spid="54"/>
                                        </p:tgtEl>
                                        <p:attrNameLst>
                                          <p:attrName>style.visibility</p:attrName>
                                        </p:attrNameLst>
                                      </p:cBhvr>
                                      <p:to>
                                        <p:strVal val="visible"/>
                                      </p:to>
                                    </p:set>
                                    <p:animEffect transition="in" filter="wipe(left)">
                                      <p:cBhvr>
                                        <p:cTn id="36" dur="500"/>
                                        <p:tgtEl>
                                          <p:spTgt spid="54"/>
                                        </p:tgtEl>
                                      </p:cBhvr>
                                    </p:animEffect>
                                  </p:childTnLst>
                                </p:cTn>
                              </p:par>
                              <p:par>
                                <p:cTn id="37" presetID="22" presetClass="entr" presetSubtype="8" fill="hold" grpId="0" nodeType="withEffect">
                                  <p:stCondLst>
                                    <p:cond delay="250"/>
                                  </p:stCondLst>
                                  <p:childTnLst>
                                    <p:set>
                                      <p:cBhvr>
                                        <p:cTn id="38" dur="1" fill="hold">
                                          <p:stCondLst>
                                            <p:cond delay="0"/>
                                          </p:stCondLst>
                                        </p:cTn>
                                        <p:tgtEl>
                                          <p:spTgt spid="49"/>
                                        </p:tgtEl>
                                        <p:attrNameLst>
                                          <p:attrName>style.visibility</p:attrName>
                                        </p:attrNameLst>
                                      </p:cBhvr>
                                      <p:to>
                                        <p:strVal val="visible"/>
                                      </p:to>
                                    </p:set>
                                    <p:animEffect transition="in" filter="wipe(left)">
                                      <p:cBhvr>
                                        <p:cTn id="39" dur="750"/>
                                        <p:tgtEl>
                                          <p:spTgt spid="49"/>
                                        </p:tgtEl>
                                      </p:cBhvr>
                                    </p:animEffect>
                                  </p:childTnLst>
                                </p:cTn>
                              </p:par>
                              <p:par>
                                <p:cTn id="40" presetID="22" presetClass="entr" presetSubtype="8" fill="hold" grpId="0" nodeType="withEffect">
                                  <p:stCondLst>
                                    <p:cond delay="400"/>
                                  </p:stCondLst>
                                  <p:childTnLst>
                                    <p:set>
                                      <p:cBhvr>
                                        <p:cTn id="41" dur="1" fill="hold">
                                          <p:stCondLst>
                                            <p:cond delay="0"/>
                                          </p:stCondLst>
                                        </p:cTn>
                                        <p:tgtEl>
                                          <p:spTgt spid="51"/>
                                        </p:tgtEl>
                                        <p:attrNameLst>
                                          <p:attrName>style.visibility</p:attrName>
                                        </p:attrNameLst>
                                      </p:cBhvr>
                                      <p:to>
                                        <p:strVal val="visible"/>
                                      </p:to>
                                    </p:set>
                                    <p:animEffect transition="in" filter="wipe(left)">
                                      <p:cBhvr>
                                        <p:cTn id="42" dur="750"/>
                                        <p:tgtEl>
                                          <p:spTgt spid="51"/>
                                        </p:tgtEl>
                                      </p:cBhvr>
                                    </p:animEffect>
                                  </p:childTnLst>
                                </p:cTn>
                              </p:par>
                              <p:par>
                                <p:cTn id="43" presetID="22" presetClass="entr" presetSubtype="8" fill="hold" grpId="0" nodeType="withEffect">
                                  <p:stCondLst>
                                    <p:cond delay="40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500"/>
                                        <p:tgtEl>
                                          <p:spTgt spid="59"/>
                                        </p:tgtEl>
                                      </p:cBhvr>
                                    </p:animEffect>
                                  </p:childTnLst>
                                </p:cTn>
                              </p:par>
                              <p:par>
                                <p:cTn id="46" presetID="22" presetClass="entr" presetSubtype="8" fill="hold" grpId="0" nodeType="withEffect">
                                  <p:stCondLst>
                                    <p:cond delay="400"/>
                                  </p:stCondLst>
                                  <p:childTnLst>
                                    <p:set>
                                      <p:cBhvr>
                                        <p:cTn id="47" dur="1" fill="hold">
                                          <p:stCondLst>
                                            <p:cond delay="0"/>
                                          </p:stCondLst>
                                        </p:cTn>
                                        <p:tgtEl>
                                          <p:spTgt spid="55"/>
                                        </p:tgtEl>
                                        <p:attrNameLst>
                                          <p:attrName>style.visibility</p:attrName>
                                        </p:attrNameLst>
                                      </p:cBhvr>
                                      <p:to>
                                        <p:strVal val="visible"/>
                                      </p:to>
                                    </p:set>
                                    <p:animEffect transition="in" filter="wipe(left)">
                                      <p:cBhvr>
                                        <p:cTn id="48" dur="500"/>
                                        <p:tgtEl>
                                          <p:spTgt spid="55"/>
                                        </p:tgtEl>
                                      </p:cBhvr>
                                    </p:animEffect>
                                  </p:childTnLst>
                                </p:cTn>
                              </p:par>
                              <p:par>
                                <p:cTn id="49" presetID="22" presetClass="entr" presetSubtype="8" fill="hold" grpId="0" nodeType="withEffect">
                                  <p:stCondLst>
                                    <p:cond delay="500"/>
                                  </p:stCondLst>
                                  <p:childTnLst>
                                    <p:set>
                                      <p:cBhvr>
                                        <p:cTn id="50" dur="1" fill="hold">
                                          <p:stCondLst>
                                            <p:cond delay="0"/>
                                          </p:stCondLst>
                                        </p:cTn>
                                        <p:tgtEl>
                                          <p:spTgt spid="47"/>
                                        </p:tgtEl>
                                        <p:attrNameLst>
                                          <p:attrName>style.visibility</p:attrName>
                                        </p:attrNameLst>
                                      </p:cBhvr>
                                      <p:to>
                                        <p:strVal val="visible"/>
                                      </p:to>
                                    </p:set>
                                    <p:animEffect transition="in" filter="wipe(left)">
                                      <p:cBhvr>
                                        <p:cTn id="51" dur="750"/>
                                        <p:tgtEl>
                                          <p:spTgt spid="47"/>
                                        </p:tgtEl>
                                      </p:cBhvr>
                                    </p:animEffect>
                                  </p:childTnLst>
                                </p:cTn>
                              </p:par>
                              <p:par>
                                <p:cTn id="52" presetID="22" presetClass="entr" presetSubtype="8" fill="hold" grpId="0" nodeType="withEffect">
                                  <p:stCondLst>
                                    <p:cond delay="650"/>
                                  </p:stCondLst>
                                  <p:childTnLst>
                                    <p:set>
                                      <p:cBhvr>
                                        <p:cTn id="53" dur="1" fill="hold">
                                          <p:stCondLst>
                                            <p:cond delay="0"/>
                                          </p:stCondLst>
                                        </p:cTn>
                                        <p:tgtEl>
                                          <p:spTgt spid="52"/>
                                        </p:tgtEl>
                                        <p:attrNameLst>
                                          <p:attrName>style.visibility</p:attrName>
                                        </p:attrNameLst>
                                      </p:cBhvr>
                                      <p:to>
                                        <p:strVal val="visible"/>
                                      </p:to>
                                    </p:set>
                                    <p:animEffect transition="in" filter="wipe(left)">
                                      <p:cBhvr>
                                        <p:cTn id="54" dur="750"/>
                                        <p:tgtEl>
                                          <p:spTgt spid="52"/>
                                        </p:tgtEl>
                                      </p:cBhvr>
                                    </p:animEffect>
                                  </p:childTnLst>
                                </p:cTn>
                              </p:par>
                              <p:par>
                                <p:cTn id="55" presetID="22" presetClass="entr" presetSubtype="8" fill="hold" grpId="0" nodeType="withEffect">
                                  <p:stCondLst>
                                    <p:cond delay="650"/>
                                  </p:stCondLst>
                                  <p:childTnLst>
                                    <p:set>
                                      <p:cBhvr>
                                        <p:cTn id="56" dur="1" fill="hold">
                                          <p:stCondLst>
                                            <p:cond delay="0"/>
                                          </p:stCondLst>
                                        </p:cTn>
                                        <p:tgtEl>
                                          <p:spTgt spid="60"/>
                                        </p:tgtEl>
                                        <p:attrNameLst>
                                          <p:attrName>style.visibility</p:attrName>
                                        </p:attrNameLst>
                                      </p:cBhvr>
                                      <p:to>
                                        <p:strVal val="visible"/>
                                      </p:to>
                                    </p:set>
                                    <p:animEffect transition="in" filter="wipe(left)">
                                      <p:cBhvr>
                                        <p:cTn id="57" dur="500"/>
                                        <p:tgtEl>
                                          <p:spTgt spid="60"/>
                                        </p:tgtEl>
                                      </p:cBhvr>
                                    </p:animEffect>
                                  </p:childTnLst>
                                </p:cTn>
                              </p:par>
                              <p:par>
                                <p:cTn id="58" presetID="22" presetClass="entr" presetSubtype="8" fill="hold" grpId="0" nodeType="withEffect">
                                  <p:stCondLst>
                                    <p:cond delay="650"/>
                                  </p:stCondLst>
                                  <p:childTnLst>
                                    <p:set>
                                      <p:cBhvr>
                                        <p:cTn id="59" dur="1" fill="hold">
                                          <p:stCondLst>
                                            <p:cond delay="0"/>
                                          </p:stCondLst>
                                        </p:cTn>
                                        <p:tgtEl>
                                          <p:spTgt spid="56"/>
                                        </p:tgtEl>
                                        <p:attrNameLst>
                                          <p:attrName>style.visibility</p:attrName>
                                        </p:attrNameLst>
                                      </p:cBhvr>
                                      <p:to>
                                        <p:strVal val="visible"/>
                                      </p:to>
                                    </p:set>
                                    <p:animEffect transition="in" filter="wipe(left)">
                                      <p:cBhvr>
                                        <p:cTn id="60" dur="500"/>
                                        <p:tgtEl>
                                          <p:spTgt spid="56"/>
                                        </p:tgtEl>
                                      </p:cBhvr>
                                    </p:animEffect>
                                  </p:childTnLst>
                                </p:cTn>
                              </p:par>
                              <p:par>
                                <p:cTn id="61" presetID="22" presetClass="entr" presetSubtype="8" fill="hold" grpId="0" nodeType="withEffect">
                                  <p:stCondLst>
                                    <p:cond delay="750"/>
                                  </p:stCondLst>
                                  <p:childTnLst>
                                    <p:set>
                                      <p:cBhvr>
                                        <p:cTn id="62" dur="1" fill="hold">
                                          <p:stCondLst>
                                            <p:cond delay="0"/>
                                          </p:stCondLst>
                                        </p:cTn>
                                        <p:tgtEl>
                                          <p:spTgt spid="48"/>
                                        </p:tgtEl>
                                        <p:attrNameLst>
                                          <p:attrName>style.visibility</p:attrName>
                                        </p:attrNameLst>
                                      </p:cBhvr>
                                      <p:to>
                                        <p:strVal val="visible"/>
                                      </p:to>
                                    </p:set>
                                    <p:animEffect transition="in" filter="wipe(left)">
                                      <p:cBhvr>
                                        <p:cTn id="63" dur="750"/>
                                        <p:tgtEl>
                                          <p:spTgt spid="48"/>
                                        </p:tgtEl>
                                      </p:cBhvr>
                                    </p:animEffect>
                                  </p:childTnLst>
                                </p:cTn>
                              </p:par>
                              <p:par>
                                <p:cTn id="64" presetID="22" presetClass="entr" presetSubtype="8" fill="hold" grpId="0" nodeType="withEffect">
                                  <p:stCondLst>
                                    <p:cond delay="900"/>
                                  </p:stCondLst>
                                  <p:childTnLst>
                                    <p:set>
                                      <p:cBhvr>
                                        <p:cTn id="65" dur="1" fill="hold">
                                          <p:stCondLst>
                                            <p:cond delay="0"/>
                                          </p:stCondLst>
                                        </p:cTn>
                                        <p:tgtEl>
                                          <p:spTgt spid="53"/>
                                        </p:tgtEl>
                                        <p:attrNameLst>
                                          <p:attrName>style.visibility</p:attrName>
                                        </p:attrNameLst>
                                      </p:cBhvr>
                                      <p:to>
                                        <p:strVal val="visible"/>
                                      </p:to>
                                    </p:set>
                                    <p:animEffect transition="in" filter="wipe(left)">
                                      <p:cBhvr>
                                        <p:cTn id="66" dur="750"/>
                                        <p:tgtEl>
                                          <p:spTgt spid="53"/>
                                        </p:tgtEl>
                                      </p:cBhvr>
                                    </p:animEffect>
                                  </p:childTnLst>
                                </p:cTn>
                              </p:par>
                              <p:par>
                                <p:cTn id="67" presetID="22" presetClass="entr" presetSubtype="8" fill="hold" grpId="0" nodeType="withEffect">
                                  <p:stCondLst>
                                    <p:cond delay="900"/>
                                  </p:stCondLst>
                                  <p:childTnLst>
                                    <p:set>
                                      <p:cBhvr>
                                        <p:cTn id="68" dur="1" fill="hold">
                                          <p:stCondLst>
                                            <p:cond delay="0"/>
                                          </p:stCondLst>
                                        </p:cTn>
                                        <p:tgtEl>
                                          <p:spTgt spid="61"/>
                                        </p:tgtEl>
                                        <p:attrNameLst>
                                          <p:attrName>style.visibility</p:attrName>
                                        </p:attrNameLst>
                                      </p:cBhvr>
                                      <p:to>
                                        <p:strVal val="visible"/>
                                      </p:to>
                                    </p:set>
                                    <p:animEffect transition="in" filter="wipe(left)">
                                      <p:cBhvr>
                                        <p:cTn id="69" dur="500"/>
                                        <p:tgtEl>
                                          <p:spTgt spid="61"/>
                                        </p:tgtEl>
                                      </p:cBhvr>
                                    </p:animEffect>
                                  </p:childTnLst>
                                </p:cTn>
                              </p:par>
                              <p:par>
                                <p:cTn id="70" presetID="22" presetClass="entr" presetSubtype="8" fill="hold" grpId="0" nodeType="withEffect">
                                  <p:stCondLst>
                                    <p:cond delay="900"/>
                                  </p:stCondLst>
                                  <p:childTnLst>
                                    <p:set>
                                      <p:cBhvr>
                                        <p:cTn id="71" dur="1" fill="hold">
                                          <p:stCondLst>
                                            <p:cond delay="0"/>
                                          </p:stCondLst>
                                        </p:cTn>
                                        <p:tgtEl>
                                          <p:spTgt spid="57"/>
                                        </p:tgtEl>
                                        <p:attrNameLst>
                                          <p:attrName>style.visibility</p:attrName>
                                        </p:attrNameLst>
                                      </p:cBhvr>
                                      <p:to>
                                        <p:strVal val="visible"/>
                                      </p:to>
                                    </p:set>
                                    <p:animEffect transition="in" filter="wipe(left)">
                                      <p:cBhvr>
                                        <p:cTn id="72" dur="500"/>
                                        <p:tgtEl>
                                          <p:spTgt spid="57"/>
                                        </p:tgtEl>
                                      </p:cBhvr>
                                    </p:animEffect>
                                  </p:childTnLst>
                                </p:cTn>
                              </p:par>
                            </p:childTnLst>
                          </p:cTn>
                        </p:par>
                        <p:par>
                          <p:cTn id="73" fill="hold">
                            <p:stCondLst>
                              <p:cond delay="3900"/>
                            </p:stCondLst>
                            <p:childTnLst>
                              <p:par>
                                <p:cTn id="74" presetID="22" presetClass="entr" presetSubtype="8" fill="hold" grpId="0" nodeType="after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wipe(left)">
                                      <p:cBhvr>
                                        <p:cTn id="76" dur="500"/>
                                        <p:tgtEl>
                                          <p:spTgt spid="62"/>
                                        </p:tgtEl>
                                      </p:cBhvr>
                                    </p:animEffect>
                                  </p:childTnLst>
                                </p:cTn>
                              </p:par>
                            </p:childTnLst>
                          </p:cTn>
                        </p:par>
                        <p:par>
                          <p:cTn id="77" fill="hold">
                            <p:stCondLst>
                              <p:cond delay="4400"/>
                            </p:stCondLst>
                            <p:childTnLst>
                              <p:par>
                                <p:cTn id="78" presetID="10" presetClass="entr" presetSubtype="0" fill="hold" grpId="0" nodeType="after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46" grpId="0" animBg="1"/>
      <p:bldP spid="47" grpId="0" animBg="1"/>
      <p:bldP spid="48" grpId="0" animBg="1"/>
      <p:bldP spid="49" grpId="0" animBg="1"/>
      <p:bldP spid="50" grpId="0" animBg="1"/>
      <p:bldP spid="51" grpId="0" animBg="1"/>
      <p:bldP spid="52" grpId="0" animBg="1"/>
      <p:bldP spid="53" grpId="0" animBg="1"/>
      <p:bldP spid="54" grpId="0"/>
      <p:bldP spid="55" grpId="0"/>
      <p:bldP spid="56" grpId="0"/>
      <p:bldP spid="57" grpId="0"/>
      <p:bldP spid="58" grpId="0"/>
      <p:bldP spid="59" grpId="0"/>
      <p:bldP spid="60" grpId="0"/>
      <p:bldP spid="61" grpId="0"/>
      <p:bldP spid="62" grpId="0"/>
      <p:bldP spid="6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5231303-F8C4-4A6C-A5DC-35F34009B8F1"/>
  <p:tag name="ISPRING_SCORM_RATE_SLIDES" val="1"/>
  <p:tag name="ISPRING_SCORM_RATE_QUIZZES" val="0"/>
  <p:tag name="ISPRING_SCORM_PASSING_SCORE" val="100.0000000000"/>
  <p:tag name="ISPRINGONLINEFOLDERID" val="0"/>
  <p:tag name="ISPRINGONLINEFOLDERPATH" val="Content List"/>
  <p:tag name="ISPRINGCLOUDFOLDERID" val="0"/>
  <p:tag name="ISPRINGCLOUDFOLDERPATH" val="Content List"/>
  <p:tag name="ISPRING_PRESENTATION_TITLE" val="0202"/>
  <p:tag name="ISPRING_PLAYERS_CUSTOMIZATION" val="UEsDBBQAAgAIALAAeUf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sAB5R1BQAwMSAwAAYQsAACcAAAB1bml2ZXJzYWwvZmxhc2hfcHVibGlzaGluZ19zZXR0aW5ncy54bWzVVt1OGkEUvucpJtN4KasWq5IF0wikpgpEaNUrM+wc2ImzM9udWRCv+jR9sD5Jz+wIQrRm1ZrUcAFz5pzv/H9MeHiTSDKFzAitGnS7ukUJqEhzoSYN+m3Y2dynxFimOJNaQYMqTclhsxKm+UgKEw/AWlQ1BGGUqae2QWNr03oQzGazqjBp5m61zC3im2qkkyDNwICykAWpZHP8svMUDG1WKoSEXnSqeS6BCI4hKOGiY7IjmYlp4NVGLLqeZDpX/EhLnZFsMmrQD7sH7rPQ8VAtkYByyZkmCp3Y1hnnwsXD5EDcAolBTGIMfK9GyUxwGzfoTs2hoHbwEKXA9jkwh3KkMRll7+ATsIwzy/zR+7NwY81C4EV8rlgioiHeEJd/g7aGV18u++2zk+Pu16thr3cyPO77IAqbYB0nDNYdhRiQzrMIln5CZi2LYowbbcZMGgiDVdFCbazVWnDuTEZaYu0LK5yHZAS8yxJY6cbgWqgOam5TMsZE5LxBP2eCSUqEZVJES2OTj4wVtuh/Z1WTIBbOGZDTAb1376sTxSwzsBrW4sa4mkfNc51LTuY6J1JcA7GaYP55gr9iIKvNIeNMJ4UUx8cSIwV6nAqYAT8sanoH+DdHl+giydESJzeVYL2HH7m4JSMY6wxxgU1xxlEujMevPgs4Zcbcg7JFjBuDk+NW++q422pfbLgEGZ8yFT0THBsOSWrfAp9h7kqjCyk1VnMFAisTsdxA0R8ueKFWJs3SvmM2LZruGlmAYrsFxuMx8SLC0RQqh7KAEVNEKzknLMIVMm6EpkLnBiV+WDy0eVGA3pQIVYQ6wQ1CZxmHrAza1vbOx9rup739g3o1+P3z1+aTRne00pfMefO8cvQksSzJ5eHOhYHjgsepwWb5/8kM/bP29zJ17bYvhqW62R6UguuV0ep9LaN15qmsv0JjZczOWaaQiN6Fahc5c+IJGllTikRY4P9yHV4w0q/6t/P78DYj/YY5v2aN303K/rR8OK29lMLg0aecu0mEEgkWwrH38v3X3K1t4dvr0atKBdHWn8XNyh9QSwMEFAACAAgAsAB5R8imj0G4AgAAVQoAACEAAAB1bml2ZXJzYWwvZmxhc2hfc2tpbl9zZXR0aW5ncy54bWyVVttu2zAMfd9XBNl73V26rIAaoE0zoEC3FmvRd9lmbCGyZEh0uvz9JFmOpSRO3BAFIvIckqJIpkSvmZh/mkxIJrlUL4DIRKGtptNNWH4zTRtEKS4yKRAEXgipKsqn88+/3IckDnmOJTegxnJWNIM+zMx9xlB8jKuZlSFCJquaiu2jLORFSrN1oWQj8rOpldsaFGdibZCX17PFcjAAZxofEKoop+VPK+MotQKtwab0Y2nlLIvTFHgX6dJ9RnL6UKdvv0fbMM3Q0W6/WBmi1bSAuMhX11aG8cJ4j19lZuU0AeEfGui3r1YGoZxuQX0oG1k39Ud6pFaysAWNOacfccfhkuZm/Azh/tLKWYK9kA109hV8eb7fWwlA/ms498SOq5L82dZ1byHYR085zFE1QJLu1Np0Kd+fGjTzAfMV5doAQlUPejZJP9NGd25iXY/7C+9M5KEvr+khb5I3FSzahAN3sb7HLxZ3bleETne6IEMFG68MUuyVPfKPqesBMlD2yBfOcngSfHuYwb6pJXWPfEf9c56uv7GCoOaYe2t36qw20qMdXR2k6hUdppI5zLVN55VVYN+NJE7XppQc5EQE3bCCIpPit8WlW3cZTZI9g++1451FkCGHYw3ncjRrOiyXO8f96K1xQ7Y/C/3l2vMEzRa/mVJEmpWV+VnS04nnmTExhZkmxxl2Txo4qAexkgHHxR4iVVStQb1KyceGERJBj3Uv2+EagpMkqAFJjleZeCfHyi+aKgW1NK/GQHdVjpUtsGRFyc0fvjF4h3yPMWBtqVgaf4KyXV8GCt8EQFVWdl3bHlpL1XBkHDbQDX+gcFceuhvRpkuHGu4WH2GFYct5zaie9Lui75V4hwT6I/g3k1bkeM8you2RptrdLJr8bg33uUSLuVtntvnCTebOvpcix8Z+WEGjtP9O/gdQSwMEFAACAAgAsAB5R62ZKxLoAgAAcgoAACYAAAB1bml2ZXJzYWwvaHRtbF9wdWJsaXNoaW5nX3NldHRpbmdzLnhtbNVWzU4bMRC+5yksVxzJAoXyo01QBUFE0CSCtMAJTdZO1sJrb21vQjj1afpgfZKO1wQSQaMFQdUqh8TjmW+++Y3j/dtMkjE3VmjVoOv1NUq4SjQTatSgX/tHqzuUWAeKgdSKN6jSlOw3a3FeDKSw6Tl3DlUtQRhl93LXoKlz+V4UTSaTurC58bdaFg7xbT3RWZQbbrly3ES5hCl+uWnOLW3WaoTEQfRFs0JyIhhSUMKzA3nsMkmjoDWA5GZkdKHYgZbaEDMaNOiHrV3/mekEpEORceVjs00UerHbA8aEpwPyXNxxknIxSpH39iYlE8Fc2qAbmx4FtaOnKCV2CAE8yoHGWJS7h8+4AwYOwjH4c/zW2ZkgiNhUQSaSPt4QH36DHvavj696rbPTdufkut/tnvbbvUCitIkWceJo0VGMhHRhEv7gJwbnIEmRN9oMQVoeR/OimdpQqwVy/kwGWmLqSytKhshUThv0sxEgKREOpEgebh2YEXdHQmIM3na9PlSOPgKGeJMUjOXzjmY31mcxaV7oQjIy1QWR4oYTpwlGVGT4K+VkPt1kaHRWSiVYR6wUjJOx4BPO9sss3QP+ydEVusgKtMRWzCV3wcP3QtyRAR9qg7gcxti0KBc24NdfBJyDtY+gMOO4cn7aPmxdtzuHrcsVHyCwMajkheBYQp7l7j3wAWNXGl1IqTGbcxCYmQQKy8v6MMFKtSphVvadwrgsui9kCYrlFsgnYOJFgq0lVMGrAiagiFZySiDBobC+hcZCFxYloVkCtH0VwWBKhCqpjnBBoTPDuKmCtra+8XFz69P2zu5ePfr14+fqUqP7RdGT4L2FTXGwdFU8rIunMxdHfkKfH3Znir81672z1rcqmeq0LvuV6tM6rwTXraLVPamidRaWU29uMVUxuwCjcLX8F6od3IKjsHJxD0qRCcfZWzb4K5p0+T9SaOE3atJ3jGLpqP27QYTTwwNk4cURR88+iWooX3wnNmu/AVBLAwQUAAIACACwAHlHiXhaupcBAAAfBgAAHwAAAHVuaXZlcnNhbC9odG1sX3NraW5fc2V0dGluZ3MuanONlE1vwjAMhu/8iiq7Toh9MMZu02DSJA6Txm3aIS2mVKRJlYQOhvjvq8uAJHUH8YW8PHkdu4q3nahaLGHRU7Stf9f7d39fa4Ca1Su49nXRoueoMyOyGUyzHEQmgQVIeTh6lHcngjJmsjaNNx9oaxw/pvCfORfGxQvCQhOaoQ6XBPhNaGvq8M9R7Dh17WtyGh2vrFWymyhpQdquVDrnNcOuXuvllhjAqgR9Bp3zBDzTQb3ayJNjf4DhconKCy43E5WqbsyTZarVSs7a8i82Bejqky/3QG84eBl7diIz9s1CHiYeP2K0k4UGY+Av78MYg4QFj0E4vr16/YN6xs2CArrMTGYP9PMNhksXPIVGl/pDDB+TlVejmwOMJmdhbffE3S2GRwi+AX1JSlWsigs+YKFVih1poM2eH1Gh+CyT6Z4b9TBIDi+Ltm3dOxV6P8Jg3hNSwRNaUM8vb5sdIWgI0Hpj6ZDXBHknlJ2gREnkUIRGTauSniM2nCO4/4wYt5Yni7waD9VwrNrA9RL0VClR3f7r3D3DXJ3dL1BLAwQUAAIACACwAHlH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sAB5R7DtXVduAAAAdgAAABwAAAB1bml2ZXJzYWwvbG9jYWxfc2V0dGluZ3MueG1sDcw9DsIwDEDhvaewvJefjaFpNzYQEuUAVmNQJMdGiYXg9nh7w6c3Ld8q8OHWi2nC4+6AwLpZLvpK+FjP4wmhO2kmMeWEagjLPExiG8md3QN2eAv9uK1cI5yvVEPeGndWJ48zjHCJ57Nwxv08/AFQSwMEFAACAAgAA3TL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sAB5R1xY5FeMAgAAagcAACkAAAB1bml2ZXJzYWwvc2tpbl9jdXN0b21pemF0aW9uX3NldHRpbmdzLnhtbJVVS27bMBDd9xSEDxCTIvUDHAP6UIWBIg2aAF3TMuMKkUmDpNOk0AV6hqKLZtEDdJlNT9M2xyhp1x+5iuNoVuS8N8N5HA0H+roS2UIbOas+MVNJccGNqcRUD18BMChlLdW54pqb5UZ7Cwg246e9Pw/3j59/PP788uvh+++v33pAGyYmTE1Oe1es1ry3Yq65oLKO8cIYKU5KKQwX5kRINWN1D9ywemEjFsuv13+eKG+4egHtipV8P1m4/J5ltTL5obNOTilncybu3sipPBmz8nqq5EJMjjnjh7s5V3UlrjfgOMxod5a60mZk+KzjbDRydgRrbi9R8+3RAursMLFmY16388FjGPu5Dsiwx7ypdGV2mAly1smcsynv0hw+gRY2fAc8gTCEhziG35oNGnvOutE1u+PqBSeS88X8hU0zV3LqtO2iHbjQDa2WbGJ/9w0nh84Oc1xdLt0xd9LSiuTO1rhBf2eWLMdNf3/erAK9r8REfhyJK/mPuB4wmfPqIQQrgUAUJlEe2RVJiQdCQj0agZz6mfXFOI9xZn25h7JBfy/EKq7ipR0q3VEH/Zb3f8JIaK7MSEz47RC30buudgWvlZXf4vQwIM6addZmKRUBBNlJQxsvwRgHIPNzlMMmDOMwQYBC4kPcpJFrQYB8H8VBg0LPx3ZVxIGNQmgcABIS4uWNRz3LBkmS5l7WhDhGKLHZaBRnTVGktucBQgiTvPEDXKQQWDS2MRIcOQFxjlMcNEmaoAiDIivSgjQ0p0Hmg8ijAYQNSVMM4VbcbXW7cm13jy5nLeczATuvoNO77bZ2cw3KhVIWfMlntssNB2Om+cj28fk7ekHPLpPL0duzVQNbqHs210htN23lTz6nfwFQSwMEFAACAAgAirpzR4LIvt4RCgAA+B4AABcAAAB1bml2ZXJzYWwvdW5pdmVyc2FsLnBuZ+2Z/1cTVxbA466rri62rlJKSonttrD9ItTlS5BvU79W241UKUUpIbSoqabyJWkaAkmm1SrLQYguW1GIyWlpQUtJuiKFaCBWCiNFJkspDEhMhECmEEkIaRJCmJmdwGnds7/sH7D5Yc7MvZ87b+57775735lX+vreVwJWU1dTKJSAPbt37KdQljMolN9yV60gNVUbYhDytoy3/5VtFCUcMkkKy9lbGVsplH9K1yy8/TtS/n3+7oM8CmVth+9aBuVdPkShhJbv2bH1jcKs6XvA7cMjbytGR66kstNjnz+T+jj99IZlQSde3v945vIfVgX+JewUk7l99dsvPXYre/npjS+t6Mne0PzqurGwU6+mrfho/+XAp099f/mNBPv1QwlvlQhwURQPSjfaDs7k6zTogyhjFqp/p3EYFdHaWstp+ExJZPvsJyrN3FiQdq5Umjy/inTv/vB118uw5PZwkFoKGqI9cyapI5vUfxjIBsepiveqRd4RI7zyN6Tqqy3eZ0jFwng40L2S4lPMH9KOi47UW5eTwgFnt6Q7qH3mlGY9KWUPECORkwnLyMeuw4u4ap1Pzdzla5sf7AODfuAHfuAHfuAHfuAHfuAHfuAHfuAHfuAHfuAHfvD/AIZcLMDdt8b3U1FyjuH7gfhhdr8PbByK9lmtimX42In/iWberAkDCY+uba4hEreWqUDPa5H4AynxU2e6dj5Nfv/O8MUbUSXsCE4F+e7c+3rkWvMR7+ECCW56gsCNyUePC0OLK9QVKhT3KVN4x7FxRqXW+4lOO9cPeOLAA3LrnYmL/dUc8mMGlRZrZonPE3Pg4HlUPyWzwTlyUzWuqcvj4ilO34sLmLGHdrZFYL5mppLeudGFk04efu071gJEnEXFgtBUKHkl2iw2Bj2bKOz/Li3MZvylcanDXg4QHcDtmGHeflSSDiWGozESBW1AOFu3B3tdc+MXs7ag5seKc6f0tqkLqFkzyLfmddR1s3f0xpDYZhUhOxs75LXxxI14s1rYbxMI18cykv90TEn2v5CO1lJ1nuK/hg6E6Ac26/o8F/ZeIlKHoz1nLqtXUCj37yWikcmbYlYK+Hd4fEkjt/fb1KFf4bTYIZAkICzdwd4O5pMOGebMw47AHTXzQWQDgy3tzrFio9cQjo/S8NFOeru9nNVK/GyTuG9o/6XMgXOkljmuFYBYLTYdT20FWlSoFxa0O36A9ESmFWorX+oe7BloKiOH2TymrBDCcPF9piTAvvJetMdM13rG6gFssozKTh0v0gcDuF0Kjg41bS7oEurtXxb8V9seHYiPcVjejGQzjlKRHMObiwOUhzIlbTMm4O80N3gIXChZ4G2+eTBdHmOzyNE4YiOYBKnFgDlOx7cWDxe50o5FWKcuIFuAni1Q8Q1Jl2XbKYR5KN9s00s0B0YTbZPsTRLA3Ddyp3OC2W4cP5lbnVmzFtWyt+n2KAh5gfHrOFOiWfLg4udRoeFTU6jWLcGYkTVDFpznTTRTgblvH5nd7ETdVxaDpT7BeHifRUl3Xi04HqJHzkpNrwDzfRwFmmGT82eC3aAGUJYFZLm6S9OveFobcrJQqtvpNFGxjEgkzq0I+CLKyiGaPuJ2xdBUVCkHry8asdE92TVh0soCN2YDiUqv8slvokJp7k9jGXChqM9ywd249GVPjXHOmclL6gx2x0wOv6hu4QQIWSXygAoF9oCt+JnTZDrjdSTGE++CXdjzFbwHwWzTOD5ET+Nx0yENHAN7mNMF5XiYZcJygWcg2d3oIn3IdbM7jeeOhYtrzeNpyUN13T2x9AqIrg+WVjrmTiS6ILQt62sIAgxgLgsknKfbDDJp5LwThexzTe1L4SA3ixe+kWWgzHRQNiLlDPXwt95sXptkSrN0WqbKvCu6m7em0kaE62PCyYi16CE+LOX8DDkdPZmOwiS8YK2UIzFCGV6rhn5sb1ZnXTdwr53AEMcl+hS22Z0DgzaYePzX0EhJtTTWx5tetOoy7K2x2+FP1qE4OQ6DJ5H4WftmxPFjq4qlakhV2rarYwNDgauOumN7F6PDJLN4hmHPpRe2K5sdzeZkNxKH4ZnIrr5g9wvpVqvjLbe2rLoy3TcVSO4wlrA9AnFXL7wGJqJFFZby/LaDDyfiinMwte29TNY7RY1PqQKkUTB1VqToxmrD0gFO9w1v2jPIkR6Pzdkny6Brr1RXkmucD8cBbr4BTWR9c5QL6Ez2p096IS6Mub0RiNFx1Wvc2dvdIPqaUWnpBEx4+S32LSX9bnPlB+Vek1IKZ0benugfilbjovJ4s7hhcZ0f9eXPPyOZKQVd2KuVEH/CRJ3NqErOfVRmv36K4E90Du9ujYgtXAiIStm3FADBiDCT44Bi3DXKKt3pnmAk+SbmzYxAFtpzrfKpxcGfOHm8OgRZezcYHZdySiZx83VDPvuPKuhSQWgx2O7NUdEtE/FmTZ8KjVNq0euEXiLqoCFPjJ5pYEJ6hY1rvC98YvHsLbEX9NCJeJ97jd6p9trBs0h4YChYDDfIUa72nQm9EtL8MjKtsEnyxe3glOFodfJhbuOnujids1WOXyPDfykof6rrLvjgnHW9aNf0i8yap5C4vJtQ3o9J8OeKUg3L8L6s91w/jUnOGoa6hB/B016ejH6Lf2cgyyUr8ZWfD3WnfQVHbS1KZcv4WfcEP9Z1Y/2ByK5bwWzM2yoRiayW1ZVRyhjLyJdLK/aMVyfCPtBHhdIZVrRwi2UiCmBHVHCOg5fcB20snVhErQlDk/Y57PE0Uf/Hb/ICKJSb/RiGAu6xFGLclFncVtp0ABww78Q6vAWxy/ZqY1Ph6So1TRC7TpkVtCZxZy9EpuZ4FC2SSR2TZ/pVa1ZlCc59e7GS57V/VmoRWml7yGXJpJ+NQNvyDevJTJHTPx712WLwtTjoWrtF7SqyLmY91KoCLXRehOFjRqXub0vZ2cAS2wU8zCkbSPTVj2EWjtsmEjXP1YQp1i3OjqZmqYQN8dJ4+WQJS0dbJjTTEDfiP2oQ6H5BAdaTqelw6pIN6OVoq3kzGx7aCNCETceedIUMeIy+MkUH0RbHguL7h2UO8uSWZZQl0flWX6lyKI05XDdZf7/oqU7+R1T9kisAi5it4jJcmTLbzGVHe4L0So6izEFFhNrG8Lzqrx7A4t02XtAfyJ679FrjOGPwvE7IALNGHpqIS+H66f7CfaRL76I9WxWmahcDOa/jM0B4UiyyW2pJoxB0pdBaFSNexV4LlAcFkq1VFedy7tYrNyE64jnDscWty31101Hfieqj71X79i7La8J8t9FawqVqPytYPFqN9z5LExOA+Fnb4saJ73oteR4gLCXCcFK8+WUTa7avDKQScwoAXjqL3eJ9hi26epTb9QgxxvG8/OsRLqEhdQROI7BOYkHAunPSZy1vaKJxXTtxotA+Rvwmy7WR+x3CU/vInp17dyi3ZZ/4N1BLAwQUAAIACACKunNH0iigUkoAAABrAAAAGwAAAHVuaXZlcnNhbC91bml2ZXJzYWwucG5nLnhtbLOxr8jNUShLLSrOzM+zVTLUM1Cyt+PlsikoSi3LTC1XqACKGekZQICSQiUqtzwzpSQDKGRgbo4QzEjNTM8osVWyMLCAC+oDzQQAUEsBAgAAFAACAAgAsAB5R+lu22TkAwAAdA4AAB0AAAAAAAAAAQAAAAAAAAAAAHVuaXZlcnNhbC9jb21tb25fbWVzc2FnZXMubG5nUEsBAgAAFAACAAgAsAB5R1BQAwMSAwAAYQsAACcAAAAAAAAAAQAAAAAAHwQAAHVuaXZlcnNhbC9mbGFzaF9wdWJsaXNoaW5nX3NldHRpbmdzLnhtbFBLAQIAABQAAgAIALAAeUfIpo9BuAIAAFUKAAAhAAAAAAAAAAEAAAAAAHYHAAB1bml2ZXJzYWwvZmxhc2hfc2tpbl9zZXR0aW5ncy54bWxQSwECAAAUAAIACACwAHlHrZkrEugCAAByCgAAJgAAAAAAAAABAAAAAABtCgAAdW5pdmVyc2FsL2h0bWxfcHVibGlzaGluZ19zZXR0aW5ncy54bWxQSwECAAAUAAIACACwAHlHiXhaupcBAAAfBgAAHwAAAAAAAAABAAAAAACZDQAAdW5pdmVyc2FsL2h0bWxfc2tpbl9zZXR0aW5ncy5qc1BLAQIAABQAAgAIALAAeUca2uo7qgAAAB8BAAAaAAAAAAAAAAEAAAAAAG0PAAB1bml2ZXJzYWwvaTE4bl9wcmVzZXRzLnhtbFBLAQIAABQAAgAIALAAeUew7V1XbgAAAHYAAAAcAAAAAAAAAAEAAAAAAE8QAAB1bml2ZXJzYWwvbG9jYWxfc2V0dGluZ3MueG1sUEsBAgAAFAACAAgAA3TLRM6CCTfsAgAAiAgAABQAAAAAAAAAAQAAAAAA9xAAAHVuaXZlcnNhbC9wbGF5ZXIueG1sUEsBAgAAFAACAAgAsAB5R1xY5FeMAgAAagcAACkAAAAAAAAAAQAAAAAAFRQAAHVuaXZlcnNhbC9za2luX2N1c3RvbWl6YXRpb25fc2V0dGluZ3MueG1sUEsBAgAAFAACAAgAirpzR4LIvt4RCgAA+B4AABcAAAAAAAAAAAAAAAAA6BYAAHVuaXZlcnNhbC91bml2ZXJzYWwucG5nUEsBAgAAFAACAAgAirpzR9IooFJKAAAAawAAABsAAAAAAAAAAQAAAAAALiEAAHVuaXZlcnNhbC91bml2ZXJzYWwucG5nLnhtbFBLBQYAAAAACwALAEkDAACxIQAAAAA="/>
  <p:tag name="ISPRING_SCORM_ENDPOINT" val="&lt;endpoint&gt;&lt;enable&gt;0&lt;/enable&gt;&lt;lrs&gt;http://&lt;/lrs&gt;&lt;auth&gt;0&lt;/auth&gt;&lt;login&gt;&lt;/login&gt;&lt;password&gt;&lt;/password&gt;&lt;key&gt;&lt;/key&gt;&lt;name&gt;&lt;/name&gt;&lt;email&gt;&lt;/email&gt;&lt;/endpoint&gt;&#10;"/>
  <p:tag name="ISPRING_RESOURCE_PATHS_HASH_PRESENTER" val="2dc1c9298b9d5606908fcb8e57323359f3e4a1"/>
</p:tagLst>
</file>

<file path=ppt/theme/theme1.xml><?xml version="1.0" encoding="utf-8"?>
<a:theme xmlns:a="http://schemas.openxmlformats.org/drawingml/2006/main" name="Office 主题​​">
  <a:themeElements>
    <a:clrScheme name="自定义 20">
      <a:dk1>
        <a:sysClr val="windowText" lastClr="000000"/>
      </a:dk1>
      <a:lt1>
        <a:sysClr val="window" lastClr="FFFFFF"/>
      </a:lt1>
      <a:dk2>
        <a:srgbClr val="7F7F7F"/>
      </a:dk2>
      <a:lt2>
        <a:srgbClr val="7F7F7F"/>
      </a:lt2>
      <a:accent1>
        <a:srgbClr val="E83828"/>
      </a:accent1>
      <a:accent2>
        <a:srgbClr val="00B0F0"/>
      </a:accent2>
      <a:accent3>
        <a:srgbClr val="FF9900"/>
      </a:accent3>
      <a:accent4>
        <a:srgbClr val="92D050"/>
      </a:accent4>
      <a:accent5>
        <a:srgbClr val="E83828"/>
      </a:accent5>
      <a:accent6>
        <a:srgbClr val="00B0F0"/>
      </a:accent6>
      <a:hlink>
        <a:srgbClr val="92D050"/>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1869</TotalTime>
  <Words>4054</Words>
  <Application>Microsoft Office PowerPoint</Application>
  <PresentationFormat>自定义</PresentationFormat>
  <Paragraphs>747</Paragraphs>
  <Slides>48</Slides>
  <Notes>48</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48</vt:i4>
      </vt:variant>
    </vt:vector>
  </HeadingPairs>
  <TitlesOfParts>
    <vt:vector size="66" baseType="lpstr">
      <vt:lpstr>Arial Unicode MS</vt:lpstr>
      <vt:lpstr>DFGothic-EB</vt:lpstr>
      <vt:lpstr>Humnst777 BlkCn BT</vt:lpstr>
      <vt:lpstr>Lato</vt:lpstr>
      <vt:lpstr>Roboto</vt:lpstr>
      <vt:lpstr>方正兰亭纤黑_GBK</vt:lpstr>
      <vt:lpstr>方正宋黑简体</vt:lpstr>
      <vt:lpstr>思源黑体 CN Bold</vt:lpstr>
      <vt:lpstr>思源黑体 CN Normal</vt:lpstr>
      <vt:lpstr>思源黑体 CN Regular</vt:lpstr>
      <vt:lpstr>宋体</vt:lpstr>
      <vt:lpstr>Arial</vt:lpstr>
      <vt:lpstr>Calibri</vt:lpstr>
      <vt:lpstr>Franklin Gothic Medium</vt:lpstr>
      <vt:lpstr>Impact</vt:lpstr>
      <vt:lpstr>Times New Roman</vt:lpstr>
      <vt:lpstr>微软雅黑</vt:lpstr>
      <vt:lpstr>Office 主题​​</vt:lpstr>
      <vt:lpstr>PowerPoint 演示文稿</vt:lpstr>
      <vt:lpstr>主目录</vt:lpstr>
      <vt:lpstr>PowerPoint 演示文稿</vt:lpstr>
      <vt:lpstr>PowerPoint 演示文稿</vt:lpstr>
      <vt:lpstr>工作回顾</vt:lpstr>
      <vt:lpstr>发展历程</vt:lpstr>
      <vt:lpstr>工作概述</vt:lpstr>
      <vt:lpstr>团队介绍</vt:lpstr>
      <vt:lpstr>核心成员介绍</vt:lpstr>
      <vt:lpstr>工作进度比例</vt:lpstr>
      <vt:lpstr>工作进度比例</vt:lpstr>
      <vt:lpstr>去年相比</vt:lpstr>
      <vt:lpstr>PowerPoint 演示文稿</vt:lpstr>
      <vt:lpstr>完成概述</vt:lpstr>
      <vt:lpstr>重点任务</vt:lpstr>
      <vt:lpstr>完成阶段</vt:lpstr>
      <vt:lpstr>完成比例</vt:lpstr>
      <vt:lpstr>月计划完成</vt:lpstr>
      <vt:lpstr>完成项目</vt:lpstr>
      <vt:lpstr>季度完成</vt:lpstr>
      <vt:lpstr>季度完成</vt:lpstr>
      <vt:lpstr>PowerPoint 演示文稿</vt:lpstr>
      <vt:lpstr>重点项目</vt:lpstr>
      <vt:lpstr>重点项目</vt:lpstr>
      <vt:lpstr>执行过程</vt:lpstr>
      <vt:lpstr>存在问题</vt:lpstr>
      <vt:lpstr>存在问题</vt:lpstr>
      <vt:lpstr>解决方法</vt:lpstr>
      <vt:lpstr>成果展示</vt:lpstr>
      <vt:lpstr>成果展示</vt:lpstr>
      <vt:lpstr>成果展示</vt:lpstr>
      <vt:lpstr>成果展示</vt:lpstr>
      <vt:lpstr>收益增长</vt:lpstr>
      <vt:lpstr>PowerPoint 演示文稿</vt:lpstr>
      <vt:lpstr>努力方向</vt:lpstr>
      <vt:lpstr>努力方向</vt:lpstr>
      <vt:lpstr>工作效率</vt:lpstr>
      <vt:lpstr>团队努力</vt:lpstr>
      <vt:lpstr>团队努力</vt:lpstr>
      <vt:lpstr>扩展市场</vt:lpstr>
      <vt:lpstr>扩展市场</vt:lpstr>
      <vt:lpstr>PowerPoint 演示文稿</vt:lpstr>
      <vt:lpstr>营业额提升</vt:lpstr>
      <vt:lpstr>管理提升</vt:lpstr>
      <vt:lpstr>团队扩大</vt:lpstr>
      <vt:lpstr>利益最大化</vt:lpstr>
      <vt:lpstr>明年方向</vt:lpstr>
      <vt:lpstr>PowerPoint 演示文稿</vt:lpstr>
    </vt:vector>
  </TitlesOfParts>
  <Company>安迪网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0202</dc:title>
  <dc:creator>anydiy.cn</dc:creator>
  <cp:lastModifiedBy>Administrator</cp:lastModifiedBy>
  <cp:revision>138</cp:revision>
  <dcterms:created xsi:type="dcterms:W3CDTF">2015-11-21T04:10:56Z</dcterms:created>
  <dcterms:modified xsi:type="dcterms:W3CDTF">2019-07-23T06:55:16Z</dcterms:modified>
</cp:coreProperties>
</file>