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9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98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99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300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302" r:id="rId38"/>
  </p:sldIdLst>
  <p:sldSz cx="9144000" cy="5143500" type="screen16x9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A2"/>
    <a:srgbClr val="99CC39"/>
    <a:srgbClr val="ED5A00"/>
    <a:srgbClr val="294A5A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75" autoAdjust="0"/>
    <p:restoredTop sz="94660"/>
  </p:normalViewPr>
  <p:slideViewPr>
    <p:cSldViewPr>
      <p:cViewPr varScale="1">
        <p:scale>
          <a:sx n="143" d="100"/>
          <a:sy n="143" d="100"/>
        </p:scale>
        <p:origin x="528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147F3-8609-4474-8C02-ACF3BC706029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9B40A-1960-45F7-AC21-88EC48E764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333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9B40A-1960-45F7-AC21-88EC48E764E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006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9B40A-1960-45F7-AC21-88EC48E764E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8410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22B24-F37F-4F22-85CA-F2AC882119F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683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22B24-F37F-4F22-85CA-F2AC882119F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777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22B24-F37F-4F22-85CA-F2AC882119F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856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22B24-F37F-4F22-85CA-F2AC882119F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877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22B24-F37F-4F22-85CA-F2AC882119F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48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9B40A-1960-45F7-AC21-88EC48E764E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4049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22B24-F37F-4F22-85CA-F2AC882119F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596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9B40A-1960-45F7-AC21-88EC48E764E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5427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22B24-F37F-4F22-85CA-F2AC882119F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231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9B40A-1960-45F7-AC21-88EC48E764E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376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22B24-F37F-4F22-85CA-F2AC882119F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544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22B24-F37F-4F22-85CA-F2AC882119F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1346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22B24-F37F-4F22-85CA-F2AC882119F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9158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22B24-F37F-4F22-85CA-F2AC882119F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73406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22B24-F37F-4F22-85CA-F2AC882119F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6969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22B24-F37F-4F22-85CA-F2AC882119F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26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22B24-F37F-4F22-85CA-F2AC882119FB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3867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9B40A-1960-45F7-AC21-88EC48E764EC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67999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22B24-F37F-4F22-85CA-F2AC882119FB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4366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9B40A-1960-45F7-AC21-88EC48E764EC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876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9B40A-1960-45F7-AC21-88EC48E764E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2815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22B24-F37F-4F22-85CA-F2AC882119FB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5416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22B24-F37F-4F22-85CA-F2AC882119FB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55347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22B24-F37F-4F22-85CA-F2AC882119FB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7885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9B40A-1960-45F7-AC21-88EC48E764EC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69081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9B40A-1960-45F7-AC21-88EC48E764EC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5803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9B40A-1960-45F7-AC21-88EC48E764EC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4093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9B40A-1960-45F7-AC21-88EC48E764EC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864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9B40A-1960-45F7-AC21-88EC48E764EC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007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22B24-F37F-4F22-85CA-F2AC882119F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621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22B24-F37F-4F22-85CA-F2AC882119F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123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22B24-F37F-4F22-85CA-F2AC882119F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387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9B40A-1960-45F7-AC21-88EC48E764E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2211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22B24-F37F-4F22-85CA-F2AC882119F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876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22B24-F37F-4F22-85CA-F2AC882119F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770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 userDrawn="1"/>
        </p:nvSpPr>
        <p:spPr bwMode="auto">
          <a:xfrm>
            <a:off x="641350" y="0"/>
            <a:ext cx="2994025" cy="538163"/>
          </a:xfrm>
          <a:prstGeom prst="rect">
            <a:avLst/>
          </a:prstGeom>
          <a:solidFill>
            <a:srgbClr val="294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矩形 3"/>
          <p:cNvSpPr/>
          <p:nvPr userDrawn="1"/>
        </p:nvSpPr>
        <p:spPr bwMode="auto">
          <a:xfrm>
            <a:off x="1743075" y="0"/>
            <a:ext cx="2836862" cy="538163"/>
          </a:xfrm>
          <a:custGeom>
            <a:avLst/>
            <a:gdLst>
              <a:gd name="T0" fmla="*/ 0 w 3138219"/>
              <a:gd name="T1" fmla="*/ 0 h 699542"/>
              <a:gd name="T2" fmla="*/ 4821149 w 3138219"/>
              <a:gd name="T3" fmla="*/ 0 h 699542"/>
              <a:gd name="T4" fmla="*/ 3949225 w 3138219"/>
              <a:gd name="T5" fmla="*/ 301089 h 699542"/>
              <a:gd name="T6" fmla="*/ 0 w 3138219"/>
              <a:gd name="T7" fmla="*/ 301816 h 699542"/>
              <a:gd name="T8" fmla="*/ 0 w 3138219"/>
              <a:gd name="T9" fmla="*/ 0 h 6995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38219" h="699542">
                <a:moveTo>
                  <a:pt x="0" y="0"/>
                </a:moveTo>
                <a:lnTo>
                  <a:pt x="3138219" y="0"/>
                </a:lnTo>
                <a:lnTo>
                  <a:pt x="2570660" y="697860"/>
                </a:lnTo>
                <a:lnTo>
                  <a:pt x="0" y="699542"/>
                </a:lnTo>
                <a:lnTo>
                  <a:pt x="0" y="0"/>
                </a:lnTo>
                <a:close/>
              </a:path>
            </a:pathLst>
          </a:custGeom>
          <a:solidFill>
            <a:srgbClr val="294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" name="任意多边形 10"/>
          <p:cNvSpPr/>
          <p:nvPr userDrawn="1"/>
        </p:nvSpPr>
        <p:spPr bwMode="auto">
          <a:xfrm flipV="1">
            <a:off x="-12699" y="569122"/>
            <a:ext cx="4080644" cy="45719"/>
          </a:xfrm>
          <a:custGeom>
            <a:avLst/>
            <a:gdLst>
              <a:gd name="T0" fmla="*/ 0 w 970926"/>
              <a:gd name="T1" fmla="*/ 0 h 45719"/>
              <a:gd name="T2" fmla="*/ 37359635 w 970926"/>
              <a:gd name="T3" fmla="*/ 0 h 4571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70926" h="45719">
                <a:moveTo>
                  <a:pt x="0" y="0"/>
                </a:moveTo>
                <a:lnTo>
                  <a:pt x="970926" y="0"/>
                </a:lnTo>
              </a:path>
            </a:pathLst>
          </a:custGeom>
          <a:noFill/>
          <a:ln w="12700" cap="flat" cmpd="sng">
            <a:solidFill>
              <a:srgbClr val="294A5A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" name="矩形 11"/>
          <p:cNvSpPr>
            <a:spLocks noChangeArrowheads="1"/>
          </p:cNvSpPr>
          <p:nvPr userDrawn="1"/>
        </p:nvSpPr>
        <p:spPr bwMode="auto">
          <a:xfrm>
            <a:off x="0" y="5088855"/>
            <a:ext cx="9159875" cy="50800"/>
          </a:xfrm>
          <a:prstGeom prst="rect">
            <a:avLst/>
          </a:prstGeom>
          <a:solidFill>
            <a:srgbClr val="ED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" name="矩形 12"/>
          <p:cNvSpPr>
            <a:spLocks noChangeArrowheads="1"/>
          </p:cNvSpPr>
          <p:nvPr userDrawn="1"/>
        </p:nvSpPr>
        <p:spPr bwMode="auto">
          <a:xfrm>
            <a:off x="6931025" y="4803105"/>
            <a:ext cx="22320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武汉晋视界</a:t>
            </a:r>
            <a:r>
              <a:rPr lang="en-US" altLang="zh-CN" sz="12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</a:p>
        </p:txBody>
      </p:sp>
      <p:sp>
        <p:nvSpPr>
          <p:cNvPr id="11" name="KSO_Shape"/>
          <p:cNvSpPr>
            <a:spLocks noChangeAspect="1"/>
          </p:cNvSpPr>
          <p:nvPr userDrawn="1"/>
        </p:nvSpPr>
        <p:spPr bwMode="auto">
          <a:xfrm>
            <a:off x="107504" y="44826"/>
            <a:ext cx="440287" cy="448510"/>
          </a:xfrm>
          <a:custGeom>
            <a:avLst/>
            <a:gdLst>
              <a:gd name="T0" fmla="*/ 1088909 w 1944688"/>
              <a:gd name="T1" fmla="*/ 1478020 h 1979613"/>
              <a:gd name="T2" fmla="*/ 1105805 w 1944688"/>
              <a:gd name="T3" fmla="*/ 1615987 h 1979613"/>
              <a:gd name="T4" fmla="*/ 979564 w 1944688"/>
              <a:gd name="T5" fmla="*/ 1431925 h 1979613"/>
              <a:gd name="T6" fmla="*/ 811133 w 1944688"/>
              <a:gd name="T7" fmla="*/ 1321868 h 1979613"/>
              <a:gd name="T8" fmla="*/ 770571 w 1944688"/>
              <a:gd name="T9" fmla="*/ 1208449 h 1979613"/>
              <a:gd name="T10" fmla="*/ 827928 w 1944688"/>
              <a:gd name="T11" fmla="*/ 1109921 h 1979613"/>
              <a:gd name="T12" fmla="*/ 1112606 w 1944688"/>
              <a:gd name="T13" fmla="*/ 674053 h 1979613"/>
              <a:gd name="T14" fmla="*/ 1149350 w 1944688"/>
              <a:gd name="T15" fmla="*/ 766128 h 1979613"/>
              <a:gd name="T16" fmla="*/ 1085682 w 1944688"/>
              <a:gd name="T17" fmla="*/ 922338 h 1979613"/>
              <a:gd name="T18" fmla="*/ 916605 w 1944688"/>
              <a:gd name="T19" fmla="*/ 541568 h 1979613"/>
              <a:gd name="T20" fmla="*/ 864200 w 1944688"/>
              <a:gd name="T21" fmla="*/ 1004409 h 1979613"/>
              <a:gd name="T22" fmla="*/ 743510 w 1944688"/>
              <a:gd name="T23" fmla="*/ 1114247 h 1979613"/>
              <a:gd name="T24" fmla="*/ 749545 w 1944688"/>
              <a:gd name="T25" fmla="*/ 1320271 h 1979613"/>
              <a:gd name="T26" fmla="*/ 863882 w 1944688"/>
              <a:gd name="T27" fmla="*/ 1423442 h 1979613"/>
              <a:gd name="T28" fmla="*/ 1035388 w 1944688"/>
              <a:gd name="T29" fmla="*/ 1692004 h 1979613"/>
              <a:gd name="T30" fmla="*/ 1135434 w 1944688"/>
              <a:gd name="T31" fmla="*/ 1598357 h 1979613"/>
              <a:gd name="T32" fmla="*/ 1087158 w 1944688"/>
              <a:gd name="T33" fmla="*/ 1425029 h 1979613"/>
              <a:gd name="T34" fmla="*/ 1029672 w 1944688"/>
              <a:gd name="T35" fmla="*/ 1070121 h 1979613"/>
              <a:gd name="T36" fmla="*/ 1170370 w 1944688"/>
              <a:gd name="T37" fmla="*/ 968220 h 1979613"/>
              <a:gd name="T38" fmla="*/ 1219598 w 1944688"/>
              <a:gd name="T39" fmla="*/ 767275 h 1979613"/>
              <a:gd name="T40" fmla="*/ 1157348 w 1944688"/>
              <a:gd name="T41" fmla="*/ 597122 h 1979613"/>
              <a:gd name="T42" fmla="*/ 995370 w 1944688"/>
              <a:gd name="T43" fmla="*/ 529823 h 1979613"/>
              <a:gd name="T44" fmla="*/ 888020 w 1944688"/>
              <a:gd name="T45" fmla="*/ 312370 h 1979613"/>
              <a:gd name="T46" fmla="*/ 871505 w 1944688"/>
              <a:gd name="T47" fmla="*/ 408875 h 1979613"/>
              <a:gd name="T48" fmla="*/ 969327 w 1944688"/>
              <a:gd name="T49" fmla="*/ 472999 h 1979613"/>
              <a:gd name="T50" fmla="*/ 1059209 w 1944688"/>
              <a:gd name="T51" fmla="*/ 399351 h 1979613"/>
              <a:gd name="T52" fmla="*/ 1026813 w 1944688"/>
              <a:gd name="T53" fmla="*/ 299037 h 1979613"/>
              <a:gd name="T54" fmla="*/ 1190379 w 1944688"/>
              <a:gd name="T55" fmla="*/ 1270 h 1979613"/>
              <a:gd name="T56" fmla="*/ 1266286 w 1944688"/>
              <a:gd name="T57" fmla="*/ 52379 h 1979613"/>
              <a:gd name="T58" fmla="*/ 1285978 w 1944688"/>
              <a:gd name="T59" fmla="*/ 375543 h 1979613"/>
              <a:gd name="T60" fmla="*/ 1339335 w 1944688"/>
              <a:gd name="T61" fmla="*/ 412367 h 1979613"/>
              <a:gd name="T62" fmla="*/ 1627402 w 1944688"/>
              <a:gd name="T63" fmla="*/ 266975 h 1979613"/>
              <a:gd name="T64" fmla="*/ 1713155 w 1944688"/>
              <a:gd name="T65" fmla="*/ 299037 h 1979613"/>
              <a:gd name="T66" fmla="*/ 1944688 w 1944688"/>
              <a:gd name="T67" fmla="*/ 730768 h 1979613"/>
              <a:gd name="T68" fmla="*/ 1900224 w 1944688"/>
              <a:gd name="T69" fmla="*/ 811083 h 1979613"/>
              <a:gd name="T70" fmla="*/ 1646458 w 1944688"/>
              <a:gd name="T71" fmla="*/ 985997 h 1979613"/>
              <a:gd name="T72" fmla="*/ 1891013 w 1944688"/>
              <a:gd name="T73" fmla="*/ 1162499 h 1979613"/>
              <a:gd name="T74" fmla="*/ 1943735 w 1944688"/>
              <a:gd name="T75" fmla="*/ 1238369 h 1979613"/>
              <a:gd name="T76" fmla="*/ 1720142 w 1944688"/>
              <a:gd name="T77" fmla="*/ 1672640 h 1979613"/>
              <a:gd name="T78" fmla="*/ 1637883 w 1944688"/>
              <a:gd name="T79" fmla="*/ 1712956 h 1979613"/>
              <a:gd name="T80" fmla="*/ 1347910 w 1944688"/>
              <a:gd name="T81" fmla="*/ 1568199 h 1979613"/>
              <a:gd name="T82" fmla="*/ 1289471 w 1944688"/>
              <a:gd name="T83" fmla="*/ 1595817 h 1979613"/>
              <a:gd name="T84" fmla="*/ 1271050 w 1944688"/>
              <a:gd name="T85" fmla="*/ 1918028 h 1979613"/>
              <a:gd name="T86" fmla="*/ 1200542 w 1944688"/>
              <a:gd name="T87" fmla="*/ 1976121 h 1979613"/>
              <a:gd name="T88" fmla="*/ 710797 w 1944688"/>
              <a:gd name="T89" fmla="*/ 1960884 h 1979613"/>
              <a:gd name="T90" fmla="*/ 663474 w 1944688"/>
              <a:gd name="T91" fmla="*/ 1882156 h 1979613"/>
              <a:gd name="T92" fmla="*/ 638384 w 1944688"/>
              <a:gd name="T93" fmla="*/ 1574866 h 1979613"/>
              <a:gd name="T94" fmla="*/ 363339 w 1944688"/>
              <a:gd name="T95" fmla="*/ 1698353 h 1979613"/>
              <a:gd name="T96" fmla="*/ 271551 w 1944688"/>
              <a:gd name="T97" fmla="*/ 1705655 h 1979613"/>
              <a:gd name="T98" fmla="*/ 6987 w 1944688"/>
              <a:gd name="T99" fmla="*/ 1295510 h 1979613"/>
              <a:gd name="T100" fmla="*/ 13339 w 1944688"/>
              <a:gd name="T101" fmla="*/ 1204402 h 1979613"/>
              <a:gd name="T102" fmla="*/ 283303 w 1944688"/>
              <a:gd name="T103" fmla="*/ 1025361 h 1979613"/>
              <a:gd name="T104" fmla="*/ 288702 w 1944688"/>
              <a:gd name="T105" fmla="*/ 960601 h 1979613"/>
              <a:gd name="T106" fmla="*/ 18739 w 1944688"/>
              <a:gd name="T107" fmla="*/ 784100 h 1979613"/>
              <a:gd name="T108" fmla="*/ 3811 w 1944688"/>
              <a:gd name="T109" fmla="*/ 693944 h 1979613"/>
              <a:gd name="T110" fmla="*/ 261706 w 1944688"/>
              <a:gd name="T111" fmla="*/ 277768 h 1979613"/>
              <a:gd name="T112" fmla="*/ 353493 w 1944688"/>
              <a:gd name="T113" fmla="*/ 276181 h 1979613"/>
              <a:gd name="T114" fmla="*/ 632032 w 1944688"/>
              <a:gd name="T115" fmla="*/ 407922 h 1979613"/>
              <a:gd name="T116" fmla="*/ 663157 w 1944688"/>
              <a:gd name="T117" fmla="*/ 108250 h 1979613"/>
              <a:gd name="T118" fmla="*/ 702540 w 1944688"/>
              <a:gd name="T119" fmla="*/ 24761 h 1979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944688" h="1979613">
                <a:moveTo>
                  <a:pt x="979564" y="1431925"/>
                </a:moveTo>
                <a:lnTo>
                  <a:pt x="987534" y="1431925"/>
                </a:lnTo>
                <a:lnTo>
                  <a:pt x="995504" y="1432561"/>
                </a:lnTo>
                <a:lnTo>
                  <a:pt x="1003474" y="1433515"/>
                </a:lnTo>
                <a:lnTo>
                  <a:pt x="1011443" y="1435104"/>
                </a:lnTo>
                <a:lnTo>
                  <a:pt x="1023238" y="1437647"/>
                </a:lnTo>
                <a:lnTo>
                  <a:pt x="1029614" y="1439237"/>
                </a:lnTo>
                <a:lnTo>
                  <a:pt x="1035352" y="1441144"/>
                </a:lnTo>
                <a:lnTo>
                  <a:pt x="1041091" y="1443687"/>
                </a:lnTo>
                <a:lnTo>
                  <a:pt x="1046829" y="1445913"/>
                </a:lnTo>
                <a:lnTo>
                  <a:pt x="1052886" y="1449092"/>
                </a:lnTo>
                <a:lnTo>
                  <a:pt x="1058305" y="1452271"/>
                </a:lnTo>
                <a:lnTo>
                  <a:pt x="1063725" y="1455450"/>
                </a:lnTo>
                <a:lnTo>
                  <a:pt x="1069463" y="1459264"/>
                </a:lnTo>
                <a:lnTo>
                  <a:pt x="1074563" y="1463397"/>
                </a:lnTo>
                <a:lnTo>
                  <a:pt x="1079664" y="1467847"/>
                </a:lnTo>
                <a:lnTo>
                  <a:pt x="1084127" y="1472616"/>
                </a:lnTo>
                <a:lnTo>
                  <a:pt x="1088909" y="1478020"/>
                </a:lnTo>
                <a:lnTo>
                  <a:pt x="1093372" y="1484060"/>
                </a:lnTo>
                <a:lnTo>
                  <a:pt x="1097198" y="1489782"/>
                </a:lnTo>
                <a:lnTo>
                  <a:pt x="1101023" y="1496458"/>
                </a:lnTo>
                <a:lnTo>
                  <a:pt x="1104848" y="1503770"/>
                </a:lnTo>
                <a:lnTo>
                  <a:pt x="1107399" y="1511081"/>
                </a:lnTo>
                <a:lnTo>
                  <a:pt x="1110268" y="1519029"/>
                </a:lnTo>
                <a:lnTo>
                  <a:pt x="1112499" y="1526658"/>
                </a:lnTo>
                <a:lnTo>
                  <a:pt x="1114093" y="1535559"/>
                </a:lnTo>
                <a:lnTo>
                  <a:pt x="1115687" y="1544142"/>
                </a:lnTo>
                <a:lnTo>
                  <a:pt x="1116962" y="1553043"/>
                </a:lnTo>
                <a:lnTo>
                  <a:pt x="1117600" y="1561627"/>
                </a:lnTo>
                <a:lnTo>
                  <a:pt x="1117600" y="1570210"/>
                </a:lnTo>
                <a:lnTo>
                  <a:pt x="1117281" y="1578475"/>
                </a:lnTo>
                <a:lnTo>
                  <a:pt x="1116006" y="1586740"/>
                </a:lnTo>
                <a:lnTo>
                  <a:pt x="1114412" y="1594688"/>
                </a:lnTo>
                <a:lnTo>
                  <a:pt x="1112181" y="1601999"/>
                </a:lnTo>
                <a:lnTo>
                  <a:pt x="1109311" y="1609311"/>
                </a:lnTo>
                <a:lnTo>
                  <a:pt x="1105805" y="1615987"/>
                </a:lnTo>
                <a:lnTo>
                  <a:pt x="1102298" y="1622027"/>
                </a:lnTo>
                <a:lnTo>
                  <a:pt x="1098154" y="1628385"/>
                </a:lnTo>
                <a:lnTo>
                  <a:pt x="1093372" y="1633789"/>
                </a:lnTo>
                <a:lnTo>
                  <a:pt x="1088590" y="1638875"/>
                </a:lnTo>
                <a:lnTo>
                  <a:pt x="1083490" y="1643644"/>
                </a:lnTo>
                <a:lnTo>
                  <a:pt x="1078389" y="1648094"/>
                </a:lnTo>
                <a:lnTo>
                  <a:pt x="1072970" y="1651909"/>
                </a:lnTo>
                <a:lnTo>
                  <a:pt x="1067231" y="1655406"/>
                </a:lnTo>
                <a:lnTo>
                  <a:pt x="1061812" y="1658903"/>
                </a:lnTo>
                <a:lnTo>
                  <a:pt x="1056074" y="1662082"/>
                </a:lnTo>
                <a:lnTo>
                  <a:pt x="1044279" y="1667486"/>
                </a:lnTo>
                <a:lnTo>
                  <a:pt x="1032483" y="1672254"/>
                </a:lnTo>
                <a:lnTo>
                  <a:pt x="1020051" y="1676705"/>
                </a:lnTo>
                <a:lnTo>
                  <a:pt x="1005067" y="1680520"/>
                </a:lnTo>
                <a:lnTo>
                  <a:pt x="990084" y="1683698"/>
                </a:lnTo>
                <a:lnTo>
                  <a:pt x="975420" y="1685924"/>
                </a:lnTo>
                <a:lnTo>
                  <a:pt x="960437" y="1687513"/>
                </a:lnTo>
                <a:lnTo>
                  <a:pt x="979564" y="1431925"/>
                </a:lnTo>
                <a:close/>
                <a:moveTo>
                  <a:pt x="913172" y="1082675"/>
                </a:moveTo>
                <a:lnTo>
                  <a:pt x="935037" y="1374775"/>
                </a:lnTo>
                <a:lnTo>
                  <a:pt x="923312" y="1373508"/>
                </a:lnTo>
                <a:lnTo>
                  <a:pt x="911587" y="1371924"/>
                </a:lnTo>
                <a:lnTo>
                  <a:pt x="899545" y="1369706"/>
                </a:lnTo>
                <a:lnTo>
                  <a:pt x="887820" y="1366538"/>
                </a:lnTo>
                <a:lnTo>
                  <a:pt x="875778" y="1363053"/>
                </a:lnTo>
                <a:lnTo>
                  <a:pt x="864370" y="1358301"/>
                </a:lnTo>
                <a:lnTo>
                  <a:pt x="858349" y="1355767"/>
                </a:lnTo>
                <a:lnTo>
                  <a:pt x="852962" y="1353232"/>
                </a:lnTo>
                <a:lnTo>
                  <a:pt x="847258" y="1350064"/>
                </a:lnTo>
                <a:lnTo>
                  <a:pt x="841554" y="1346896"/>
                </a:lnTo>
                <a:lnTo>
                  <a:pt x="836484" y="1343411"/>
                </a:lnTo>
                <a:lnTo>
                  <a:pt x="831097" y="1339609"/>
                </a:lnTo>
                <a:lnTo>
                  <a:pt x="826027" y="1335491"/>
                </a:lnTo>
                <a:lnTo>
                  <a:pt x="820956" y="1331372"/>
                </a:lnTo>
                <a:lnTo>
                  <a:pt x="816203" y="1326620"/>
                </a:lnTo>
                <a:lnTo>
                  <a:pt x="811133" y="1321868"/>
                </a:lnTo>
                <a:lnTo>
                  <a:pt x="806696" y="1316482"/>
                </a:lnTo>
                <a:lnTo>
                  <a:pt x="802577" y="1311413"/>
                </a:lnTo>
                <a:lnTo>
                  <a:pt x="798140" y="1305394"/>
                </a:lnTo>
                <a:lnTo>
                  <a:pt x="794338" y="1299691"/>
                </a:lnTo>
                <a:lnTo>
                  <a:pt x="790535" y="1293355"/>
                </a:lnTo>
                <a:lnTo>
                  <a:pt x="787366" y="1287019"/>
                </a:lnTo>
                <a:lnTo>
                  <a:pt x="784197" y="1280365"/>
                </a:lnTo>
                <a:lnTo>
                  <a:pt x="781028" y="1273396"/>
                </a:lnTo>
                <a:lnTo>
                  <a:pt x="778176" y="1266426"/>
                </a:lnTo>
                <a:lnTo>
                  <a:pt x="775958" y="1259456"/>
                </a:lnTo>
                <a:lnTo>
                  <a:pt x="774057" y="1251852"/>
                </a:lnTo>
                <a:lnTo>
                  <a:pt x="772472" y="1244566"/>
                </a:lnTo>
                <a:lnTo>
                  <a:pt x="771205" y="1236962"/>
                </a:lnTo>
                <a:lnTo>
                  <a:pt x="770571" y="1230943"/>
                </a:lnTo>
                <a:lnTo>
                  <a:pt x="770571" y="1228408"/>
                </a:lnTo>
                <a:lnTo>
                  <a:pt x="769937" y="1224290"/>
                </a:lnTo>
                <a:lnTo>
                  <a:pt x="769937" y="1216370"/>
                </a:lnTo>
                <a:lnTo>
                  <a:pt x="770571" y="1208449"/>
                </a:lnTo>
                <a:lnTo>
                  <a:pt x="771205" y="1201163"/>
                </a:lnTo>
                <a:lnTo>
                  <a:pt x="772472" y="1193559"/>
                </a:lnTo>
                <a:lnTo>
                  <a:pt x="773740" y="1186589"/>
                </a:lnTo>
                <a:lnTo>
                  <a:pt x="775641" y="1179936"/>
                </a:lnTo>
                <a:lnTo>
                  <a:pt x="777542" y="1173283"/>
                </a:lnTo>
                <a:lnTo>
                  <a:pt x="779761" y="1166947"/>
                </a:lnTo>
                <a:lnTo>
                  <a:pt x="782296" y="1160928"/>
                </a:lnTo>
                <a:lnTo>
                  <a:pt x="785465" y="1154908"/>
                </a:lnTo>
                <a:lnTo>
                  <a:pt x="788317" y="1149522"/>
                </a:lnTo>
                <a:lnTo>
                  <a:pt x="792119" y="1144137"/>
                </a:lnTo>
                <a:lnTo>
                  <a:pt x="795922" y="1139068"/>
                </a:lnTo>
                <a:lnTo>
                  <a:pt x="799725" y="1134315"/>
                </a:lnTo>
                <a:lnTo>
                  <a:pt x="804161" y="1129563"/>
                </a:lnTo>
                <a:lnTo>
                  <a:pt x="808281" y="1124811"/>
                </a:lnTo>
                <a:lnTo>
                  <a:pt x="813034" y="1121009"/>
                </a:lnTo>
                <a:lnTo>
                  <a:pt x="818104" y="1116891"/>
                </a:lnTo>
                <a:lnTo>
                  <a:pt x="822858" y="1113406"/>
                </a:lnTo>
                <a:lnTo>
                  <a:pt x="827928" y="1109921"/>
                </a:lnTo>
                <a:lnTo>
                  <a:pt x="833315" y="1106753"/>
                </a:lnTo>
                <a:lnTo>
                  <a:pt x="844089" y="1101367"/>
                </a:lnTo>
                <a:lnTo>
                  <a:pt x="854864" y="1096298"/>
                </a:lnTo>
                <a:lnTo>
                  <a:pt x="866272" y="1092496"/>
                </a:lnTo>
                <a:lnTo>
                  <a:pt x="877680" y="1089011"/>
                </a:lnTo>
                <a:lnTo>
                  <a:pt x="889405" y="1086160"/>
                </a:lnTo>
                <a:lnTo>
                  <a:pt x="901130" y="1084259"/>
                </a:lnTo>
                <a:lnTo>
                  <a:pt x="913172" y="1082675"/>
                </a:lnTo>
                <a:close/>
                <a:moveTo>
                  <a:pt x="1039752" y="628650"/>
                </a:moveTo>
                <a:lnTo>
                  <a:pt x="1050839" y="632778"/>
                </a:lnTo>
                <a:lnTo>
                  <a:pt x="1061292" y="637858"/>
                </a:lnTo>
                <a:lnTo>
                  <a:pt x="1072695" y="643890"/>
                </a:lnTo>
                <a:lnTo>
                  <a:pt x="1083148" y="650240"/>
                </a:lnTo>
                <a:lnTo>
                  <a:pt x="1093601" y="657225"/>
                </a:lnTo>
                <a:lnTo>
                  <a:pt x="1098986" y="661035"/>
                </a:lnTo>
                <a:lnTo>
                  <a:pt x="1103420" y="665163"/>
                </a:lnTo>
                <a:lnTo>
                  <a:pt x="1108172" y="669290"/>
                </a:lnTo>
                <a:lnTo>
                  <a:pt x="1112606" y="674053"/>
                </a:lnTo>
                <a:lnTo>
                  <a:pt x="1116724" y="678498"/>
                </a:lnTo>
                <a:lnTo>
                  <a:pt x="1121159" y="682943"/>
                </a:lnTo>
                <a:lnTo>
                  <a:pt x="1124960" y="687705"/>
                </a:lnTo>
                <a:lnTo>
                  <a:pt x="1128444" y="692785"/>
                </a:lnTo>
                <a:lnTo>
                  <a:pt x="1131612" y="697865"/>
                </a:lnTo>
                <a:lnTo>
                  <a:pt x="1134779" y="703580"/>
                </a:lnTo>
                <a:lnTo>
                  <a:pt x="1137630" y="708660"/>
                </a:lnTo>
                <a:lnTo>
                  <a:pt x="1139847" y="714058"/>
                </a:lnTo>
                <a:lnTo>
                  <a:pt x="1141748" y="719455"/>
                </a:lnTo>
                <a:lnTo>
                  <a:pt x="1143332" y="724853"/>
                </a:lnTo>
                <a:lnTo>
                  <a:pt x="1144915" y="730885"/>
                </a:lnTo>
                <a:lnTo>
                  <a:pt x="1146499" y="736600"/>
                </a:lnTo>
                <a:lnTo>
                  <a:pt x="1147449" y="742950"/>
                </a:lnTo>
                <a:lnTo>
                  <a:pt x="1148083" y="749300"/>
                </a:lnTo>
                <a:lnTo>
                  <a:pt x="1148716" y="755968"/>
                </a:lnTo>
                <a:lnTo>
                  <a:pt x="1148716" y="759143"/>
                </a:lnTo>
                <a:lnTo>
                  <a:pt x="1149350" y="763270"/>
                </a:lnTo>
                <a:lnTo>
                  <a:pt x="1149350" y="766128"/>
                </a:lnTo>
                <a:lnTo>
                  <a:pt x="1149350" y="767715"/>
                </a:lnTo>
                <a:lnTo>
                  <a:pt x="1149350" y="770890"/>
                </a:lnTo>
                <a:lnTo>
                  <a:pt x="1149350" y="778193"/>
                </a:lnTo>
                <a:lnTo>
                  <a:pt x="1148400" y="793115"/>
                </a:lnTo>
                <a:lnTo>
                  <a:pt x="1146816" y="807721"/>
                </a:lnTo>
                <a:lnTo>
                  <a:pt x="1145866" y="814706"/>
                </a:lnTo>
                <a:lnTo>
                  <a:pt x="1144282" y="821691"/>
                </a:lnTo>
                <a:lnTo>
                  <a:pt x="1142698" y="828358"/>
                </a:lnTo>
                <a:lnTo>
                  <a:pt x="1140798" y="835026"/>
                </a:lnTo>
                <a:lnTo>
                  <a:pt x="1136363" y="848043"/>
                </a:lnTo>
                <a:lnTo>
                  <a:pt x="1131295" y="860426"/>
                </a:lnTo>
                <a:lnTo>
                  <a:pt x="1128444" y="866458"/>
                </a:lnTo>
                <a:lnTo>
                  <a:pt x="1125277" y="872173"/>
                </a:lnTo>
                <a:lnTo>
                  <a:pt x="1118625" y="883603"/>
                </a:lnTo>
                <a:lnTo>
                  <a:pt x="1111339" y="894081"/>
                </a:lnTo>
                <a:lnTo>
                  <a:pt x="1103420" y="904558"/>
                </a:lnTo>
                <a:lnTo>
                  <a:pt x="1094868" y="913766"/>
                </a:lnTo>
                <a:lnTo>
                  <a:pt x="1085682" y="922338"/>
                </a:lnTo>
                <a:lnTo>
                  <a:pt x="1076179" y="930593"/>
                </a:lnTo>
                <a:lnTo>
                  <a:pt x="1066360" y="938213"/>
                </a:lnTo>
                <a:lnTo>
                  <a:pt x="1060025" y="942341"/>
                </a:lnTo>
                <a:lnTo>
                  <a:pt x="1054006" y="946786"/>
                </a:lnTo>
                <a:lnTo>
                  <a:pt x="1047671" y="950596"/>
                </a:lnTo>
                <a:lnTo>
                  <a:pt x="1041019" y="954088"/>
                </a:lnTo>
                <a:lnTo>
                  <a:pt x="1027716" y="960756"/>
                </a:lnTo>
                <a:lnTo>
                  <a:pt x="1014412" y="966788"/>
                </a:lnTo>
                <a:lnTo>
                  <a:pt x="1039752" y="628650"/>
                </a:lnTo>
                <a:close/>
                <a:moveTo>
                  <a:pt x="953447" y="529505"/>
                </a:moveTo>
                <a:lnTo>
                  <a:pt x="947094" y="530140"/>
                </a:lnTo>
                <a:lnTo>
                  <a:pt x="941060" y="531410"/>
                </a:lnTo>
                <a:lnTo>
                  <a:pt x="935026" y="532997"/>
                </a:lnTo>
                <a:lnTo>
                  <a:pt x="929309" y="535220"/>
                </a:lnTo>
                <a:lnTo>
                  <a:pt x="928038" y="535220"/>
                </a:lnTo>
                <a:lnTo>
                  <a:pt x="928038" y="535537"/>
                </a:lnTo>
                <a:lnTo>
                  <a:pt x="922004" y="538394"/>
                </a:lnTo>
                <a:lnTo>
                  <a:pt x="916605" y="541568"/>
                </a:lnTo>
                <a:lnTo>
                  <a:pt x="911523" y="545060"/>
                </a:lnTo>
                <a:lnTo>
                  <a:pt x="906441" y="548870"/>
                </a:lnTo>
                <a:lnTo>
                  <a:pt x="901677" y="553314"/>
                </a:lnTo>
                <a:lnTo>
                  <a:pt x="897866" y="557441"/>
                </a:lnTo>
                <a:lnTo>
                  <a:pt x="894055" y="562520"/>
                </a:lnTo>
                <a:lnTo>
                  <a:pt x="890561" y="567917"/>
                </a:lnTo>
                <a:lnTo>
                  <a:pt x="887385" y="573313"/>
                </a:lnTo>
                <a:lnTo>
                  <a:pt x="884527" y="579027"/>
                </a:lnTo>
                <a:lnTo>
                  <a:pt x="882303" y="585059"/>
                </a:lnTo>
                <a:lnTo>
                  <a:pt x="880715" y="590773"/>
                </a:lnTo>
                <a:lnTo>
                  <a:pt x="879127" y="597122"/>
                </a:lnTo>
                <a:lnTo>
                  <a:pt x="878174" y="603789"/>
                </a:lnTo>
                <a:lnTo>
                  <a:pt x="877857" y="610455"/>
                </a:lnTo>
                <a:lnTo>
                  <a:pt x="878174" y="617121"/>
                </a:lnTo>
                <a:lnTo>
                  <a:pt x="906124" y="992029"/>
                </a:lnTo>
                <a:lnTo>
                  <a:pt x="891831" y="995521"/>
                </a:lnTo>
                <a:lnTo>
                  <a:pt x="877539" y="999965"/>
                </a:lnTo>
                <a:lnTo>
                  <a:pt x="864200" y="1004409"/>
                </a:lnTo>
                <a:lnTo>
                  <a:pt x="851178" y="1010123"/>
                </a:lnTo>
                <a:lnTo>
                  <a:pt x="838156" y="1015838"/>
                </a:lnTo>
                <a:lnTo>
                  <a:pt x="831487" y="1019329"/>
                </a:lnTo>
                <a:lnTo>
                  <a:pt x="825452" y="1022821"/>
                </a:lnTo>
                <a:lnTo>
                  <a:pt x="818783" y="1026948"/>
                </a:lnTo>
                <a:lnTo>
                  <a:pt x="812430" y="1031075"/>
                </a:lnTo>
                <a:lnTo>
                  <a:pt x="806078" y="1035519"/>
                </a:lnTo>
                <a:lnTo>
                  <a:pt x="799726" y="1040599"/>
                </a:lnTo>
                <a:lnTo>
                  <a:pt x="793692" y="1045678"/>
                </a:lnTo>
                <a:lnTo>
                  <a:pt x="787340" y="1051074"/>
                </a:lnTo>
                <a:lnTo>
                  <a:pt x="780988" y="1057106"/>
                </a:lnTo>
                <a:lnTo>
                  <a:pt x="775271" y="1063772"/>
                </a:lnTo>
                <a:lnTo>
                  <a:pt x="769236" y="1070756"/>
                </a:lnTo>
                <a:lnTo>
                  <a:pt x="763837" y="1078058"/>
                </a:lnTo>
                <a:lnTo>
                  <a:pt x="757803" y="1086311"/>
                </a:lnTo>
                <a:lnTo>
                  <a:pt x="752721" y="1095200"/>
                </a:lnTo>
                <a:lnTo>
                  <a:pt x="747639" y="1104406"/>
                </a:lnTo>
                <a:lnTo>
                  <a:pt x="743510" y="1114247"/>
                </a:lnTo>
                <a:lnTo>
                  <a:pt x="739064" y="1124723"/>
                </a:lnTo>
                <a:lnTo>
                  <a:pt x="735253" y="1136151"/>
                </a:lnTo>
                <a:lnTo>
                  <a:pt x="732077" y="1147896"/>
                </a:lnTo>
                <a:lnTo>
                  <a:pt x="729218" y="1159959"/>
                </a:lnTo>
                <a:lnTo>
                  <a:pt x="727313" y="1172340"/>
                </a:lnTo>
                <a:lnTo>
                  <a:pt x="726042" y="1185038"/>
                </a:lnTo>
                <a:lnTo>
                  <a:pt x="725407" y="1197736"/>
                </a:lnTo>
                <a:lnTo>
                  <a:pt x="725089" y="1210751"/>
                </a:lnTo>
                <a:lnTo>
                  <a:pt x="725089" y="1223132"/>
                </a:lnTo>
                <a:lnTo>
                  <a:pt x="725407" y="1229481"/>
                </a:lnTo>
                <a:lnTo>
                  <a:pt x="725725" y="1236782"/>
                </a:lnTo>
                <a:lnTo>
                  <a:pt x="727630" y="1251385"/>
                </a:lnTo>
                <a:lnTo>
                  <a:pt x="730171" y="1263765"/>
                </a:lnTo>
                <a:lnTo>
                  <a:pt x="733347" y="1276146"/>
                </a:lnTo>
                <a:lnTo>
                  <a:pt x="736841" y="1287891"/>
                </a:lnTo>
                <a:lnTo>
                  <a:pt x="740652" y="1299002"/>
                </a:lnTo>
                <a:lnTo>
                  <a:pt x="745098" y="1310113"/>
                </a:lnTo>
                <a:lnTo>
                  <a:pt x="749545" y="1320271"/>
                </a:lnTo>
                <a:lnTo>
                  <a:pt x="754309" y="1330112"/>
                </a:lnTo>
                <a:lnTo>
                  <a:pt x="760026" y="1339636"/>
                </a:lnTo>
                <a:lnTo>
                  <a:pt x="765425" y="1348524"/>
                </a:lnTo>
                <a:lnTo>
                  <a:pt x="771142" y="1356778"/>
                </a:lnTo>
                <a:lnTo>
                  <a:pt x="777176" y="1364079"/>
                </a:lnTo>
                <a:lnTo>
                  <a:pt x="783529" y="1371698"/>
                </a:lnTo>
                <a:lnTo>
                  <a:pt x="789563" y="1378364"/>
                </a:lnTo>
                <a:lnTo>
                  <a:pt x="796233" y="1384396"/>
                </a:lnTo>
                <a:lnTo>
                  <a:pt x="802902" y="1390110"/>
                </a:lnTo>
                <a:lnTo>
                  <a:pt x="809572" y="1395189"/>
                </a:lnTo>
                <a:lnTo>
                  <a:pt x="816242" y="1400268"/>
                </a:lnTo>
                <a:lnTo>
                  <a:pt x="822911" y="1404395"/>
                </a:lnTo>
                <a:lnTo>
                  <a:pt x="829581" y="1408522"/>
                </a:lnTo>
                <a:lnTo>
                  <a:pt x="836251" y="1412014"/>
                </a:lnTo>
                <a:lnTo>
                  <a:pt x="843238" y="1415506"/>
                </a:lnTo>
                <a:lnTo>
                  <a:pt x="849908" y="1418363"/>
                </a:lnTo>
                <a:lnTo>
                  <a:pt x="856577" y="1420903"/>
                </a:lnTo>
                <a:lnTo>
                  <a:pt x="863882" y="1423442"/>
                </a:lnTo>
                <a:lnTo>
                  <a:pt x="870552" y="1425347"/>
                </a:lnTo>
                <a:lnTo>
                  <a:pt x="877222" y="1427252"/>
                </a:lnTo>
                <a:lnTo>
                  <a:pt x="884209" y="1428839"/>
                </a:lnTo>
                <a:lnTo>
                  <a:pt x="897548" y="1431061"/>
                </a:lnTo>
                <a:lnTo>
                  <a:pt x="910888" y="1432648"/>
                </a:lnTo>
                <a:lnTo>
                  <a:pt x="925180" y="1433601"/>
                </a:lnTo>
                <a:lnTo>
                  <a:pt x="939472" y="1433601"/>
                </a:lnTo>
                <a:lnTo>
                  <a:pt x="958528" y="1687877"/>
                </a:lnTo>
                <a:lnTo>
                  <a:pt x="956305" y="1687877"/>
                </a:lnTo>
                <a:lnTo>
                  <a:pt x="956623" y="1698353"/>
                </a:lnTo>
                <a:lnTo>
                  <a:pt x="959481" y="1698671"/>
                </a:lnTo>
                <a:lnTo>
                  <a:pt x="959799" y="1703115"/>
                </a:lnTo>
                <a:lnTo>
                  <a:pt x="960116" y="1698671"/>
                </a:lnTo>
                <a:lnTo>
                  <a:pt x="975996" y="1698671"/>
                </a:lnTo>
                <a:lnTo>
                  <a:pt x="991559" y="1698353"/>
                </a:lnTo>
                <a:lnTo>
                  <a:pt x="1007122" y="1697083"/>
                </a:lnTo>
                <a:lnTo>
                  <a:pt x="1023002" y="1694861"/>
                </a:lnTo>
                <a:lnTo>
                  <a:pt x="1035388" y="1692004"/>
                </a:lnTo>
                <a:lnTo>
                  <a:pt x="1048410" y="1688830"/>
                </a:lnTo>
                <a:lnTo>
                  <a:pt x="1054762" y="1686608"/>
                </a:lnTo>
                <a:lnTo>
                  <a:pt x="1060797" y="1684385"/>
                </a:lnTo>
                <a:lnTo>
                  <a:pt x="1067149" y="1681528"/>
                </a:lnTo>
                <a:lnTo>
                  <a:pt x="1073501" y="1678671"/>
                </a:lnTo>
                <a:lnTo>
                  <a:pt x="1079853" y="1675179"/>
                </a:lnTo>
                <a:lnTo>
                  <a:pt x="1085570" y="1671370"/>
                </a:lnTo>
                <a:lnTo>
                  <a:pt x="1091922" y="1667243"/>
                </a:lnTo>
                <a:lnTo>
                  <a:pt x="1097639" y="1662799"/>
                </a:lnTo>
                <a:lnTo>
                  <a:pt x="1103673" y="1657085"/>
                </a:lnTo>
                <a:lnTo>
                  <a:pt x="1109072" y="1651371"/>
                </a:lnTo>
                <a:lnTo>
                  <a:pt x="1114472" y="1644704"/>
                </a:lnTo>
                <a:lnTo>
                  <a:pt x="1120189" y="1637086"/>
                </a:lnTo>
                <a:lnTo>
                  <a:pt x="1124953" y="1628514"/>
                </a:lnTo>
                <a:lnTo>
                  <a:pt x="1129082" y="1619308"/>
                </a:lnTo>
                <a:lnTo>
                  <a:pt x="1132575" y="1609467"/>
                </a:lnTo>
                <a:lnTo>
                  <a:pt x="1134163" y="1604071"/>
                </a:lnTo>
                <a:lnTo>
                  <a:pt x="1135434" y="1598357"/>
                </a:lnTo>
                <a:lnTo>
                  <a:pt x="1136704" y="1592643"/>
                </a:lnTo>
                <a:lnTo>
                  <a:pt x="1137657" y="1586611"/>
                </a:lnTo>
                <a:lnTo>
                  <a:pt x="1138927" y="1574866"/>
                </a:lnTo>
                <a:lnTo>
                  <a:pt x="1139245" y="1562802"/>
                </a:lnTo>
                <a:lnTo>
                  <a:pt x="1138927" y="1551057"/>
                </a:lnTo>
                <a:lnTo>
                  <a:pt x="1137974" y="1539311"/>
                </a:lnTo>
                <a:lnTo>
                  <a:pt x="1136704" y="1527566"/>
                </a:lnTo>
                <a:lnTo>
                  <a:pt x="1134481" y="1516137"/>
                </a:lnTo>
                <a:lnTo>
                  <a:pt x="1131940" y="1504709"/>
                </a:lnTo>
                <a:lnTo>
                  <a:pt x="1128764" y="1493916"/>
                </a:lnTo>
                <a:lnTo>
                  <a:pt x="1125270" y="1482805"/>
                </a:lnTo>
                <a:lnTo>
                  <a:pt x="1120824" y="1472647"/>
                </a:lnTo>
                <a:lnTo>
                  <a:pt x="1115742" y="1463441"/>
                </a:lnTo>
                <a:lnTo>
                  <a:pt x="1110660" y="1454235"/>
                </a:lnTo>
                <a:lnTo>
                  <a:pt x="1105261" y="1445981"/>
                </a:lnTo>
                <a:lnTo>
                  <a:pt x="1099227" y="1438362"/>
                </a:lnTo>
                <a:lnTo>
                  <a:pt x="1093510" y="1431061"/>
                </a:lnTo>
                <a:lnTo>
                  <a:pt x="1087158" y="1425029"/>
                </a:lnTo>
                <a:lnTo>
                  <a:pt x="1080806" y="1418998"/>
                </a:lnTo>
                <a:lnTo>
                  <a:pt x="1074771" y="1413919"/>
                </a:lnTo>
                <a:lnTo>
                  <a:pt x="1068102" y="1409157"/>
                </a:lnTo>
                <a:lnTo>
                  <a:pt x="1061750" y="1404395"/>
                </a:lnTo>
                <a:lnTo>
                  <a:pt x="1055080" y="1400586"/>
                </a:lnTo>
                <a:lnTo>
                  <a:pt x="1048410" y="1397094"/>
                </a:lnTo>
                <a:lnTo>
                  <a:pt x="1041740" y="1393602"/>
                </a:lnTo>
                <a:lnTo>
                  <a:pt x="1035071" y="1390745"/>
                </a:lnTo>
                <a:lnTo>
                  <a:pt x="1028401" y="1388205"/>
                </a:lnTo>
                <a:lnTo>
                  <a:pt x="1021731" y="1385666"/>
                </a:lnTo>
                <a:lnTo>
                  <a:pt x="1015062" y="1383761"/>
                </a:lnTo>
                <a:lnTo>
                  <a:pt x="1007122" y="1381539"/>
                </a:lnTo>
                <a:lnTo>
                  <a:pt x="999499" y="1379952"/>
                </a:lnTo>
                <a:lnTo>
                  <a:pt x="991877" y="1378364"/>
                </a:lnTo>
                <a:lnTo>
                  <a:pt x="983937" y="1377095"/>
                </a:lnTo>
                <a:lnTo>
                  <a:pt x="1006804" y="1075201"/>
                </a:lnTo>
                <a:lnTo>
                  <a:pt x="1018238" y="1072661"/>
                </a:lnTo>
                <a:lnTo>
                  <a:pt x="1029672" y="1070121"/>
                </a:lnTo>
                <a:lnTo>
                  <a:pt x="1040788" y="1066947"/>
                </a:lnTo>
                <a:lnTo>
                  <a:pt x="1051904" y="1062820"/>
                </a:lnTo>
                <a:lnTo>
                  <a:pt x="1063338" y="1058376"/>
                </a:lnTo>
                <a:lnTo>
                  <a:pt x="1074771" y="1053297"/>
                </a:lnTo>
                <a:lnTo>
                  <a:pt x="1085570" y="1047265"/>
                </a:lnTo>
                <a:lnTo>
                  <a:pt x="1096686" y="1040916"/>
                </a:lnTo>
                <a:lnTo>
                  <a:pt x="1103356" y="1036789"/>
                </a:lnTo>
                <a:lnTo>
                  <a:pt x="1109390" y="1032027"/>
                </a:lnTo>
                <a:lnTo>
                  <a:pt x="1116060" y="1027266"/>
                </a:lnTo>
                <a:lnTo>
                  <a:pt x="1122412" y="1022187"/>
                </a:lnTo>
                <a:lnTo>
                  <a:pt x="1128764" y="1016790"/>
                </a:lnTo>
                <a:lnTo>
                  <a:pt x="1135116" y="1010758"/>
                </a:lnTo>
                <a:lnTo>
                  <a:pt x="1141150" y="1005044"/>
                </a:lnTo>
                <a:lnTo>
                  <a:pt x="1147185" y="998378"/>
                </a:lnTo>
                <a:lnTo>
                  <a:pt x="1152902" y="991394"/>
                </a:lnTo>
                <a:lnTo>
                  <a:pt x="1158936" y="984093"/>
                </a:lnTo>
                <a:lnTo>
                  <a:pt x="1164336" y="976474"/>
                </a:lnTo>
                <a:lnTo>
                  <a:pt x="1170370" y="968220"/>
                </a:lnTo>
                <a:lnTo>
                  <a:pt x="1175452" y="959966"/>
                </a:lnTo>
                <a:lnTo>
                  <a:pt x="1180533" y="950760"/>
                </a:lnTo>
                <a:lnTo>
                  <a:pt x="1185615" y="941554"/>
                </a:lnTo>
                <a:lnTo>
                  <a:pt x="1190379" y="931714"/>
                </a:lnTo>
                <a:lnTo>
                  <a:pt x="1194508" y="921555"/>
                </a:lnTo>
                <a:lnTo>
                  <a:pt x="1198954" y="910444"/>
                </a:lnTo>
                <a:lnTo>
                  <a:pt x="1202766" y="899651"/>
                </a:lnTo>
                <a:lnTo>
                  <a:pt x="1206259" y="887906"/>
                </a:lnTo>
                <a:lnTo>
                  <a:pt x="1209435" y="876160"/>
                </a:lnTo>
                <a:lnTo>
                  <a:pt x="1212294" y="863779"/>
                </a:lnTo>
                <a:lnTo>
                  <a:pt x="1214517" y="851399"/>
                </a:lnTo>
                <a:lnTo>
                  <a:pt x="1216422" y="838701"/>
                </a:lnTo>
                <a:lnTo>
                  <a:pt x="1217693" y="826003"/>
                </a:lnTo>
                <a:lnTo>
                  <a:pt x="1218963" y="812988"/>
                </a:lnTo>
                <a:lnTo>
                  <a:pt x="1219598" y="799972"/>
                </a:lnTo>
                <a:lnTo>
                  <a:pt x="1219916" y="787274"/>
                </a:lnTo>
                <a:lnTo>
                  <a:pt x="1219916" y="774259"/>
                </a:lnTo>
                <a:lnTo>
                  <a:pt x="1219598" y="767275"/>
                </a:lnTo>
                <a:lnTo>
                  <a:pt x="1219598" y="763783"/>
                </a:lnTo>
                <a:lnTo>
                  <a:pt x="1219281" y="760926"/>
                </a:lnTo>
                <a:lnTo>
                  <a:pt x="1219281" y="754894"/>
                </a:lnTo>
                <a:lnTo>
                  <a:pt x="1218328" y="747910"/>
                </a:lnTo>
                <a:lnTo>
                  <a:pt x="1218010" y="740927"/>
                </a:lnTo>
                <a:lnTo>
                  <a:pt x="1217058" y="734260"/>
                </a:lnTo>
                <a:lnTo>
                  <a:pt x="1214834" y="720292"/>
                </a:lnTo>
                <a:lnTo>
                  <a:pt x="1212294" y="706325"/>
                </a:lnTo>
                <a:lnTo>
                  <a:pt x="1208800" y="692674"/>
                </a:lnTo>
                <a:lnTo>
                  <a:pt x="1204671" y="679341"/>
                </a:lnTo>
                <a:lnTo>
                  <a:pt x="1199907" y="666643"/>
                </a:lnTo>
                <a:lnTo>
                  <a:pt x="1194826" y="654263"/>
                </a:lnTo>
                <a:lnTo>
                  <a:pt x="1189426" y="642835"/>
                </a:lnTo>
                <a:lnTo>
                  <a:pt x="1183709" y="632359"/>
                </a:lnTo>
                <a:lnTo>
                  <a:pt x="1177357" y="622201"/>
                </a:lnTo>
                <a:lnTo>
                  <a:pt x="1170688" y="613312"/>
                </a:lnTo>
                <a:lnTo>
                  <a:pt x="1164018" y="605058"/>
                </a:lnTo>
                <a:lnTo>
                  <a:pt x="1157348" y="597122"/>
                </a:lnTo>
                <a:lnTo>
                  <a:pt x="1150361" y="590138"/>
                </a:lnTo>
                <a:lnTo>
                  <a:pt x="1143691" y="583789"/>
                </a:lnTo>
                <a:lnTo>
                  <a:pt x="1136704" y="578075"/>
                </a:lnTo>
                <a:lnTo>
                  <a:pt x="1129399" y="572996"/>
                </a:lnTo>
                <a:lnTo>
                  <a:pt x="1122412" y="567917"/>
                </a:lnTo>
                <a:lnTo>
                  <a:pt x="1115742" y="563472"/>
                </a:lnTo>
                <a:lnTo>
                  <a:pt x="1108755" y="559663"/>
                </a:lnTo>
                <a:lnTo>
                  <a:pt x="1101768" y="555536"/>
                </a:lnTo>
                <a:lnTo>
                  <a:pt x="1094463" y="552044"/>
                </a:lnTo>
                <a:lnTo>
                  <a:pt x="1088111" y="549505"/>
                </a:lnTo>
                <a:lnTo>
                  <a:pt x="1080806" y="546330"/>
                </a:lnTo>
                <a:lnTo>
                  <a:pt x="1073818" y="543791"/>
                </a:lnTo>
                <a:lnTo>
                  <a:pt x="1060162" y="539664"/>
                </a:lnTo>
                <a:lnTo>
                  <a:pt x="1046504" y="536172"/>
                </a:lnTo>
                <a:lnTo>
                  <a:pt x="1033165" y="533315"/>
                </a:lnTo>
                <a:lnTo>
                  <a:pt x="1019508" y="531093"/>
                </a:lnTo>
                <a:lnTo>
                  <a:pt x="1007122" y="530140"/>
                </a:lnTo>
                <a:lnTo>
                  <a:pt x="995370" y="529823"/>
                </a:lnTo>
                <a:lnTo>
                  <a:pt x="983301" y="529823"/>
                </a:lnTo>
                <a:lnTo>
                  <a:pt x="971550" y="530140"/>
                </a:lnTo>
                <a:lnTo>
                  <a:pt x="967104" y="529823"/>
                </a:lnTo>
                <a:lnTo>
                  <a:pt x="962657" y="529505"/>
                </a:lnTo>
                <a:lnTo>
                  <a:pt x="953447" y="529505"/>
                </a:lnTo>
                <a:close/>
                <a:moveTo>
                  <a:pt x="958846" y="276181"/>
                </a:moveTo>
                <a:lnTo>
                  <a:pt x="953764" y="276816"/>
                </a:lnTo>
                <a:lnTo>
                  <a:pt x="949318" y="277451"/>
                </a:lnTo>
                <a:lnTo>
                  <a:pt x="944236" y="278403"/>
                </a:lnTo>
                <a:lnTo>
                  <a:pt x="939472" y="279356"/>
                </a:lnTo>
                <a:lnTo>
                  <a:pt x="934708" y="280625"/>
                </a:lnTo>
                <a:lnTo>
                  <a:pt x="930262" y="282213"/>
                </a:lnTo>
                <a:lnTo>
                  <a:pt x="925815" y="284117"/>
                </a:lnTo>
                <a:lnTo>
                  <a:pt x="916922" y="288562"/>
                </a:lnTo>
                <a:lnTo>
                  <a:pt x="908982" y="293006"/>
                </a:lnTo>
                <a:lnTo>
                  <a:pt x="901360" y="299037"/>
                </a:lnTo>
                <a:lnTo>
                  <a:pt x="894372" y="305386"/>
                </a:lnTo>
                <a:lnTo>
                  <a:pt x="888020" y="312370"/>
                </a:lnTo>
                <a:lnTo>
                  <a:pt x="882621" y="319672"/>
                </a:lnTo>
                <a:lnTo>
                  <a:pt x="877539" y="327925"/>
                </a:lnTo>
                <a:lnTo>
                  <a:pt x="873093" y="336496"/>
                </a:lnTo>
                <a:lnTo>
                  <a:pt x="871505" y="340941"/>
                </a:lnTo>
                <a:lnTo>
                  <a:pt x="869917" y="345702"/>
                </a:lnTo>
                <a:lnTo>
                  <a:pt x="868964" y="350464"/>
                </a:lnTo>
                <a:lnTo>
                  <a:pt x="867694" y="354908"/>
                </a:lnTo>
                <a:lnTo>
                  <a:pt x="866741" y="359670"/>
                </a:lnTo>
                <a:lnTo>
                  <a:pt x="866106" y="364749"/>
                </a:lnTo>
                <a:lnTo>
                  <a:pt x="865788" y="369511"/>
                </a:lnTo>
                <a:lnTo>
                  <a:pt x="865788" y="374590"/>
                </a:lnTo>
                <a:lnTo>
                  <a:pt x="865788" y="379669"/>
                </a:lnTo>
                <a:lnTo>
                  <a:pt x="866106" y="384749"/>
                </a:lnTo>
                <a:lnTo>
                  <a:pt x="866741" y="389828"/>
                </a:lnTo>
                <a:lnTo>
                  <a:pt x="867694" y="394590"/>
                </a:lnTo>
                <a:lnTo>
                  <a:pt x="868964" y="399351"/>
                </a:lnTo>
                <a:lnTo>
                  <a:pt x="869917" y="404113"/>
                </a:lnTo>
                <a:lnTo>
                  <a:pt x="871505" y="408875"/>
                </a:lnTo>
                <a:lnTo>
                  <a:pt x="873093" y="413002"/>
                </a:lnTo>
                <a:lnTo>
                  <a:pt x="877539" y="421573"/>
                </a:lnTo>
                <a:lnTo>
                  <a:pt x="882621" y="429826"/>
                </a:lnTo>
                <a:lnTo>
                  <a:pt x="888020" y="437445"/>
                </a:lnTo>
                <a:lnTo>
                  <a:pt x="894372" y="444429"/>
                </a:lnTo>
                <a:lnTo>
                  <a:pt x="901360" y="450778"/>
                </a:lnTo>
                <a:lnTo>
                  <a:pt x="908982" y="456492"/>
                </a:lnTo>
                <a:lnTo>
                  <a:pt x="916922" y="461254"/>
                </a:lnTo>
                <a:lnTo>
                  <a:pt x="925815" y="465381"/>
                </a:lnTo>
                <a:lnTo>
                  <a:pt x="930262" y="466968"/>
                </a:lnTo>
                <a:lnTo>
                  <a:pt x="934708" y="468555"/>
                </a:lnTo>
                <a:lnTo>
                  <a:pt x="939472" y="470142"/>
                </a:lnTo>
                <a:lnTo>
                  <a:pt x="944236" y="471095"/>
                </a:lnTo>
                <a:lnTo>
                  <a:pt x="949318" y="472047"/>
                </a:lnTo>
                <a:lnTo>
                  <a:pt x="953764" y="472682"/>
                </a:lnTo>
                <a:lnTo>
                  <a:pt x="958846" y="472999"/>
                </a:lnTo>
                <a:lnTo>
                  <a:pt x="964245" y="473317"/>
                </a:lnTo>
                <a:lnTo>
                  <a:pt x="969327" y="472999"/>
                </a:lnTo>
                <a:lnTo>
                  <a:pt x="974408" y="472682"/>
                </a:lnTo>
                <a:lnTo>
                  <a:pt x="978855" y="472047"/>
                </a:lnTo>
                <a:lnTo>
                  <a:pt x="983937" y="471095"/>
                </a:lnTo>
                <a:lnTo>
                  <a:pt x="988701" y="470142"/>
                </a:lnTo>
                <a:lnTo>
                  <a:pt x="993465" y="468555"/>
                </a:lnTo>
                <a:lnTo>
                  <a:pt x="997911" y="466968"/>
                </a:lnTo>
                <a:lnTo>
                  <a:pt x="1002358" y="465381"/>
                </a:lnTo>
                <a:lnTo>
                  <a:pt x="1011250" y="461254"/>
                </a:lnTo>
                <a:lnTo>
                  <a:pt x="1018873" y="456492"/>
                </a:lnTo>
                <a:lnTo>
                  <a:pt x="1026813" y="450778"/>
                </a:lnTo>
                <a:lnTo>
                  <a:pt x="1033800" y="444429"/>
                </a:lnTo>
                <a:lnTo>
                  <a:pt x="1040152" y="437445"/>
                </a:lnTo>
                <a:lnTo>
                  <a:pt x="1045552" y="429826"/>
                </a:lnTo>
                <a:lnTo>
                  <a:pt x="1050633" y="421573"/>
                </a:lnTo>
                <a:lnTo>
                  <a:pt x="1055080" y="413002"/>
                </a:lnTo>
                <a:lnTo>
                  <a:pt x="1056668" y="408875"/>
                </a:lnTo>
                <a:lnTo>
                  <a:pt x="1058256" y="404113"/>
                </a:lnTo>
                <a:lnTo>
                  <a:pt x="1059209" y="399351"/>
                </a:lnTo>
                <a:lnTo>
                  <a:pt x="1060479" y="394590"/>
                </a:lnTo>
                <a:lnTo>
                  <a:pt x="1061432" y="389828"/>
                </a:lnTo>
                <a:lnTo>
                  <a:pt x="1062067" y="384749"/>
                </a:lnTo>
                <a:lnTo>
                  <a:pt x="1062385" y="379669"/>
                </a:lnTo>
                <a:lnTo>
                  <a:pt x="1062385" y="374590"/>
                </a:lnTo>
                <a:lnTo>
                  <a:pt x="1062385" y="369511"/>
                </a:lnTo>
                <a:lnTo>
                  <a:pt x="1062067" y="364749"/>
                </a:lnTo>
                <a:lnTo>
                  <a:pt x="1061432" y="359670"/>
                </a:lnTo>
                <a:lnTo>
                  <a:pt x="1060479" y="354908"/>
                </a:lnTo>
                <a:lnTo>
                  <a:pt x="1059209" y="350464"/>
                </a:lnTo>
                <a:lnTo>
                  <a:pt x="1058256" y="345702"/>
                </a:lnTo>
                <a:lnTo>
                  <a:pt x="1056668" y="340941"/>
                </a:lnTo>
                <a:lnTo>
                  <a:pt x="1055080" y="336496"/>
                </a:lnTo>
                <a:lnTo>
                  <a:pt x="1050633" y="327925"/>
                </a:lnTo>
                <a:lnTo>
                  <a:pt x="1045552" y="319672"/>
                </a:lnTo>
                <a:lnTo>
                  <a:pt x="1040152" y="312370"/>
                </a:lnTo>
                <a:lnTo>
                  <a:pt x="1033800" y="305386"/>
                </a:lnTo>
                <a:lnTo>
                  <a:pt x="1026813" y="299037"/>
                </a:lnTo>
                <a:lnTo>
                  <a:pt x="1018873" y="293006"/>
                </a:lnTo>
                <a:lnTo>
                  <a:pt x="1011250" y="288562"/>
                </a:lnTo>
                <a:lnTo>
                  <a:pt x="1002358" y="284117"/>
                </a:lnTo>
                <a:lnTo>
                  <a:pt x="997911" y="282213"/>
                </a:lnTo>
                <a:lnTo>
                  <a:pt x="993465" y="280625"/>
                </a:lnTo>
                <a:lnTo>
                  <a:pt x="988701" y="279356"/>
                </a:lnTo>
                <a:lnTo>
                  <a:pt x="983937" y="278403"/>
                </a:lnTo>
                <a:lnTo>
                  <a:pt x="978855" y="277451"/>
                </a:lnTo>
                <a:lnTo>
                  <a:pt x="974408" y="276816"/>
                </a:lnTo>
                <a:lnTo>
                  <a:pt x="969327" y="276181"/>
                </a:lnTo>
                <a:lnTo>
                  <a:pt x="964245" y="276181"/>
                </a:lnTo>
                <a:lnTo>
                  <a:pt x="958846" y="276181"/>
                </a:lnTo>
                <a:close/>
                <a:moveTo>
                  <a:pt x="765743" y="0"/>
                </a:moveTo>
                <a:lnTo>
                  <a:pt x="771142" y="0"/>
                </a:lnTo>
                <a:lnTo>
                  <a:pt x="1173864" y="0"/>
                </a:lnTo>
                <a:lnTo>
                  <a:pt x="1179263" y="0"/>
                </a:lnTo>
                <a:lnTo>
                  <a:pt x="1184662" y="635"/>
                </a:lnTo>
                <a:lnTo>
                  <a:pt x="1190379" y="1270"/>
                </a:lnTo>
                <a:lnTo>
                  <a:pt x="1195461" y="2222"/>
                </a:lnTo>
                <a:lnTo>
                  <a:pt x="1200542" y="3810"/>
                </a:lnTo>
                <a:lnTo>
                  <a:pt x="1205624" y="4762"/>
                </a:lnTo>
                <a:lnTo>
                  <a:pt x="1210706" y="6667"/>
                </a:lnTo>
                <a:lnTo>
                  <a:pt x="1215787" y="8889"/>
                </a:lnTo>
                <a:lnTo>
                  <a:pt x="1220551" y="10794"/>
                </a:lnTo>
                <a:lnTo>
                  <a:pt x="1224998" y="13016"/>
                </a:lnTo>
                <a:lnTo>
                  <a:pt x="1229444" y="15873"/>
                </a:lnTo>
                <a:lnTo>
                  <a:pt x="1234208" y="18412"/>
                </a:lnTo>
                <a:lnTo>
                  <a:pt x="1238337" y="21587"/>
                </a:lnTo>
                <a:lnTo>
                  <a:pt x="1242466" y="24761"/>
                </a:lnTo>
                <a:lnTo>
                  <a:pt x="1246277" y="28253"/>
                </a:lnTo>
                <a:lnTo>
                  <a:pt x="1250088" y="31745"/>
                </a:lnTo>
                <a:lnTo>
                  <a:pt x="1253900" y="35872"/>
                </a:lnTo>
                <a:lnTo>
                  <a:pt x="1256758" y="39681"/>
                </a:lnTo>
                <a:lnTo>
                  <a:pt x="1260570" y="43491"/>
                </a:lnTo>
                <a:lnTo>
                  <a:pt x="1263110" y="47935"/>
                </a:lnTo>
                <a:lnTo>
                  <a:pt x="1266286" y="52379"/>
                </a:lnTo>
                <a:lnTo>
                  <a:pt x="1268510" y="56824"/>
                </a:lnTo>
                <a:lnTo>
                  <a:pt x="1271050" y="61585"/>
                </a:lnTo>
                <a:lnTo>
                  <a:pt x="1273274" y="66347"/>
                </a:lnTo>
                <a:lnTo>
                  <a:pt x="1275179" y="71109"/>
                </a:lnTo>
                <a:lnTo>
                  <a:pt x="1276767" y="76188"/>
                </a:lnTo>
                <a:lnTo>
                  <a:pt x="1278355" y="81267"/>
                </a:lnTo>
                <a:lnTo>
                  <a:pt x="1279626" y="86664"/>
                </a:lnTo>
                <a:lnTo>
                  <a:pt x="1280261" y="91743"/>
                </a:lnTo>
                <a:lnTo>
                  <a:pt x="1281214" y="97140"/>
                </a:lnTo>
                <a:lnTo>
                  <a:pt x="1281531" y="102854"/>
                </a:lnTo>
                <a:lnTo>
                  <a:pt x="1281849" y="108250"/>
                </a:lnTo>
                <a:lnTo>
                  <a:pt x="1281849" y="345702"/>
                </a:lnTo>
                <a:lnTo>
                  <a:pt x="1281849" y="351099"/>
                </a:lnTo>
                <a:lnTo>
                  <a:pt x="1282484" y="356496"/>
                </a:lnTo>
                <a:lnTo>
                  <a:pt x="1282802" y="361575"/>
                </a:lnTo>
                <a:lnTo>
                  <a:pt x="1284072" y="366337"/>
                </a:lnTo>
                <a:lnTo>
                  <a:pt x="1284707" y="371098"/>
                </a:lnTo>
                <a:lnTo>
                  <a:pt x="1285978" y="375543"/>
                </a:lnTo>
                <a:lnTo>
                  <a:pt x="1287566" y="379669"/>
                </a:lnTo>
                <a:lnTo>
                  <a:pt x="1289471" y="383796"/>
                </a:lnTo>
                <a:lnTo>
                  <a:pt x="1291059" y="387288"/>
                </a:lnTo>
                <a:lnTo>
                  <a:pt x="1293283" y="390780"/>
                </a:lnTo>
                <a:lnTo>
                  <a:pt x="1295188" y="393955"/>
                </a:lnTo>
                <a:lnTo>
                  <a:pt x="1298047" y="396812"/>
                </a:lnTo>
                <a:lnTo>
                  <a:pt x="1300270" y="399669"/>
                </a:lnTo>
                <a:lnTo>
                  <a:pt x="1303446" y="402208"/>
                </a:lnTo>
                <a:lnTo>
                  <a:pt x="1306304" y="404430"/>
                </a:lnTo>
                <a:lnTo>
                  <a:pt x="1309480" y="406335"/>
                </a:lnTo>
                <a:lnTo>
                  <a:pt x="1312656" y="407922"/>
                </a:lnTo>
                <a:lnTo>
                  <a:pt x="1316150" y="409510"/>
                </a:lnTo>
                <a:lnTo>
                  <a:pt x="1319644" y="410779"/>
                </a:lnTo>
                <a:lnTo>
                  <a:pt x="1323137" y="411414"/>
                </a:lnTo>
                <a:lnTo>
                  <a:pt x="1326949" y="412367"/>
                </a:lnTo>
                <a:lnTo>
                  <a:pt x="1331078" y="412684"/>
                </a:lnTo>
                <a:lnTo>
                  <a:pt x="1335206" y="412684"/>
                </a:lnTo>
                <a:lnTo>
                  <a:pt x="1339335" y="412367"/>
                </a:lnTo>
                <a:lnTo>
                  <a:pt x="1343464" y="411732"/>
                </a:lnTo>
                <a:lnTo>
                  <a:pt x="1347910" y="411097"/>
                </a:lnTo>
                <a:lnTo>
                  <a:pt x="1352039" y="409827"/>
                </a:lnTo>
                <a:lnTo>
                  <a:pt x="1356803" y="408875"/>
                </a:lnTo>
                <a:lnTo>
                  <a:pt x="1361568" y="406653"/>
                </a:lnTo>
                <a:lnTo>
                  <a:pt x="1366332" y="404748"/>
                </a:lnTo>
                <a:lnTo>
                  <a:pt x="1371096" y="402526"/>
                </a:lnTo>
                <a:lnTo>
                  <a:pt x="1375542" y="399986"/>
                </a:lnTo>
                <a:lnTo>
                  <a:pt x="1581349" y="281260"/>
                </a:lnTo>
                <a:lnTo>
                  <a:pt x="1586113" y="278721"/>
                </a:lnTo>
                <a:lnTo>
                  <a:pt x="1591195" y="276181"/>
                </a:lnTo>
                <a:lnTo>
                  <a:pt x="1596277" y="273959"/>
                </a:lnTo>
                <a:lnTo>
                  <a:pt x="1601358" y="272372"/>
                </a:lnTo>
                <a:lnTo>
                  <a:pt x="1606440" y="270784"/>
                </a:lnTo>
                <a:lnTo>
                  <a:pt x="1611522" y="269197"/>
                </a:lnTo>
                <a:lnTo>
                  <a:pt x="1617238" y="268562"/>
                </a:lnTo>
                <a:lnTo>
                  <a:pt x="1622320" y="267610"/>
                </a:lnTo>
                <a:lnTo>
                  <a:pt x="1627402" y="266975"/>
                </a:lnTo>
                <a:lnTo>
                  <a:pt x="1632801" y="266975"/>
                </a:lnTo>
                <a:lnTo>
                  <a:pt x="1637883" y="266975"/>
                </a:lnTo>
                <a:lnTo>
                  <a:pt x="1642964" y="266975"/>
                </a:lnTo>
                <a:lnTo>
                  <a:pt x="1648364" y="267610"/>
                </a:lnTo>
                <a:lnTo>
                  <a:pt x="1653445" y="268562"/>
                </a:lnTo>
                <a:lnTo>
                  <a:pt x="1658527" y="269197"/>
                </a:lnTo>
                <a:lnTo>
                  <a:pt x="1663609" y="270467"/>
                </a:lnTo>
                <a:lnTo>
                  <a:pt x="1668373" y="272054"/>
                </a:lnTo>
                <a:lnTo>
                  <a:pt x="1673454" y="273641"/>
                </a:lnTo>
                <a:lnTo>
                  <a:pt x="1678218" y="275546"/>
                </a:lnTo>
                <a:lnTo>
                  <a:pt x="1682982" y="277768"/>
                </a:lnTo>
                <a:lnTo>
                  <a:pt x="1687746" y="280308"/>
                </a:lnTo>
                <a:lnTo>
                  <a:pt x="1692193" y="282530"/>
                </a:lnTo>
                <a:lnTo>
                  <a:pt x="1696640" y="285704"/>
                </a:lnTo>
                <a:lnTo>
                  <a:pt x="1701086" y="288562"/>
                </a:lnTo>
                <a:lnTo>
                  <a:pt x="1705215" y="292053"/>
                </a:lnTo>
                <a:lnTo>
                  <a:pt x="1709344" y="295545"/>
                </a:lnTo>
                <a:lnTo>
                  <a:pt x="1713155" y="299037"/>
                </a:lnTo>
                <a:lnTo>
                  <a:pt x="1716648" y="302847"/>
                </a:lnTo>
                <a:lnTo>
                  <a:pt x="1720142" y="307291"/>
                </a:lnTo>
                <a:lnTo>
                  <a:pt x="1723318" y="311418"/>
                </a:lnTo>
                <a:lnTo>
                  <a:pt x="1726494" y="315862"/>
                </a:lnTo>
                <a:lnTo>
                  <a:pt x="1729670" y="320624"/>
                </a:lnTo>
                <a:lnTo>
                  <a:pt x="1930713" y="668866"/>
                </a:lnTo>
                <a:lnTo>
                  <a:pt x="1933254" y="673945"/>
                </a:lnTo>
                <a:lnTo>
                  <a:pt x="1935795" y="678707"/>
                </a:lnTo>
                <a:lnTo>
                  <a:pt x="1937701" y="683786"/>
                </a:lnTo>
                <a:lnTo>
                  <a:pt x="1939606" y="688865"/>
                </a:lnTo>
                <a:lnTo>
                  <a:pt x="1941194" y="693944"/>
                </a:lnTo>
                <a:lnTo>
                  <a:pt x="1942465" y="699341"/>
                </a:lnTo>
                <a:lnTo>
                  <a:pt x="1943735" y="704420"/>
                </a:lnTo>
                <a:lnTo>
                  <a:pt x="1944370" y="709499"/>
                </a:lnTo>
                <a:lnTo>
                  <a:pt x="1944688" y="715213"/>
                </a:lnTo>
                <a:lnTo>
                  <a:pt x="1944688" y="720292"/>
                </a:lnTo>
                <a:lnTo>
                  <a:pt x="1944688" y="725372"/>
                </a:lnTo>
                <a:lnTo>
                  <a:pt x="1944688" y="730768"/>
                </a:lnTo>
                <a:lnTo>
                  <a:pt x="1944370" y="735847"/>
                </a:lnTo>
                <a:lnTo>
                  <a:pt x="1943735" y="740927"/>
                </a:lnTo>
                <a:lnTo>
                  <a:pt x="1942465" y="746006"/>
                </a:lnTo>
                <a:lnTo>
                  <a:pt x="1941194" y="751085"/>
                </a:lnTo>
                <a:lnTo>
                  <a:pt x="1939606" y="756164"/>
                </a:lnTo>
                <a:lnTo>
                  <a:pt x="1938018" y="760926"/>
                </a:lnTo>
                <a:lnTo>
                  <a:pt x="1936113" y="766005"/>
                </a:lnTo>
                <a:lnTo>
                  <a:pt x="1933890" y="770767"/>
                </a:lnTo>
                <a:lnTo>
                  <a:pt x="1931349" y="775529"/>
                </a:lnTo>
                <a:lnTo>
                  <a:pt x="1929125" y="779655"/>
                </a:lnTo>
                <a:lnTo>
                  <a:pt x="1925949" y="784100"/>
                </a:lnTo>
                <a:lnTo>
                  <a:pt x="1923091" y="788226"/>
                </a:lnTo>
                <a:lnTo>
                  <a:pt x="1919597" y="792671"/>
                </a:lnTo>
                <a:lnTo>
                  <a:pt x="1916104" y="796480"/>
                </a:lnTo>
                <a:lnTo>
                  <a:pt x="1912610" y="800607"/>
                </a:lnTo>
                <a:lnTo>
                  <a:pt x="1908799" y="804099"/>
                </a:lnTo>
                <a:lnTo>
                  <a:pt x="1904352" y="807591"/>
                </a:lnTo>
                <a:lnTo>
                  <a:pt x="1900224" y="811083"/>
                </a:lnTo>
                <a:lnTo>
                  <a:pt x="1895777" y="813940"/>
                </a:lnTo>
                <a:lnTo>
                  <a:pt x="1891013" y="816797"/>
                </a:lnTo>
                <a:lnTo>
                  <a:pt x="1684888" y="935523"/>
                </a:lnTo>
                <a:lnTo>
                  <a:pt x="1680124" y="938380"/>
                </a:lnTo>
                <a:lnTo>
                  <a:pt x="1675995" y="941554"/>
                </a:lnTo>
                <a:lnTo>
                  <a:pt x="1671866" y="944094"/>
                </a:lnTo>
                <a:lnTo>
                  <a:pt x="1668055" y="947269"/>
                </a:lnTo>
                <a:lnTo>
                  <a:pt x="1664562" y="950760"/>
                </a:lnTo>
                <a:lnTo>
                  <a:pt x="1661385" y="953935"/>
                </a:lnTo>
                <a:lnTo>
                  <a:pt x="1658527" y="957427"/>
                </a:lnTo>
                <a:lnTo>
                  <a:pt x="1655986" y="960601"/>
                </a:lnTo>
                <a:lnTo>
                  <a:pt x="1654080" y="964093"/>
                </a:lnTo>
                <a:lnTo>
                  <a:pt x="1651857" y="967585"/>
                </a:lnTo>
                <a:lnTo>
                  <a:pt x="1649952" y="971395"/>
                </a:lnTo>
                <a:lnTo>
                  <a:pt x="1648681" y="975204"/>
                </a:lnTo>
                <a:lnTo>
                  <a:pt x="1647728" y="978696"/>
                </a:lnTo>
                <a:lnTo>
                  <a:pt x="1646776" y="982188"/>
                </a:lnTo>
                <a:lnTo>
                  <a:pt x="1646458" y="985997"/>
                </a:lnTo>
                <a:lnTo>
                  <a:pt x="1646458" y="989807"/>
                </a:lnTo>
                <a:lnTo>
                  <a:pt x="1646458" y="993616"/>
                </a:lnTo>
                <a:lnTo>
                  <a:pt x="1646776" y="997108"/>
                </a:lnTo>
                <a:lnTo>
                  <a:pt x="1647728" y="1000600"/>
                </a:lnTo>
                <a:lnTo>
                  <a:pt x="1648681" y="1004409"/>
                </a:lnTo>
                <a:lnTo>
                  <a:pt x="1649952" y="1008219"/>
                </a:lnTo>
                <a:lnTo>
                  <a:pt x="1651857" y="1011711"/>
                </a:lnTo>
                <a:lnTo>
                  <a:pt x="1654080" y="1015203"/>
                </a:lnTo>
                <a:lnTo>
                  <a:pt x="1656304" y="1018695"/>
                </a:lnTo>
                <a:lnTo>
                  <a:pt x="1658527" y="1022187"/>
                </a:lnTo>
                <a:lnTo>
                  <a:pt x="1661385" y="1025361"/>
                </a:lnTo>
                <a:lnTo>
                  <a:pt x="1664562" y="1028853"/>
                </a:lnTo>
                <a:lnTo>
                  <a:pt x="1668055" y="1032027"/>
                </a:lnTo>
                <a:lnTo>
                  <a:pt x="1671866" y="1035202"/>
                </a:lnTo>
                <a:lnTo>
                  <a:pt x="1675995" y="1038376"/>
                </a:lnTo>
                <a:lnTo>
                  <a:pt x="1680442" y="1040916"/>
                </a:lnTo>
                <a:lnTo>
                  <a:pt x="1684888" y="1043773"/>
                </a:lnTo>
                <a:lnTo>
                  <a:pt x="1891013" y="1162499"/>
                </a:lnTo>
                <a:lnTo>
                  <a:pt x="1895777" y="1165674"/>
                </a:lnTo>
                <a:lnTo>
                  <a:pt x="1900224" y="1168848"/>
                </a:lnTo>
                <a:lnTo>
                  <a:pt x="1904352" y="1171705"/>
                </a:lnTo>
                <a:lnTo>
                  <a:pt x="1908799" y="1175514"/>
                </a:lnTo>
                <a:lnTo>
                  <a:pt x="1912610" y="1179006"/>
                </a:lnTo>
                <a:lnTo>
                  <a:pt x="1916104" y="1182816"/>
                </a:lnTo>
                <a:lnTo>
                  <a:pt x="1919597" y="1186625"/>
                </a:lnTo>
                <a:lnTo>
                  <a:pt x="1923091" y="1191069"/>
                </a:lnTo>
                <a:lnTo>
                  <a:pt x="1925949" y="1195196"/>
                </a:lnTo>
                <a:lnTo>
                  <a:pt x="1929125" y="1199641"/>
                </a:lnTo>
                <a:lnTo>
                  <a:pt x="1931349" y="1204402"/>
                </a:lnTo>
                <a:lnTo>
                  <a:pt x="1933890" y="1209164"/>
                </a:lnTo>
                <a:lnTo>
                  <a:pt x="1936113" y="1213608"/>
                </a:lnTo>
                <a:lnTo>
                  <a:pt x="1938018" y="1218370"/>
                </a:lnTo>
                <a:lnTo>
                  <a:pt x="1939606" y="1223449"/>
                </a:lnTo>
                <a:lnTo>
                  <a:pt x="1941194" y="1228211"/>
                </a:lnTo>
                <a:lnTo>
                  <a:pt x="1942465" y="1233290"/>
                </a:lnTo>
                <a:lnTo>
                  <a:pt x="1943735" y="1238369"/>
                </a:lnTo>
                <a:lnTo>
                  <a:pt x="1944370" y="1243449"/>
                </a:lnTo>
                <a:lnTo>
                  <a:pt x="1944688" y="1249163"/>
                </a:lnTo>
                <a:lnTo>
                  <a:pt x="1944688" y="1254242"/>
                </a:lnTo>
                <a:lnTo>
                  <a:pt x="1944688" y="1259321"/>
                </a:lnTo>
                <a:lnTo>
                  <a:pt x="1944688" y="1264718"/>
                </a:lnTo>
                <a:lnTo>
                  <a:pt x="1944370" y="1269797"/>
                </a:lnTo>
                <a:lnTo>
                  <a:pt x="1943735" y="1274876"/>
                </a:lnTo>
                <a:lnTo>
                  <a:pt x="1942465" y="1280273"/>
                </a:lnTo>
                <a:lnTo>
                  <a:pt x="1941194" y="1285352"/>
                </a:lnTo>
                <a:lnTo>
                  <a:pt x="1939606" y="1290431"/>
                </a:lnTo>
                <a:lnTo>
                  <a:pt x="1937701" y="1295510"/>
                </a:lnTo>
                <a:lnTo>
                  <a:pt x="1935795" y="1300589"/>
                </a:lnTo>
                <a:lnTo>
                  <a:pt x="1933254" y="1305351"/>
                </a:lnTo>
                <a:lnTo>
                  <a:pt x="1930713" y="1310430"/>
                </a:lnTo>
                <a:lnTo>
                  <a:pt x="1729670" y="1658672"/>
                </a:lnTo>
                <a:lnTo>
                  <a:pt x="1726494" y="1663434"/>
                </a:lnTo>
                <a:lnTo>
                  <a:pt x="1723318" y="1668196"/>
                </a:lnTo>
                <a:lnTo>
                  <a:pt x="1720142" y="1672640"/>
                </a:lnTo>
                <a:lnTo>
                  <a:pt x="1716648" y="1676449"/>
                </a:lnTo>
                <a:lnTo>
                  <a:pt x="1713155" y="1680259"/>
                </a:lnTo>
                <a:lnTo>
                  <a:pt x="1709344" y="1684385"/>
                </a:lnTo>
                <a:lnTo>
                  <a:pt x="1705215" y="1687243"/>
                </a:lnTo>
                <a:lnTo>
                  <a:pt x="1701086" y="1691052"/>
                </a:lnTo>
                <a:lnTo>
                  <a:pt x="1696640" y="1693909"/>
                </a:lnTo>
                <a:lnTo>
                  <a:pt x="1692193" y="1696766"/>
                </a:lnTo>
                <a:lnTo>
                  <a:pt x="1687746" y="1699623"/>
                </a:lnTo>
                <a:lnTo>
                  <a:pt x="1682982" y="1701845"/>
                </a:lnTo>
                <a:lnTo>
                  <a:pt x="1678218" y="1703750"/>
                </a:lnTo>
                <a:lnTo>
                  <a:pt x="1673454" y="1705655"/>
                </a:lnTo>
                <a:lnTo>
                  <a:pt x="1668373" y="1707242"/>
                </a:lnTo>
                <a:lnTo>
                  <a:pt x="1663609" y="1708829"/>
                </a:lnTo>
                <a:lnTo>
                  <a:pt x="1658527" y="1710099"/>
                </a:lnTo>
                <a:lnTo>
                  <a:pt x="1653445" y="1711369"/>
                </a:lnTo>
                <a:lnTo>
                  <a:pt x="1648364" y="1712004"/>
                </a:lnTo>
                <a:lnTo>
                  <a:pt x="1642964" y="1712321"/>
                </a:lnTo>
                <a:lnTo>
                  <a:pt x="1637883" y="1712956"/>
                </a:lnTo>
                <a:lnTo>
                  <a:pt x="1632801" y="1712956"/>
                </a:lnTo>
                <a:lnTo>
                  <a:pt x="1627402" y="1712321"/>
                </a:lnTo>
                <a:lnTo>
                  <a:pt x="1622320" y="1712004"/>
                </a:lnTo>
                <a:lnTo>
                  <a:pt x="1617238" y="1711369"/>
                </a:lnTo>
                <a:lnTo>
                  <a:pt x="1611522" y="1710099"/>
                </a:lnTo>
                <a:lnTo>
                  <a:pt x="1606440" y="1708829"/>
                </a:lnTo>
                <a:lnTo>
                  <a:pt x="1601358" y="1707242"/>
                </a:lnTo>
                <a:lnTo>
                  <a:pt x="1596277" y="1705337"/>
                </a:lnTo>
                <a:lnTo>
                  <a:pt x="1591195" y="1703432"/>
                </a:lnTo>
                <a:lnTo>
                  <a:pt x="1586113" y="1701210"/>
                </a:lnTo>
                <a:lnTo>
                  <a:pt x="1581349" y="1698353"/>
                </a:lnTo>
                <a:lnTo>
                  <a:pt x="1375542" y="1579627"/>
                </a:lnTo>
                <a:lnTo>
                  <a:pt x="1371096" y="1576770"/>
                </a:lnTo>
                <a:lnTo>
                  <a:pt x="1366332" y="1574548"/>
                </a:lnTo>
                <a:lnTo>
                  <a:pt x="1361568" y="1572643"/>
                </a:lnTo>
                <a:lnTo>
                  <a:pt x="1356803" y="1571056"/>
                </a:lnTo>
                <a:lnTo>
                  <a:pt x="1352039" y="1569469"/>
                </a:lnTo>
                <a:lnTo>
                  <a:pt x="1347910" y="1568199"/>
                </a:lnTo>
                <a:lnTo>
                  <a:pt x="1343464" y="1567564"/>
                </a:lnTo>
                <a:lnTo>
                  <a:pt x="1339335" y="1567247"/>
                </a:lnTo>
                <a:lnTo>
                  <a:pt x="1335206" y="1566612"/>
                </a:lnTo>
                <a:lnTo>
                  <a:pt x="1331078" y="1566612"/>
                </a:lnTo>
                <a:lnTo>
                  <a:pt x="1326949" y="1567247"/>
                </a:lnTo>
                <a:lnTo>
                  <a:pt x="1323137" y="1567882"/>
                </a:lnTo>
                <a:lnTo>
                  <a:pt x="1319644" y="1568517"/>
                </a:lnTo>
                <a:lnTo>
                  <a:pt x="1316150" y="1569786"/>
                </a:lnTo>
                <a:lnTo>
                  <a:pt x="1312656" y="1571374"/>
                </a:lnTo>
                <a:lnTo>
                  <a:pt x="1309480" y="1572961"/>
                </a:lnTo>
                <a:lnTo>
                  <a:pt x="1306304" y="1574866"/>
                </a:lnTo>
                <a:lnTo>
                  <a:pt x="1303446" y="1577405"/>
                </a:lnTo>
                <a:lnTo>
                  <a:pt x="1300270" y="1579627"/>
                </a:lnTo>
                <a:lnTo>
                  <a:pt x="1298047" y="1582484"/>
                </a:lnTo>
                <a:lnTo>
                  <a:pt x="1295188" y="1585659"/>
                </a:lnTo>
                <a:lnTo>
                  <a:pt x="1293283" y="1588516"/>
                </a:lnTo>
                <a:lnTo>
                  <a:pt x="1291059" y="1592325"/>
                </a:lnTo>
                <a:lnTo>
                  <a:pt x="1289471" y="1595817"/>
                </a:lnTo>
                <a:lnTo>
                  <a:pt x="1287566" y="1599944"/>
                </a:lnTo>
                <a:lnTo>
                  <a:pt x="1285978" y="1604071"/>
                </a:lnTo>
                <a:lnTo>
                  <a:pt x="1284707" y="1608198"/>
                </a:lnTo>
                <a:lnTo>
                  <a:pt x="1284072" y="1612959"/>
                </a:lnTo>
                <a:lnTo>
                  <a:pt x="1282802" y="1618039"/>
                </a:lnTo>
                <a:lnTo>
                  <a:pt x="1282484" y="1622800"/>
                </a:lnTo>
                <a:lnTo>
                  <a:pt x="1281849" y="1628197"/>
                </a:lnTo>
                <a:lnTo>
                  <a:pt x="1281849" y="1633594"/>
                </a:lnTo>
                <a:lnTo>
                  <a:pt x="1281849" y="1871046"/>
                </a:lnTo>
                <a:lnTo>
                  <a:pt x="1281531" y="1877077"/>
                </a:lnTo>
                <a:lnTo>
                  <a:pt x="1281214" y="1882156"/>
                </a:lnTo>
                <a:lnTo>
                  <a:pt x="1280261" y="1887553"/>
                </a:lnTo>
                <a:lnTo>
                  <a:pt x="1279626" y="1892950"/>
                </a:lnTo>
                <a:lnTo>
                  <a:pt x="1278355" y="1898029"/>
                </a:lnTo>
                <a:lnTo>
                  <a:pt x="1276767" y="1903108"/>
                </a:lnTo>
                <a:lnTo>
                  <a:pt x="1275179" y="1908187"/>
                </a:lnTo>
                <a:lnTo>
                  <a:pt x="1273274" y="1913266"/>
                </a:lnTo>
                <a:lnTo>
                  <a:pt x="1271050" y="1918028"/>
                </a:lnTo>
                <a:lnTo>
                  <a:pt x="1268510" y="1922790"/>
                </a:lnTo>
                <a:lnTo>
                  <a:pt x="1266286" y="1927234"/>
                </a:lnTo>
                <a:lnTo>
                  <a:pt x="1263110" y="1931361"/>
                </a:lnTo>
                <a:lnTo>
                  <a:pt x="1260570" y="1935805"/>
                </a:lnTo>
                <a:lnTo>
                  <a:pt x="1256758" y="1939932"/>
                </a:lnTo>
                <a:lnTo>
                  <a:pt x="1253900" y="1944059"/>
                </a:lnTo>
                <a:lnTo>
                  <a:pt x="1250088" y="1947551"/>
                </a:lnTo>
                <a:lnTo>
                  <a:pt x="1246277" y="1951360"/>
                </a:lnTo>
                <a:lnTo>
                  <a:pt x="1242466" y="1954535"/>
                </a:lnTo>
                <a:lnTo>
                  <a:pt x="1238337" y="1958027"/>
                </a:lnTo>
                <a:lnTo>
                  <a:pt x="1234208" y="1960884"/>
                </a:lnTo>
                <a:lnTo>
                  <a:pt x="1229444" y="1963423"/>
                </a:lnTo>
                <a:lnTo>
                  <a:pt x="1224998" y="1966280"/>
                </a:lnTo>
                <a:lnTo>
                  <a:pt x="1220551" y="1968502"/>
                </a:lnTo>
                <a:lnTo>
                  <a:pt x="1215787" y="1971042"/>
                </a:lnTo>
                <a:lnTo>
                  <a:pt x="1210706" y="1972947"/>
                </a:lnTo>
                <a:lnTo>
                  <a:pt x="1205624" y="1974534"/>
                </a:lnTo>
                <a:lnTo>
                  <a:pt x="1200542" y="1976121"/>
                </a:lnTo>
                <a:lnTo>
                  <a:pt x="1195461" y="1977391"/>
                </a:lnTo>
                <a:lnTo>
                  <a:pt x="1190379" y="1978026"/>
                </a:lnTo>
                <a:lnTo>
                  <a:pt x="1184662" y="1978978"/>
                </a:lnTo>
                <a:lnTo>
                  <a:pt x="1179263" y="1979296"/>
                </a:lnTo>
                <a:lnTo>
                  <a:pt x="1173864" y="1979613"/>
                </a:lnTo>
                <a:lnTo>
                  <a:pt x="771142" y="1979613"/>
                </a:lnTo>
                <a:lnTo>
                  <a:pt x="765743" y="1979296"/>
                </a:lnTo>
                <a:lnTo>
                  <a:pt x="760344" y="1978978"/>
                </a:lnTo>
                <a:lnTo>
                  <a:pt x="754944" y="1978026"/>
                </a:lnTo>
                <a:lnTo>
                  <a:pt x="749545" y="1977391"/>
                </a:lnTo>
                <a:lnTo>
                  <a:pt x="744146" y="1976121"/>
                </a:lnTo>
                <a:lnTo>
                  <a:pt x="739064" y="1974534"/>
                </a:lnTo>
                <a:lnTo>
                  <a:pt x="733982" y="1972947"/>
                </a:lnTo>
                <a:lnTo>
                  <a:pt x="729218" y="1971042"/>
                </a:lnTo>
                <a:lnTo>
                  <a:pt x="724772" y="1968502"/>
                </a:lnTo>
                <a:lnTo>
                  <a:pt x="720008" y="1966280"/>
                </a:lnTo>
                <a:lnTo>
                  <a:pt x="715244" y="1963423"/>
                </a:lnTo>
                <a:lnTo>
                  <a:pt x="710797" y="1960884"/>
                </a:lnTo>
                <a:lnTo>
                  <a:pt x="706668" y="1958027"/>
                </a:lnTo>
                <a:lnTo>
                  <a:pt x="702540" y="1954535"/>
                </a:lnTo>
                <a:lnTo>
                  <a:pt x="698728" y="1951360"/>
                </a:lnTo>
                <a:lnTo>
                  <a:pt x="694917" y="1947551"/>
                </a:lnTo>
                <a:lnTo>
                  <a:pt x="691423" y="1944059"/>
                </a:lnTo>
                <a:lnTo>
                  <a:pt x="687930" y="1939932"/>
                </a:lnTo>
                <a:lnTo>
                  <a:pt x="684754" y="1935805"/>
                </a:lnTo>
                <a:lnTo>
                  <a:pt x="681578" y="1931361"/>
                </a:lnTo>
                <a:lnTo>
                  <a:pt x="678719" y="1927234"/>
                </a:lnTo>
                <a:lnTo>
                  <a:pt x="675861" y="1922790"/>
                </a:lnTo>
                <a:lnTo>
                  <a:pt x="673638" y="1918028"/>
                </a:lnTo>
                <a:lnTo>
                  <a:pt x="671732" y="1913266"/>
                </a:lnTo>
                <a:lnTo>
                  <a:pt x="669826" y="1908187"/>
                </a:lnTo>
                <a:lnTo>
                  <a:pt x="667921" y="1903108"/>
                </a:lnTo>
                <a:lnTo>
                  <a:pt x="666650" y="1898029"/>
                </a:lnTo>
                <a:lnTo>
                  <a:pt x="665380" y="1892950"/>
                </a:lnTo>
                <a:lnTo>
                  <a:pt x="664110" y="1887553"/>
                </a:lnTo>
                <a:lnTo>
                  <a:pt x="663474" y="1882156"/>
                </a:lnTo>
                <a:lnTo>
                  <a:pt x="663157" y="1877077"/>
                </a:lnTo>
                <a:lnTo>
                  <a:pt x="663157" y="1871046"/>
                </a:lnTo>
                <a:lnTo>
                  <a:pt x="663157" y="1633594"/>
                </a:lnTo>
                <a:lnTo>
                  <a:pt x="663157" y="1628197"/>
                </a:lnTo>
                <a:lnTo>
                  <a:pt x="662839" y="1623118"/>
                </a:lnTo>
                <a:lnTo>
                  <a:pt x="661886" y="1618039"/>
                </a:lnTo>
                <a:lnTo>
                  <a:pt x="661251" y="1612959"/>
                </a:lnTo>
                <a:lnTo>
                  <a:pt x="659981" y="1608515"/>
                </a:lnTo>
                <a:lnTo>
                  <a:pt x="658710" y="1604071"/>
                </a:lnTo>
                <a:lnTo>
                  <a:pt x="657122" y="1599944"/>
                </a:lnTo>
                <a:lnTo>
                  <a:pt x="655534" y="1596135"/>
                </a:lnTo>
                <a:lnTo>
                  <a:pt x="653629" y="1592325"/>
                </a:lnTo>
                <a:lnTo>
                  <a:pt x="651723" y="1588516"/>
                </a:lnTo>
                <a:lnTo>
                  <a:pt x="649500" y="1585659"/>
                </a:lnTo>
                <a:lnTo>
                  <a:pt x="646959" y="1582484"/>
                </a:lnTo>
                <a:lnTo>
                  <a:pt x="644418" y="1579627"/>
                </a:lnTo>
                <a:lnTo>
                  <a:pt x="641560" y="1577405"/>
                </a:lnTo>
                <a:lnTo>
                  <a:pt x="638384" y="1574866"/>
                </a:lnTo>
                <a:lnTo>
                  <a:pt x="635525" y="1572961"/>
                </a:lnTo>
                <a:lnTo>
                  <a:pt x="632032" y="1571374"/>
                </a:lnTo>
                <a:lnTo>
                  <a:pt x="628538" y="1569786"/>
                </a:lnTo>
                <a:lnTo>
                  <a:pt x="625044" y="1568517"/>
                </a:lnTo>
                <a:lnTo>
                  <a:pt x="621551" y="1567882"/>
                </a:lnTo>
                <a:lnTo>
                  <a:pt x="617739" y="1567247"/>
                </a:lnTo>
                <a:lnTo>
                  <a:pt x="613610" y="1566612"/>
                </a:lnTo>
                <a:lnTo>
                  <a:pt x="609799" y="1566612"/>
                </a:lnTo>
                <a:lnTo>
                  <a:pt x="605353" y="1567247"/>
                </a:lnTo>
                <a:lnTo>
                  <a:pt x="601224" y="1567564"/>
                </a:lnTo>
                <a:lnTo>
                  <a:pt x="596778" y="1568199"/>
                </a:lnTo>
                <a:lnTo>
                  <a:pt x="592649" y="1569469"/>
                </a:lnTo>
                <a:lnTo>
                  <a:pt x="587885" y="1571056"/>
                </a:lnTo>
                <a:lnTo>
                  <a:pt x="583438" y="1572643"/>
                </a:lnTo>
                <a:lnTo>
                  <a:pt x="578674" y="1574548"/>
                </a:lnTo>
                <a:lnTo>
                  <a:pt x="574228" y="1576770"/>
                </a:lnTo>
                <a:lnTo>
                  <a:pt x="569146" y="1579627"/>
                </a:lnTo>
                <a:lnTo>
                  <a:pt x="363339" y="1698353"/>
                </a:lnTo>
                <a:lnTo>
                  <a:pt x="358575" y="1701210"/>
                </a:lnTo>
                <a:lnTo>
                  <a:pt x="353493" y="1703432"/>
                </a:lnTo>
                <a:lnTo>
                  <a:pt x="348411" y="1705337"/>
                </a:lnTo>
                <a:lnTo>
                  <a:pt x="343330" y="1707242"/>
                </a:lnTo>
                <a:lnTo>
                  <a:pt x="338248" y="1708829"/>
                </a:lnTo>
                <a:lnTo>
                  <a:pt x="333166" y="1710099"/>
                </a:lnTo>
                <a:lnTo>
                  <a:pt x="328085" y="1711369"/>
                </a:lnTo>
                <a:lnTo>
                  <a:pt x="323003" y="1712004"/>
                </a:lnTo>
                <a:lnTo>
                  <a:pt x="317286" y="1712321"/>
                </a:lnTo>
                <a:lnTo>
                  <a:pt x="312205" y="1712956"/>
                </a:lnTo>
                <a:lnTo>
                  <a:pt x="306805" y="1712956"/>
                </a:lnTo>
                <a:lnTo>
                  <a:pt x="301724" y="1712321"/>
                </a:lnTo>
                <a:lnTo>
                  <a:pt x="296642" y="1712004"/>
                </a:lnTo>
                <a:lnTo>
                  <a:pt x="291560" y="1711369"/>
                </a:lnTo>
                <a:lnTo>
                  <a:pt x="286479" y="1710099"/>
                </a:lnTo>
                <a:lnTo>
                  <a:pt x="281397" y="1708829"/>
                </a:lnTo>
                <a:lnTo>
                  <a:pt x="276315" y="1707242"/>
                </a:lnTo>
                <a:lnTo>
                  <a:pt x="271551" y="1705655"/>
                </a:lnTo>
                <a:lnTo>
                  <a:pt x="266470" y="1703750"/>
                </a:lnTo>
                <a:lnTo>
                  <a:pt x="261706" y="1701845"/>
                </a:lnTo>
                <a:lnTo>
                  <a:pt x="256941" y="1699623"/>
                </a:lnTo>
                <a:lnTo>
                  <a:pt x="252813" y="1696766"/>
                </a:lnTo>
                <a:lnTo>
                  <a:pt x="248049" y="1693909"/>
                </a:lnTo>
                <a:lnTo>
                  <a:pt x="243602" y="1691052"/>
                </a:lnTo>
                <a:lnTo>
                  <a:pt x="239791" y="1687243"/>
                </a:lnTo>
                <a:lnTo>
                  <a:pt x="235980" y="1684385"/>
                </a:lnTo>
                <a:lnTo>
                  <a:pt x="231851" y="1680259"/>
                </a:lnTo>
                <a:lnTo>
                  <a:pt x="228040" y="1676449"/>
                </a:lnTo>
                <a:lnTo>
                  <a:pt x="224863" y="1672640"/>
                </a:lnTo>
                <a:lnTo>
                  <a:pt x="221370" y="1668196"/>
                </a:lnTo>
                <a:lnTo>
                  <a:pt x="218194" y="1663434"/>
                </a:lnTo>
                <a:lnTo>
                  <a:pt x="215335" y="1658672"/>
                </a:lnTo>
                <a:lnTo>
                  <a:pt x="14292" y="1310430"/>
                </a:lnTo>
                <a:lnTo>
                  <a:pt x="11751" y="1305351"/>
                </a:lnTo>
                <a:lnTo>
                  <a:pt x="9211" y="1300589"/>
                </a:lnTo>
                <a:lnTo>
                  <a:pt x="6987" y="1295510"/>
                </a:lnTo>
                <a:lnTo>
                  <a:pt x="5399" y="1290431"/>
                </a:lnTo>
                <a:lnTo>
                  <a:pt x="3811" y="1285352"/>
                </a:lnTo>
                <a:lnTo>
                  <a:pt x="2541" y="1280273"/>
                </a:lnTo>
                <a:lnTo>
                  <a:pt x="1588" y="1274876"/>
                </a:lnTo>
                <a:lnTo>
                  <a:pt x="635" y="1269797"/>
                </a:lnTo>
                <a:lnTo>
                  <a:pt x="318" y="1264718"/>
                </a:lnTo>
                <a:lnTo>
                  <a:pt x="0" y="1259321"/>
                </a:lnTo>
                <a:lnTo>
                  <a:pt x="0" y="1254242"/>
                </a:lnTo>
                <a:lnTo>
                  <a:pt x="318" y="1249163"/>
                </a:lnTo>
                <a:lnTo>
                  <a:pt x="635" y="1243449"/>
                </a:lnTo>
                <a:lnTo>
                  <a:pt x="1588" y="1238369"/>
                </a:lnTo>
                <a:lnTo>
                  <a:pt x="2223" y="1233290"/>
                </a:lnTo>
                <a:lnTo>
                  <a:pt x="3494" y="1228211"/>
                </a:lnTo>
                <a:lnTo>
                  <a:pt x="5082" y="1223449"/>
                </a:lnTo>
                <a:lnTo>
                  <a:pt x="6987" y="1218370"/>
                </a:lnTo>
                <a:lnTo>
                  <a:pt x="8893" y="1213608"/>
                </a:lnTo>
                <a:lnTo>
                  <a:pt x="10799" y="1209164"/>
                </a:lnTo>
                <a:lnTo>
                  <a:pt x="13339" y="1204402"/>
                </a:lnTo>
                <a:lnTo>
                  <a:pt x="15880" y="1199641"/>
                </a:lnTo>
                <a:lnTo>
                  <a:pt x="18739" y="1195196"/>
                </a:lnTo>
                <a:lnTo>
                  <a:pt x="21915" y="1191069"/>
                </a:lnTo>
                <a:lnTo>
                  <a:pt x="25091" y="1186625"/>
                </a:lnTo>
                <a:lnTo>
                  <a:pt x="28584" y="1182816"/>
                </a:lnTo>
                <a:lnTo>
                  <a:pt x="32396" y="1179006"/>
                </a:lnTo>
                <a:lnTo>
                  <a:pt x="36207" y="1175514"/>
                </a:lnTo>
                <a:lnTo>
                  <a:pt x="40336" y="1171705"/>
                </a:lnTo>
                <a:lnTo>
                  <a:pt x="44465" y="1168848"/>
                </a:lnTo>
                <a:lnTo>
                  <a:pt x="49229" y="1165674"/>
                </a:lnTo>
                <a:lnTo>
                  <a:pt x="53993" y="1162499"/>
                </a:lnTo>
                <a:lnTo>
                  <a:pt x="259800" y="1043773"/>
                </a:lnTo>
                <a:lnTo>
                  <a:pt x="264564" y="1040916"/>
                </a:lnTo>
                <a:lnTo>
                  <a:pt x="268693" y="1038376"/>
                </a:lnTo>
                <a:lnTo>
                  <a:pt x="272822" y="1035202"/>
                </a:lnTo>
                <a:lnTo>
                  <a:pt x="276633" y="1032027"/>
                </a:lnTo>
                <a:lnTo>
                  <a:pt x="280127" y="1028853"/>
                </a:lnTo>
                <a:lnTo>
                  <a:pt x="283303" y="1025361"/>
                </a:lnTo>
                <a:lnTo>
                  <a:pt x="286161" y="1022187"/>
                </a:lnTo>
                <a:lnTo>
                  <a:pt x="288702" y="1018695"/>
                </a:lnTo>
                <a:lnTo>
                  <a:pt x="291243" y="1015203"/>
                </a:lnTo>
                <a:lnTo>
                  <a:pt x="293148" y="1011711"/>
                </a:lnTo>
                <a:lnTo>
                  <a:pt x="294736" y="1008219"/>
                </a:lnTo>
                <a:lnTo>
                  <a:pt x="295689" y="1004409"/>
                </a:lnTo>
                <a:lnTo>
                  <a:pt x="296960" y="1000600"/>
                </a:lnTo>
                <a:lnTo>
                  <a:pt x="297912" y="997108"/>
                </a:lnTo>
                <a:lnTo>
                  <a:pt x="298230" y="993616"/>
                </a:lnTo>
                <a:lnTo>
                  <a:pt x="298230" y="989807"/>
                </a:lnTo>
                <a:lnTo>
                  <a:pt x="298230" y="985997"/>
                </a:lnTo>
                <a:lnTo>
                  <a:pt x="297912" y="982188"/>
                </a:lnTo>
                <a:lnTo>
                  <a:pt x="296960" y="978696"/>
                </a:lnTo>
                <a:lnTo>
                  <a:pt x="295689" y="975204"/>
                </a:lnTo>
                <a:lnTo>
                  <a:pt x="294736" y="971395"/>
                </a:lnTo>
                <a:lnTo>
                  <a:pt x="293148" y="967585"/>
                </a:lnTo>
                <a:lnTo>
                  <a:pt x="291243" y="964093"/>
                </a:lnTo>
                <a:lnTo>
                  <a:pt x="288702" y="960601"/>
                </a:lnTo>
                <a:lnTo>
                  <a:pt x="286161" y="957427"/>
                </a:lnTo>
                <a:lnTo>
                  <a:pt x="283303" y="953935"/>
                </a:lnTo>
                <a:lnTo>
                  <a:pt x="280127" y="950760"/>
                </a:lnTo>
                <a:lnTo>
                  <a:pt x="276633" y="947269"/>
                </a:lnTo>
                <a:lnTo>
                  <a:pt x="272822" y="944094"/>
                </a:lnTo>
                <a:lnTo>
                  <a:pt x="268693" y="941554"/>
                </a:lnTo>
                <a:lnTo>
                  <a:pt x="264564" y="938380"/>
                </a:lnTo>
                <a:lnTo>
                  <a:pt x="259800" y="935523"/>
                </a:lnTo>
                <a:lnTo>
                  <a:pt x="53993" y="816797"/>
                </a:lnTo>
                <a:lnTo>
                  <a:pt x="49229" y="813940"/>
                </a:lnTo>
                <a:lnTo>
                  <a:pt x="44465" y="811083"/>
                </a:lnTo>
                <a:lnTo>
                  <a:pt x="40336" y="807591"/>
                </a:lnTo>
                <a:lnTo>
                  <a:pt x="36207" y="804099"/>
                </a:lnTo>
                <a:lnTo>
                  <a:pt x="32396" y="800607"/>
                </a:lnTo>
                <a:lnTo>
                  <a:pt x="28584" y="796480"/>
                </a:lnTo>
                <a:lnTo>
                  <a:pt x="25091" y="792671"/>
                </a:lnTo>
                <a:lnTo>
                  <a:pt x="21915" y="788226"/>
                </a:lnTo>
                <a:lnTo>
                  <a:pt x="18739" y="784100"/>
                </a:lnTo>
                <a:lnTo>
                  <a:pt x="15880" y="779655"/>
                </a:lnTo>
                <a:lnTo>
                  <a:pt x="13339" y="775529"/>
                </a:lnTo>
                <a:lnTo>
                  <a:pt x="10799" y="770767"/>
                </a:lnTo>
                <a:lnTo>
                  <a:pt x="8893" y="766005"/>
                </a:lnTo>
                <a:lnTo>
                  <a:pt x="6987" y="760926"/>
                </a:lnTo>
                <a:lnTo>
                  <a:pt x="5082" y="756164"/>
                </a:lnTo>
                <a:lnTo>
                  <a:pt x="3494" y="751085"/>
                </a:lnTo>
                <a:lnTo>
                  <a:pt x="2223" y="746006"/>
                </a:lnTo>
                <a:lnTo>
                  <a:pt x="1588" y="740927"/>
                </a:lnTo>
                <a:lnTo>
                  <a:pt x="635" y="735847"/>
                </a:lnTo>
                <a:lnTo>
                  <a:pt x="318" y="730768"/>
                </a:lnTo>
                <a:lnTo>
                  <a:pt x="0" y="725372"/>
                </a:lnTo>
                <a:lnTo>
                  <a:pt x="0" y="720292"/>
                </a:lnTo>
                <a:lnTo>
                  <a:pt x="318" y="715213"/>
                </a:lnTo>
                <a:lnTo>
                  <a:pt x="635" y="709499"/>
                </a:lnTo>
                <a:lnTo>
                  <a:pt x="1588" y="704420"/>
                </a:lnTo>
                <a:lnTo>
                  <a:pt x="2541" y="699341"/>
                </a:lnTo>
                <a:lnTo>
                  <a:pt x="3811" y="693944"/>
                </a:lnTo>
                <a:lnTo>
                  <a:pt x="5399" y="688865"/>
                </a:lnTo>
                <a:lnTo>
                  <a:pt x="6987" y="683786"/>
                </a:lnTo>
                <a:lnTo>
                  <a:pt x="9211" y="678707"/>
                </a:lnTo>
                <a:lnTo>
                  <a:pt x="11751" y="673945"/>
                </a:lnTo>
                <a:lnTo>
                  <a:pt x="14292" y="668866"/>
                </a:lnTo>
                <a:lnTo>
                  <a:pt x="215335" y="320624"/>
                </a:lnTo>
                <a:lnTo>
                  <a:pt x="218194" y="315862"/>
                </a:lnTo>
                <a:lnTo>
                  <a:pt x="221370" y="311418"/>
                </a:lnTo>
                <a:lnTo>
                  <a:pt x="224863" y="307291"/>
                </a:lnTo>
                <a:lnTo>
                  <a:pt x="228040" y="302847"/>
                </a:lnTo>
                <a:lnTo>
                  <a:pt x="231851" y="299037"/>
                </a:lnTo>
                <a:lnTo>
                  <a:pt x="235980" y="295545"/>
                </a:lnTo>
                <a:lnTo>
                  <a:pt x="239791" y="292053"/>
                </a:lnTo>
                <a:lnTo>
                  <a:pt x="243602" y="288562"/>
                </a:lnTo>
                <a:lnTo>
                  <a:pt x="248049" y="285704"/>
                </a:lnTo>
                <a:lnTo>
                  <a:pt x="252813" y="282530"/>
                </a:lnTo>
                <a:lnTo>
                  <a:pt x="256941" y="280308"/>
                </a:lnTo>
                <a:lnTo>
                  <a:pt x="261706" y="277768"/>
                </a:lnTo>
                <a:lnTo>
                  <a:pt x="266470" y="275546"/>
                </a:lnTo>
                <a:lnTo>
                  <a:pt x="271551" y="273641"/>
                </a:lnTo>
                <a:lnTo>
                  <a:pt x="276315" y="272054"/>
                </a:lnTo>
                <a:lnTo>
                  <a:pt x="281397" y="270467"/>
                </a:lnTo>
                <a:lnTo>
                  <a:pt x="286479" y="269197"/>
                </a:lnTo>
                <a:lnTo>
                  <a:pt x="291560" y="268562"/>
                </a:lnTo>
                <a:lnTo>
                  <a:pt x="296642" y="267610"/>
                </a:lnTo>
                <a:lnTo>
                  <a:pt x="301724" y="266975"/>
                </a:lnTo>
                <a:lnTo>
                  <a:pt x="306805" y="266975"/>
                </a:lnTo>
                <a:lnTo>
                  <a:pt x="312205" y="266975"/>
                </a:lnTo>
                <a:lnTo>
                  <a:pt x="317286" y="266975"/>
                </a:lnTo>
                <a:lnTo>
                  <a:pt x="323003" y="267610"/>
                </a:lnTo>
                <a:lnTo>
                  <a:pt x="328085" y="268562"/>
                </a:lnTo>
                <a:lnTo>
                  <a:pt x="333166" y="269197"/>
                </a:lnTo>
                <a:lnTo>
                  <a:pt x="338248" y="270784"/>
                </a:lnTo>
                <a:lnTo>
                  <a:pt x="343330" y="272372"/>
                </a:lnTo>
                <a:lnTo>
                  <a:pt x="348411" y="273959"/>
                </a:lnTo>
                <a:lnTo>
                  <a:pt x="353493" y="276181"/>
                </a:lnTo>
                <a:lnTo>
                  <a:pt x="358575" y="278721"/>
                </a:lnTo>
                <a:lnTo>
                  <a:pt x="363339" y="281260"/>
                </a:lnTo>
                <a:lnTo>
                  <a:pt x="569146" y="399986"/>
                </a:lnTo>
                <a:lnTo>
                  <a:pt x="574228" y="402526"/>
                </a:lnTo>
                <a:lnTo>
                  <a:pt x="578674" y="404748"/>
                </a:lnTo>
                <a:lnTo>
                  <a:pt x="583438" y="406653"/>
                </a:lnTo>
                <a:lnTo>
                  <a:pt x="587885" y="408875"/>
                </a:lnTo>
                <a:lnTo>
                  <a:pt x="592649" y="409827"/>
                </a:lnTo>
                <a:lnTo>
                  <a:pt x="596778" y="411097"/>
                </a:lnTo>
                <a:lnTo>
                  <a:pt x="601224" y="411732"/>
                </a:lnTo>
                <a:lnTo>
                  <a:pt x="605353" y="412367"/>
                </a:lnTo>
                <a:lnTo>
                  <a:pt x="609799" y="412684"/>
                </a:lnTo>
                <a:lnTo>
                  <a:pt x="613610" y="412684"/>
                </a:lnTo>
                <a:lnTo>
                  <a:pt x="617739" y="412367"/>
                </a:lnTo>
                <a:lnTo>
                  <a:pt x="621551" y="411414"/>
                </a:lnTo>
                <a:lnTo>
                  <a:pt x="625044" y="410779"/>
                </a:lnTo>
                <a:lnTo>
                  <a:pt x="628538" y="409510"/>
                </a:lnTo>
                <a:lnTo>
                  <a:pt x="632032" y="407922"/>
                </a:lnTo>
                <a:lnTo>
                  <a:pt x="635525" y="406335"/>
                </a:lnTo>
                <a:lnTo>
                  <a:pt x="638384" y="404430"/>
                </a:lnTo>
                <a:lnTo>
                  <a:pt x="641560" y="402208"/>
                </a:lnTo>
                <a:lnTo>
                  <a:pt x="644418" y="399669"/>
                </a:lnTo>
                <a:lnTo>
                  <a:pt x="646959" y="396812"/>
                </a:lnTo>
                <a:lnTo>
                  <a:pt x="649500" y="393955"/>
                </a:lnTo>
                <a:lnTo>
                  <a:pt x="651723" y="390780"/>
                </a:lnTo>
                <a:lnTo>
                  <a:pt x="653629" y="387288"/>
                </a:lnTo>
                <a:lnTo>
                  <a:pt x="655534" y="383796"/>
                </a:lnTo>
                <a:lnTo>
                  <a:pt x="657122" y="379669"/>
                </a:lnTo>
                <a:lnTo>
                  <a:pt x="658710" y="375543"/>
                </a:lnTo>
                <a:lnTo>
                  <a:pt x="659981" y="371098"/>
                </a:lnTo>
                <a:lnTo>
                  <a:pt x="661251" y="366337"/>
                </a:lnTo>
                <a:lnTo>
                  <a:pt x="661886" y="361575"/>
                </a:lnTo>
                <a:lnTo>
                  <a:pt x="662839" y="356496"/>
                </a:lnTo>
                <a:lnTo>
                  <a:pt x="663157" y="351099"/>
                </a:lnTo>
                <a:lnTo>
                  <a:pt x="663157" y="345702"/>
                </a:lnTo>
                <a:lnTo>
                  <a:pt x="663157" y="108250"/>
                </a:lnTo>
                <a:lnTo>
                  <a:pt x="663157" y="102854"/>
                </a:lnTo>
                <a:lnTo>
                  <a:pt x="663474" y="97140"/>
                </a:lnTo>
                <a:lnTo>
                  <a:pt x="664110" y="91743"/>
                </a:lnTo>
                <a:lnTo>
                  <a:pt x="665380" y="86664"/>
                </a:lnTo>
                <a:lnTo>
                  <a:pt x="666650" y="81267"/>
                </a:lnTo>
                <a:lnTo>
                  <a:pt x="667921" y="76188"/>
                </a:lnTo>
                <a:lnTo>
                  <a:pt x="669826" y="71109"/>
                </a:lnTo>
                <a:lnTo>
                  <a:pt x="671732" y="66347"/>
                </a:lnTo>
                <a:lnTo>
                  <a:pt x="673638" y="61585"/>
                </a:lnTo>
                <a:lnTo>
                  <a:pt x="675861" y="56824"/>
                </a:lnTo>
                <a:lnTo>
                  <a:pt x="678719" y="52379"/>
                </a:lnTo>
                <a:lnTo>
                  <a:pt x="681578" y="47935"/>
                </a:lnTo>
                <a:lnTo>
                  <a:pt x="684754" y="43491"/>
                </a:lnTo>
                <a:lnTo>
                  <a:pt x="687930" y="39681"/>
                </a:lnTo>
                <a:lnTo>
                  <a:pt x="691423" y="35872"/>
                </a:lnTo>
                <a:lnTo>
                  <a:pt x="694917" y="31745"/>
                </a:lnTo>
                <a:lnTo>
                  <a:pt x="698728" y="28253"/>
                </a:lnTo>
                <a:lnTo>
                  <a:pt x="702540" y="24761"/>
                </a:lnTo>
                <a:lnTo>
                  <a:pt x="706668" y="21587"/>
                </a:lnTo>
                <a:lnTo>
                  <a:pt x="710797" y="18412"/>
                </a:lnTo>
                <a:lnTo>
                  <a:pt x="715244" y="15873"/>
                </a:lnTo>
                <a:lnTo>
                  <a:pt x="720008" y="13016"/>
                </a:lnTo>
                <a:lnTo>
                  <a:pt x="724772" y="10794"/>
                </a:lnTo>
                <a:lnTo>
                  <a:pt x="729218" y="8889"/>
                </a:lnTo>
                <a:lnTo>
                  <a:pt x="733982" y="6667"/>
                </a:lnTo>
                <a:lnTo>
                  <a:pt x="739064" y="4762"/>
                </a:lnTo>
                <a:lnTo>
                  <a:pt x="744146" y="3810"/>
                </a:lnTo>
                <a:lnTo>
                  <a:pt x="749545" y="2222"/>
                </a:lnTo>
                <a:lnTo>
                  <a:pt x="754944" y="1270"/>
                </a:lnTo>
                <a:lnTo>
                  <a:pt x="760344" y="635"/>
                </a:lnTo>
                <a:lnTo>
                  <a:pt x="765743" y="0"/>
                </a:lnTo>
                <a:close/>
              </a:path>
            </a:pathLst>
          </a:custGeom>
          <a:solidFill>
            <a:srgbClr val="294A5A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sj\appdata\roaming\360se6\User Data\temp\7810730_011247085000_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71750"/>
            <a:ext cx="283867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3203848" y="1671750"/>
            <a:ext cx="5940152" cy="2160000"/>
          </a:xfrm>
          <a:prstGeom prst="rect">
            <a:avLst/>
          </a:prstGeom>
          <a:solidFill>
            <a:srgbClr val="294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644008" y="1664112"/>
            <a:ext cx="41344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7200" b="1" spc="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述职报告</a:t>
            </a:r>
            <a:endParaRPr lang="zh-CN" altLang="en-US" sz="7200" spc="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84755" y="3117608"/>
            <a:ext cx="42306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400" dirty="0">
                <a:solidFill>
                  <a:schemeClr val="bg1">
                    <a:alpha val="82000"/>
                  </a:schemeClr>
                </a:solidFill>
                <a:latin typeface="方正书宋简体" panose="03000509000000000000" pitchFamily="65" charset="-122"/>
                <a:ea typeface="方正书宋简体" panose="03000509000000000000" pitchFamily="65" charset="-122"/>
                <a:cs typeface="Iskoola Pota" panose="020B0502040204020203" pitchFamily="34" charset="0"/>
                <a:sym typeface="Calibri" panose="020F0502020204030204" pitchFamily="34" charset="0"/>
              </a:rPr>
              <a:t>FOR REPORT</a:t>
            </a:r>
            <a:endParaRPr lang="zh-CN" altLang="en-US" sz="5400" dirty="0">
              <a:solidFill>
                <a:schemeClr val="bg1">
                  <a:alpha val="82000"/>
                </a:schemeClr>
              </a:solidFill>
              <a:latin typeface="方正书宋简体" panose="03000509000000000000" pitchFamily="65" charset="-122"/>
              <a:ea typeface="方正书宋简体" panose="03000509000000000000" pitchFamily="65" charset="-122"/>
              <a:cs typeface="Iskoola Pota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9437" y="3939902"/>
            <a:ext cx="3785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汇报部门：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XXX    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汇报人：觅知网</a:t>
            </a:r>
          </a:p>
        </p:txBody>
      </p:sp>
      <p:sp>
        <p:nvSpPr>
          <p:cNvPr id="12" name="矩形 11"/>
          <p:cNvSpPr/>
          <p:nvPr/>
        </p:nvSpPr>
        <p:spPr>
          <a:xfrm>
            <a:off x="4682480" y="2781016"/>
            <a:ext cx="4095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适用于个人述职报告转正述职报告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89037" y="4620552"/>
            <a:ext cx="293554" cy="293554"/>
            <a:chOff x="1354271" y="4100253"/>
            <a:chExt cx="293554" cy="293554"/>
          </a:xfrm>
        </p:grpSpPr>
        <p:sp>
          <p:nvSpPr>
            <p:cNvPr id="14" name="KSO_Shape"/>
            <p:cNvSpPr/>
            <p:nvPr/>
          </p:nvSpPr>
          <p:spPr bwMode="auto">
            <a:xfrm>
              <a:off x="1430911" y="4158341"/>
              <a:ext cx="142493" cy="177377"/>
            </a:xfrm>
            <a:custGeom>
              <a:avLst/>
              <a:gdLst>
                <a:gd name="T0" fmla="*/ 1652585 w 5505447"/>
                <a:gd name="T1" fmla="*/ 4997450 h 6858000"/>
                <a:gd name="T2" fmla="*/ 1652586 w 5505447"/>
                <a:gd name="T3" fmla="*/ 4335463 h 6858000"/>
                <a:gd name="T4" fmla="*/ 4694235 w 5505447"/>
                <a:gd name="T5" fmla="*/ 4089400 h 6858000"/>
                <a:gd name="T6" fmla="*/ 3722685 w 5505447"/>
                <a:gd name="T7" fmla="*/ 3795713 h 6858000"/>
                <a:gd name="T8" fmla="*/ 2624135 w 5505447"/>
                <a:gd name="T9" fmla="*/ 3611563 h 6858000"/>
                <a:gd name="T10" fmla="*/ 2881310 w 5505447"/>
                <a:gd name="T11" fmla="*/ 4089401 h 6858000"/>
                <a:gd name="T12" fmla="*/ 3722685 w 5505447"/>
                <a:gd name="T13" fmla="*/ 3071816 h 6858000"/>
                <a:gd name="T14" fmla="*/ 2624135 w 5505447"/>
                <a:gd name="T15" fmla="*/ 2995616 h 6858000"/>
                <a:gd name="T16" fmla="*/ 3722685 w 5505447"/>
                <a:gd name="T17" fmla="*/ 2703514 h 6858000"/>
                <a:gd name="T18" fmla="*/ 3544885 w 5505447"/>
                <a:gd name="T19" fmla="*/ 2517776 h 6858000"/>
                <a:gd name="T20" fmla="*/ 811212 w 5505447"/>
                <a:gd name="T21" fmla="*/ 3181354 h 6858000"/>
                <a:gd name="T22" fmla="*/ 1652588 w 5505447"/>
                <a:gd name="T23" fmla="*/ 1979617 h 6858000"/>
                <a:gd name="T24" fmla="*/ 2624135 w 5505447"/>
                <a:gd name="T25" fmla="*/ 1903417 h 6858000"/>
                <a:gd name="T26" fmla="*/ 1652588 w 5505447"/>
                <a:gd name="T27" fmla="*/ 1609729 h 6858000"/>
                <a:gd name="T28" fmla="*/ 3544885 w 5505447"/>
                <a:gd name="T29" fmla="*/ 1609728 h 6858000"/>
                <a:gd name="T30" fmla="*/ 4728059 w 5505447"/>
                <a:gd name="T31" fmla="*/ 5365062 h 6858000"/>
                <a:gd name="T32" fmla="*/ 550863 w 5505447"/>
                <a:gd name="T33" fmla="*/ 830266 h 6858000"/>
                <a:gd name="T34" fmla="*/ 3519813 w 5505447"/>
                <a:gd name="T35" fmla="*/ 482329 h 6858000"/>
                <a:gd name="T36" fmla="*/ 3474335 w 5505447"/>
                <a:gd name="T37" fmla="*/ 533264 h 6858000"/>
                <a:gd name="T38" fmla="*/ 3463913 w 5505447"/>
                <a:gd name="T39" fmla="*/ 603618 h 6858000"/>
                <a:gd name="T40" fmla="*/ 3493284 w 5505447"/>
                <a:gd name="T41" fmla="*/ 665695 h 6858000"/>
                <a:gd name="T42" fmla="*/ 3551394 w 5505447"/>
                <a:gd name="T43" fmla="*/ 701349 h 6858000"/>
                <a:gd name="T44" fmla="*/ 3622453 w 5505447"/>
                <a:gd name="T45" fmla="*/ 697848 h 6858000"/>
                <a:gd name="T46" fmla="*/ 3676773 w 5505447"/>
                <a:gd name="T47" fmla="*/ 656781 h 6858000"/>
                <a:gd name="T48" fmla="*/ 3700143 w 5505447"/>
                <a:gd name="T49" fmla="*/ 591521 h 6858000"/>
                <a:gd name="T50" fmla="*/ 3683405 w 5505447"/>
                <a:gd name="T51" fmla="*/ 523077 h 6858000"/>
                <a:gd name="T52" fmla="*/ 3632875 w 5505447"/>
                <a:gd name="T53" fmla="*/ 477235 h 6858000"/>
                <a:gd name="T54" fmla="*/ 1963242 w 5505447"/>
                <a:gd name="T55" fmla="*/ 465775 h 6858000"/>
                <a:gd name="T56" fmla="*/ 1899340 w 5505447"/>
                <a:gd name="T57" fmla="*/ 492516 h 6858000"/>
                <a:gd name="T58" fmla="*/ 1861189 w 5505447"/>
                <a:gd name="T59" fmla="*/ 549499 h 6858000"/>
                <a:gd name="T60" fmla="*/ 1861189 w 5505447"/>
                <a:gd name="T61" fmla="*/ 620808 h 6858000"/>
                <a:gd name="T62" fmla="*/ 1899340 w 5505447"/>
                <a:gd name="T63" fmla="*/ 677792 h 6858000"/>
                <a:gd name="T64" fmla="*/ 1963242 w 5505447"/>
                <a:gd name="T65" fmla="*/ 704533 h 6858000"/>
                <a:gd name="T66" fmla="*/ 2032549 w 5505447"/>
                <a:gd name="T67" fmla="*/ 690526 h 6858000"/>
                <a:gd name="T68" fmla="*/ 2080873 w 5505447"/>
                <a:gd name="T69" fmla="*/ 642456 h 6858000"/>
                <a:gd name="T70" fmla="*/ 2094861 w 5505447"/>
                <a:gd name="T71" fmla="*/ 572739 h 6858000"/>
                <a:gd name="T72" fmla="*/ 2067838 w 5505447"/>
                <a:gd name="T73" fmla="*/ 509070 h 6858000"/>
                <a:gd name="T74" fmla="*/ 2010930 w 5505447"/>
                <a:gd name="T75" fmla="*/ 470550 h 6858000"/>
                <a:gd name="T76" fmla="*/ 4885370 w 5505447"/>
                <a:gd name="T77" fmla="*/ 295278 h 6858000"/>
                <a:gd name="T78" fmla="*/ 5069837 w 5505447"/>
                <a:gd name="T79" fmla="*/ 323534 h 6858000"/>
                <a:gd name="T80" fmla="*/ 5232080 w 5505447"/>
                <a:gd name="T81" fmla="*/ 401318 h 6858000"/>
                <a:gd name="T82" fmla="*/ 5363842 w 5505447"/>
                <a:gd name="T83" fmla="*/ 521327 h 6858000"/>
                <a:gd name="T84" fmla="*/ 5456552 w 5505447"/>
                <a:gd name="T85" fmla="*/ 674037 h 6858000"/>
                <a:gd name="T86" fmla="*/ 5502272 w 5505447"/>
                <a:gd name="T87" fmla="*/ 852146 h 6858000"/>
                <a:gd name="T88" fmla="*/ 5495605 w 5505447"/>
                <a:gd name="T89" fmla="*/ 6347485 h 6858000"/>
                <a:gd name="T90" fmla="*/ 5437502 w 5505447"/>
                <a:gd name="T91" fmla="*/ 6520197 h 6858000"/>
                <a:gd name="T92" fmla="*/ 5333997 w 5505447"/>
                <a:gd name="T93" fmla="*/ 6665922 h 6858000"/>
                <a:gd name="T94" fmla="*/ 5193980 w 5505447"/>
                <a:gd name="T95" fmla="*/ 6775772 h 6858000"/>
                <a:gd name="T96" fmla="*/ 5025387 w 5505447"/>
                <a:gd name="T97" fmla="*/ 6842126 h 6858000"/>
                <a:gd name="T98" fmla="*/ 588010 w 5505447"/>
                <a:gd name="T99" fmla="*/ 6857048 h 6858000"/>
                <a:gd name="T100" fmla="*/ 406718 w 5505447"/>
                <a:gd name="T101" fmla="*/ 6820220 h 6858000"/>
                <a:gd name="T102" fmla="*/ 248920 w 5505447"/>
                <a:gd name="T103" fmla="*/ 6734499 h 6858000"/>
                <a:gd name="T104" fmla="*/ 123190 w 5505447"/>
                <a:gd name="T105" fmla="*/ 6609092 h 6858000"/>
                <a:gd name="T106" fmla="*/ 37465 w 5505447"/>
                <a:gd name="T107" fmla="*/ 6450985 h 6858000"/>
                <a:gd name="T108" fmla="*/ 953 w 5505447"/>
                <a:gd name="T109" fmla="*/ 6270019 h 6858000"/>
                <a:gd name="T110" fmla="*/ 15875 w 5505447"/>
                <a:gd name="T111" fmla="*/ 775315 h 6858000"/>
                <a:gd name="T112" fmla="*/ 82233 w 5505447"/>
                <a:gd name="T113" fmla="*/ 606731 h 6858000"/>
                <a:gd name="T114" fmla="*/ 192088 w 5505447"/>
                <a:gd name="T115" fmla="*/ 466720 h 6858000"/>
                <a:gd name="T116" fmla="*/ 337820 w 5505447"/>
                <a:gd name="T117" fmla="*/ 363220 h 6858000"/>
                <a:gd name="T118" fmla="*/ 510223 w 5505447"/>
                <a:gd name="T119" fmla="*/ 305120 h 685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505447" h="6858000">
                  <a:moveTo>
                    <a:pt x="4951951" y="5119688"/>
                  </a:moveTo>
                  <a:lnTo>
                    <a:pt x="4954585" y="5119688"/>
                  </a:lnTo>
                  <a:lnTo>
                    <a:pt x="4953367" y="5121008"/>
                  </a:lnTo>
                  <a:lnTo>
                    <a:pt x="4951951" y="5119688"/>
                  </a:lnTo>
                  <a:close/>
                  <a:moveTo>
                    <a:pt x="3981447" y="5119688"/>
                  </a:moveTo>
                  <a:lnTo>
                    <a:pt x="4951950" y="5119688"/>
                  </a:lnTo>
                  <a:lnTo>
                    <a:pt x="3981447" y="6160425"/>
                  </a:lnTo>
                  <a:lnTo>
                    <a:pt x="3981447" y="5119688"/>
                  </a:lnTo>
                  <a:close/>
                  <a:moveTo>
                    <a:pt x="1652585" y="4889500"/>
                  </a:moveTo>
                  <a:lnTo>
                    <a:pt x="2624135" y="4889500"/>
                  </a:lnTo>
                  <a:lnTo>
                    <a:pt x="2624135" y="4997450"/>
                  </a:lnTo>
                  <a:lnTo>
                    <a:pt x="1652585" y="4997450"/>
                  </a:lnTo>
                  <a:lnTo>
                    <a:pt x="1652585" y="4889500"/>
                  </a:lnTo>
                  <a:close/>
                  <a:moveTo>
                    <a:pt x="1652585" y="4705350"/>
                  </a:moveTo>
                  <a:lnTo>
                    <a:pt x="2624135" y="4705350"/>
                  </a:lnTo>
                  <a:lnTo>
                    <a:pt x="2624135" y="4813300"/>
                  </a:lnTo>
                  <a:lnTo>
                    <a:pt x="1652585" y="4813300"/>
                  </a:lnTo>
                  <a:lnTo>
                    <a:pt x="1652585" y="4705350"/>
                  </a:lnTo>
                  <a:close/>
                  <a:moveTo>
                    <a:pt x="1652585" y="4519613"/>
                  </a:moveTo>
                  <a:lnTo>
                    <a:pt x="2624135" y="4519613"/>
                  </a:lnTo>
                  <a:lnTo>
                    <a:pt x="2624135" y="4629151"/>
                  </a:lnTo>
                  <a:lnTo>
                    <a:pt x="1652585" y="4629151"/>
                  </a:lnTo>
                  <a:lnTo>
                    <a:pt x="1652585" y="4519613"/>
                  </a:lnTo>
                  <a:close/>
                  <a:moveTo>
                    <a:pt x="1652586" y="4335463"/>
                  </a:moveTo>
                  <a:lnTo>
                    <a:pt x="2624135" y="4335463"/>
                  </a:lnTo>
                  <a:lnTo>
                    <a:pt x="2624135" y="4443413"/>
                  </a:lnTo>
                  <a:lnTo>
                    <a:pt x="1652586" y="4443413"/>
                  </a:lnTo>
                  <a:lnTo>
                    <a:pt x="1652586" y="4335463"/>
                  </a:lnTo>
                  <a:close/>
                  <a:moveTo>
                    <a:pt x="811210" y="4335463"/>
                  </a:moveTo>
                  <a:lnTo>
                    <a:pt x="1474786" y="4335463"/>
                  </a:lnTo>
                  <a:lnTo>
                    <a:pt x="1474786" y="4997451"/>
                  </a:lnTo>
                  <a:lnTo>
                    <a:pt x="811210" y="4997451"/>
                  </a:lnTo>
                  <a:lnTo>
                    <a:pt x="811210" y="4335463"/>
                  </a:lnTo>
                  <a:close/>
                  <a:moveTo>
                    <a:pt x="3722685" y="3981450"/>
                  </a:moveTo>
                  <a:lnTo>
                    <a:pt x="4694235" y="3981450"/>
                  </a:lnTo>
                  <a:lnTo>
                    <a:pt x="4694235" y="4089400"/>
                  </a:lnTo>
                  <a:lnTo>
                    <a:pt x="3722685" y="4089400"/>
                  </a:lnTo>
                  <a:lnTo>
                    <a:pt x="3722685" y="3981450"/>
                  </a:lnTo>
                  <a:close/>
                  <a:moveTo>
                    <a:pt x="1652586" y="3981450"/>
                  </a:moveTo>
                  <a:lnTo>
                    <a:pt x="2624135" y="3981450"/>
                  </a:lnTo>
                  <a:lnTo>
                    <a:pt x="2624135" y="4089400"/>
                  </a:lnTo>
                  <a:lnTo>
                    <a:pt x="1652586" y="4089400"/>
                  </a:lnTo>
                  <a:lnTo>
                    <a:pt x="1652586" y="3981450"/>
                  </a:lnTo>
                  <a:close/>
                  <a:moveTo>
                    <a:pt x="3722685" y="3795713"/>
                  </a:moveTo>
                  <a:lnTo>
                    <a:pt x="4694235" y="3795713"/>
                  </a:lnTo>
                  <a:lnTo>
                    <a:pt x="4694235" y="3905251"/>
                  </a:lnTo>
                  <a:lnTo>
                    <a:pt x="3722685" y="3905251"/>
                  </a:lnTo>
                  <a:lnTo>
                    <a:pt x="3722685" y="3795713"/>
                  </a:lnTo>
                  <a:close/>
                  <a:moveTo>
                    <a:pt x="1652586" y="3795713"/>
                  </a:moveTo>
                  <a:lnTo>
                    <a:pt x="2624135" y="3795713"/>
                  </a:lnTo>
                  <a:lnTo>
                    <a:pt x="2624135" y="3905251"/>
                  </a:lnTo>
                  <a:lnTo>
                    <a:pt x="1652586" y="3905251"/>
                  </a:lnTo>
                  <a:lnTo>
                    <a:pt x="1652586" y="3795713"/>
                  </a:lnTo>
                  <a:close/>
                  <a:moveTo>
                    <a:pt x="3722685" y="3611563"/>
                  </a:moveTo>
                  <a:lnTo>
                    <a:pt x="4694235" y="3611563"/>
                  </a:lnTo>
                  <a:lnTo>
                    <a:pt x="4694235" y="3719513"/>
                  </a:lnTo>
                  <a:lnTo>
                    <a:pt x="3722685" y="3719513"/>
                  </a:lnTo>
                  <a:lnTo>
                    <a:pt x="3722685" y="3611563"/>
                  </a:lnTo>
                  <a:close/>
                  <a:moveTo>
                    <a:pt x="1652586" y="3611563"/>
                  </a:moveTo>
                  <a:lnTo>
                    <a:pt x="2624135" y="3611563"/>
                  </a:lnTo>
                  <a:lnTo>
                    <a:pt x="2624135" y="3719513"/>
                  </a:lnTo>
                  <a:lnTo>
                    <a:pt x="1652586" y="3719513"/>
                  </a:lnTo>
                  <a:lnTo>
                    <a:pt x="1652586" y="3611563"/>
                  </a:lnTo>
                  <a:close/>
                  <a:moveTo>
                    <a:pt x="3722685" y="3427415"/>
                  </a:moveTo>
                  <a:lnTo>
                    <a:pt x="4694235" y="3427415"/>
                  </a:lnTo>
                  <a:lnTo>
                    <a:pt x="4694235" y="3535363"/>
                  </a:lnTo>
                  <a:lnTo>
                    <a:pt x="3722685" y="3535363"/>
                  </a:lnTo>
                  <a:lnTo>
                    <a:pt x="3722685" y="3427415"/>
                  </a:lnTo>
                  <a:close/>
                  <a:moveTo>
                    <a:pt x="2881310" y="3427415"/>
                  </a:moveTo>
                  <a:lnTo>
                    <a:pt x="3544885" y="3427415"/>
                  </a:lnTo>
                  <a:lnTo>
                    <a:pt x="3544885" y="4089401"/>
                  </a:lnTo>
                  <a:lnTo>
                    <a:pt x="2881310" y="4089401"/>
                  </a:lnTo>
                  <a:lnTo>
                    <a:pt x="2881310" y="3427415"/>
                  </a:lnTo>
                  <a:close/>
                  <a:moveTo>
                    <a:pt x="1652586" y="3427415"/>
                  </a:moveTo>
                  <a:lnTo>
                    <a:pt x="2624135" y="3427415"/>
                  </a:lnTo>
                  <a:lnTo>
                    <a:pt x="2624135" y="3535365"/>
                  </a:lnTo>
                  <a:lnTo>
                    <a:pt x="1652586" y="3535365"/>
                  </a:lnTo>
                  <a:lnTo>
                    <a:pt x="1652586" y="3427415"/>
                  </a:lnTo>
                  <a:close/>
                  <a:moveTo>
                    <a:pt x="811211" y="3427415"/>
                  </a:moveTo>
                  <a:lnTo>
                    <a:pt x="1474786" y="3427415"/>
                  </a:lnTo>
                  <a:lnTo>
                    <a:pt x="1474786" y="4089401"/>
                  </a:lnTo>
                  <a:lnTo>
                    <a:pt x="811211" y="4089401"/>
                  </a:lnTo>
                  <a:lnTo>
                    <a:pt x="811211" y="3427415"/>
                  </a:lnTo>
                  <a:close/>
                  <a:moveTo>
                    <a:pt x="3722685" y="3071816"/>
                  </a:moveTo>
                  <a:lnTo>
                    <a:pt x="4694235" y="3071816"/>
                  </a:lnTo>
                  <a:lnTo>
                    <a:pt x="4694235" y="3181354"/>
                  </a:lnTo>
                  <a:lnTo>
                    <a:pt x="3722685" y="3181354"/>
                  </a:lnTo>
                  <a:lnTo>
                    <a:pt x="3722685" y="3071816"/>
                  </a:lnTo>
                  <a:close/>
                  <a:moveTo>
                    <a:pt x="1652587" y="3071816"/>
                  </a:moveTo>
                  <a:lnTo>
                    <a:pt x="2624135" y="3071816"/>
                  </a:lnTo>
                  <a:lnTo>
                    <a:pt x="2624135" y="3181354"/>
                  </a:lnTo>
                  <a:lnTo>
                    <a:pt x="1652587" y="3181354"/>
                  </a:lnTo>
                  <a:lnTo>
                    <a:pt x="1652587" y="3071816"/>
                  </a:lnTo>
                  <a:close/>
                  <a:moveTo>
                    <a:pt x="1652587" y="2887666"/>
                  </a:moveTo>
                  <a:lnTo>
                    <a:pt x="2624135" y="2887666"/>
                  </a:lnTo>
                  <a:lnTo>
                    <a:pt x="2624135" y="2995616"/>
                  </a:lnTo>
                  <a:lnTo>
                    <a:pt x="1652587" y="2995616"/>
                  </a:lnTo>
                  <a:lnTo>
                    <a:pt x="1652587" y="2887666"/>
                  </a:lnTo>
                  <a:close/>
                  <a:moveTo>
                    <a:pt x="3722685" y="2887665"/>
                  </a:moveTo>
                  <a:lnTo>
                    <a:pt x="4694235" y="2887665"/>
                  </a:lnTo>
                  <a:lnTo>
                    <a:pt x="4694235" y="2995615"/>
                  </a:lnTo>
                  <a:lnTo>
                    <a:pt x="3722685" y="2995615"/>
                  </a:lnTo>
                  <a:lnTo>
                    <a:pt x="3722685" y="2887665"/>
                  </a:lnTo>
                  <a:close/>
                  <a:moveTo>
                    <a:pt x="3722685" y="2703514"/>
                  </a:moveTo>
                  <a:lnTo>
                    <a:pt x="4694235" y="2703514"/>
                  </a:lnTo>
                  <a:lnTo>
                    <a:pt x="4694235" y="2811465"/>
                  </a:lnTo>
                  <a:lnTo>
                    <a:pt x="3722685" y="2811465"/>
                  </a:lnTo>
                  <a:lnTo>
                    <a:pt x="3722685" y="2703514"/>
                  </a:lnTo>
                  <a:close/>
                  <a:moveTo>
                    <a:pt x="1652587" y="2703514"/>
                  </a:moveTo>
                  <a:lnTo>
                    <a:pt x="2624135" y="2703514"/>
                  </a:lnTo>
                  <a:lnTo>
                    <a:pt x="2624135" y="2811465"/>
                  </a:lnTo>
                  <a:lnTo>
                    <a:pt x="1652587" y="2811465"/>
                  </a:lnTo>
                  <a:lnTo>
                    <a:pt x="1652587" y="2703514"/>
                  </a:lnTo>
                  <a:close/>
                  <a:moveTo>
                    <a:pt x="3722685" y="2517776"/>
                  </a:moveTo>
                  <a:lnTo>
                    <a:pt x="4694235" y="2517776"/>
                  </a:lnTo>
                  <a:lnTo>
                    <a:pt x="4694235" y="2627315"/>
                  </a:lnTo>
                  <a:lnTo>
                    <a:pt x="3722685" y="2627315"/>
                  </a:lnTo>
                  <a:lnTo>
                    <a:pt x="3722685" y="2517776"/>
                  </a:lnTo>
                  <a:close/>
                  <a:moveTo>
                    <a:pt x="2881310" y="2517776"/>
                  </a:moveTo>
                  <a:lnTo>
                    <a:pt x="3544885" y="2517776"/>
                  </a:lnTo>
                  <a:lnTo>
                    <a:pt x="3544885" y="3181354"/>
                  </a:lnTo>
                  <a:lnTo>
                    <a:pt x="2881310" y="3181354"/>
                  </a:lnTo>
                  <a:lnTo>
                    <a:pt x="2881310" y="2517776"/>
                  </a:lnTo>
                  <a:close/>
                  <a:moveTo>
                    <a:pt x="1652587" y="2517776"/>
                  </a:moveTo>
                  <a:lnTo>
                    <a:pt x="2624135" y="2517776"/>
                  </a:lnTo>
                  <a:lnTo>
                    <a:pt x="2624135" y="2627315"/>
                  </a:lnTo>
                  <a:lnTo>
                    <a:pt x="1652587" y="2627315"/>
                  </a:lnTo>
                  <a:lnTo>
                    <a:pt x="1652587" y="2517776"/>
                  </a:lnTo>
                  <a:close/>
                  <a:moveTo>
                    <a:pt x="811212" y="2517776"/>
                  </a:moveTo>
                  <a:lnTo>
                    <a:pt x="1474787" y="2517776"/>
                  </a:lnTo>
                  <a:lnTo>
                    <a:pt x="1474787" y="3181354"/>
                  </a:lnTo>
                  <a:lnTo>
                    <a:pt x="811212" y="3181354"/>
                  </a:lnTo>
                  <a:lnTo>
                    <a:pt x="811212" y="2517776"/>
                  </a:lnTo>
                  <a:close/>
                  <a:moveTo>
                    <a:pt x="3722685" y="2163766"/>
                  </a:moveTo>
                  <a:lnTo>
                    <a:pt x="4694235" y="2163766"/>
                  </a:lnTo>
                  <a:lnTo>
                    <a:pt x="4694235" y="2273303"/>
                  </a:lnTo>
                  <a:lnTo>
                    <a:pt x="3722685" y="2273303"/>
                  </a:lnTo>
                  <a:lnTo>
                    <a:pt x="3722685" y="2163766"/>
                  </a:lnTo>
                  <a:close/>
                  <a:moveTo>
                    <a:pt x="1652588" y="2163766"/>
                  </a:moveTo>
                  <a:lnTo>
                    <a:pt x="2624135" y="2163766"/>
                  </a:lnTo>
                  <a:lnTo>
                    <a:pt x="2624135" y="2273304"/>
                  </a:lnTo>
                  <a:lnTo>
                    <a:pt x="1652588" y="2273304"/>
                  </a:lnTo>
                  <a:lnTo>
                    <a:pt x="1652588" y="2163766"/>
                  </a:lnTo>
                  <a:close/>
                  <a:moveTo>
                    <a:pt x="1652588" y="1979617"/>
                  </a:moveTo>
                  <a:lnTo>
                    <a:pt x="2624135" y="1979617"/>
                  </a:lnTo>
                  <a:lnTo>
                    <a:pt x="2624135" y="2087566"/>
                  </a:lnTo>
                  <a:lnTo>
                    <a:pt x="1652588" y="2087566"/>
                  </a:lnTo>
                  <a:lnTo>
                    <a:pt x="1652588" y="1979617"/>
                  </a:lnTo>
                  <a:close/>
                  <a:moveTo>
                    <a:pt x="3722685" y="1979616"/>
                  </a:moveTo>
                  <a:lnTo>
                    <a:pt x="4694235" y="1979616"/>
                  </a:lnTo>
                  <a:lnTo>
                    <a:pt x="4694235" y="2087566"/>
                  </a:lnTo>
                  <a:lnTo>
                    <a:pt x="3722685" y="2087566"/>
                  </a:lnTo>
                  <a:lnTo>
                    <a:pt x="3722685" y="1979616"/>
                  </a:lnTo>
                  <a:close/>
                  <a:moveTo>
                    <a:pt x="1652588" y="1793879"/>
                  </a:moveTo>
                  <a:lnTo>
                    <a:pt x="2624135" y="1793879"/>
                  </a:lnTo>
                  <a:lnTo>
                    <a:pt x="2624135" y="1903417"/>
                  </a:lnTo>
                  <a:lnTo>
                    <a:pt x="1652588" y="1903417"/>
                  </a:lnTo>
                  <a:lnTo>
                    <a:pt x="1652588" y="1793879"/>
                  </a:lnTo>
                  <a:close/>
                  <a:moveTo>
                    <a:pt x="3722685" y="1793878"/>
                  </a:moveTo>
                  <a:lnTo>
                    <a:pt x="4694235" y="1793878"/>
                  </a:lnTo>
                  <a:lnTo>
                    <a:pt x="4694235" y="1903416"/>
                  </a:lnTo>
                  <a:lnTo>
                    <a:pt x="3722685" y="1903416"/>
                  </a:lnTo>
                  <a:lnTo>
                    <a:pt x="3722685" y="1793878"/>
                  </a:lnTo>
                  <a:close/>
                  <a:moveTo>
                    <a:pt x="1652588" y="1609729"/>
                  </a:moveTo>
                  <a:lnTo>
                    <a:pt x="2624135" y="1609729"/>
                  </a:lnTo>
                  <a:lnTo>
                    <a:pt x="2624135" y="1719267"/>
                  </a:lnTo>
                  <a:lnTo>
                    <a:pt x="1652588" y="1719267"/>
                  </a:lnTo>
                  <a:lnTo>
                    <a:pt x="1652588" y="1609729"/>
                  </a:lnTo>
                  <a:close/>
                  <a:moveTo>
                    <a:pt x="811213" y="1609729"/>
                  </a:moveTo>
                  <a:lnTo>
                    <a:pt x="1474788" y="1609729"/>
                  </a:lnTo>
                  <a:lnTo>
                    <a:pt x="1474788" y="2273303"/>
                  </a:lnTo>
                  <a:lnTo>
                    <a:pt x="811213" y="2273303"/>
                  </a:lnTo>
                  <a:lnTo>
                    <a:pt x="811213" y="1609729"/>
                  </a:lnTo>
                  <a:close/>
                  <a:moveTo>
                    <a:pt x="3722685" y="1609728"/>
                  </a:moveTo>
                  <a:lnTo>
                    <a:pt x="4694235" y="1609728"/>
                  </a:lnTo>
                  <a:lnTo>
                    <a:pt x="4694235" y="1719266"/>
                  </a:lnTo>
                  <a:lnTo>
                    <a:pt x="3722685" y="1719266"/>
                  </a:lnTo>
                  <a:lnTo>
                    <a:pt x="3722685" y="1609728"/>
                  </a:lnTo>
                  <a:close/>
                  <a:moveTo>
                    <a:pt x="2881310" y="1609728"/>
                  </a:moveTo>
                  <a:lnTo>
                    <a:pt x="3544885" y="1609728"/>
                  </a:lnTo>
                  <a:lnTo>
                    <a:pt x="3544885" y="2273303"/>
                  </a:lnTo>
                  <a:lnTo>
                    <a:pt x="2881310" y="2273303"/>
                  </a:lnTo>
                  <a:lnTo>
                    <a:pt x="2881310" y="1609728"/>
                  </a:lnTo>
                  <a:close/>
                  <a:moveTo>
                    <a:pt x="550863" y="830266"/>
                  </a:moveTo>
                  <a:lnTo>
                    <a:pt x="550863" y="6173788"/>
                  </a:lnTo>
                  <a:lnTo>
                    <a:pt x="3970893" y="6173788"/>
                  </a:lnTo>
                  <a:lnTo>
                    <a:pt x="3972506" y="6175293"/>
                  </a:lnTo>
                  <a:lnTo>
                    <a:pt x="3973909" y="6173788"/>
                  </a:lnTo>
                  <a:lnTo>
                    <a:pt x="3981237" y="6173788"/>
                  </a:lnTo>
                  <a:lnTo>
                    <a:pt x="3981447" y="6173561"/>
                  </a:lnTo>
                  <a:lnTo>
                    <a:pt x="3981447" y="6165704"/>
                  </a:lnTo>
                  <a:lnTo>
                    <a:pt x="4728059" y="5365062"/>
                  </a:lnTo>
                  <a:lnTo>
                    <a:pt x="4609280" y="5493722"/>
                  </a:lnTo>
                  <a:lnTo>
                    <a:pt x="4732169" y="5360654"/>
                  </a:lnTo>
                  <a:lnTo>
                    <a:pt x="4954584" y="5122143"/>
                  </a:lnTo>
                  <a:lnTo>
                    <a:pt x="4953428" y="5121066"/>
                  </a:lnTo>
                  <a:lnTo>
                    <a:pt x="4954585" y="5119813"/>
                  </a:lnTo>
                  <a:lnTo>
                    <a:pt x="4954585" y="5119688"/>
                  </a:lnTo>
                  <a:lnTo>
                    <a:pt x="4954585" y="830266"/>
                  </a:lnTo>
                  <a:lnTo>
                    <a:pt x="3916359" y="830266"/>
                  </a:lnTo>
                  <a:lnTo>
                    <a:pt x="3916359" y="990601"/>
                  </a:lnTo>
                  <a:lnTo>
                    <a:pt x="1639884" y="990601"/>
                  </a:lnTo>
                  <a:lnTo>
                    <a:pt x="1639884" y="830266"/>
                  </a:lnTo>
                  <a:lnTo>
                    <a:pt x="550863" y="830266"/>
                  </a:lnTo>
                  <a:close/>
                  <a:moveTo>
                    <a:pt x="3581397" y="465138"/>
                  </a:moveTo>
                  <a:lnTo>
                    <a:pt x="3575396" y="465456"/>
                  </a:lnTo>
                  <a:lnTo>
                    <a:pt x="3569396" y="465775"/>
                  </a:lnTo>
                  <a:lnTo>
                    <a:pt x="3563079" y="466730"/>
                  </a:lnTo>
                  <a:lnTo>
                    <a:pt x="3557395" y="467685"/>
                  </a:lnTo>
                  <a:lnTo>
                    <a:pt x="3551394" y="468958"/>
                  </a:lnTo>
                  <a:lnTo>
                    <a:pt x="3546025" y="470550"/>
                  </a:lnTo>
                  <a:lnTo>
                    <a:pt x="3540656" y="472460"/>
                  </a:lnTo>
                  <a:lnTo>
                    <a:pt x="3534972" y="474688"/>
                  </a:lnTo>
                  <a:lnTo>
                    <a:pt x="3529919" y="477235"/>
                  </a:lnTo>
                  <a:lnTo>
                    <a:pt x="3524550" y="479782"/>
                  </a:lnTo>
                  <a:lnTo>
                    <a:pt x="3519813" y="482329"/>
                  </a:lnTo>
                  <a:lnTo>
                    <a:pt x="3514760" y="485831"/>
                  </a:lnTo>
                  <a:lnTo>
                    <a:pt x="3510338" y="489014"/>
                  </a:lnTo>
                  <a:lnTo>
                    <a:pt x="3505917" y="492516"/>
                  </a:lnTo>
                  <a:lnTo>
                    <a:pt x="3501495" y="496654"/>
                  </a:lnTo>
                  <a:lnTo>
                    <a:pt x="3497390" y="500474"/>
                  </a:lnTo>
                  <a:lnTo>
                    <a:pt x="3493284" y="504294"/>
                  </a:lnTo>
                  <a:lnTo>
                    <a:pt x="3489494" y="509070"/>
                  </a:lnTo>
                  <a:lnTo>
                    <a:pt x="3486020" y="513526"/>
                  </a:lnTo>
                  <a:lnTo>
                    <a:pt x="3482862" y="517983"/>
                  </a:lnTo>
                  <a:lnTo>
                    <a:pt x="3479388" y="523077"/>
                  </a:lnTo>
                  <a:lnTo>
                    <a:pt x="3476862" y="527852"/>
                  </a:lnTo>
                  <a:lnTo>
                    <a:pt x="3474335" y="533264"/>
                  </a:lnTo>
                  <a:lnTo>
                    <a:pt x="3471809" y="538357"/>
                  </a:lnTo>
                  <a:lnTo>
                    <a:pt x="3469598" y="544087"/>
                  </a:lnTo>
                  <a:lnTo>
                    <a:pt x="3467703" y="549499"/>
                  </a:lnTo>
                  <a:lnTo>
                    <a:pt x="3466124" y="555229"/>
                  </a:lnTo>
                  <a:lnTo>
                    <a:pt x="3464861" y="560960"/>
                  </a:lnTo>
                  <a:lnTo>
                    <a:pt x="3463913" y="567008"/>
                  </a:lnTo>
                  <a:lnTo>
                    <a:pt x="3462966" y="572738"/>
                  </a:lnTo>
                  <a:lnTo>
                    <a:pt x="3462650" y="579105"/>
                  </a:lnTo>
                  <a:lnTo>
                    <a:pt x="3462334" y="585154"/>
                  </a:lnTo>
                  <a:lnTo>
                    <a:pt x="3462650" y="591521"/>
                  </a:lnTo>
                  <a:lnTo>
                    <a:pt x="3462966" y="597251"/>
                  </a:lnTo>
                  <a:lnTo>
                    <a:pt x="3463913" y="603618"/>
                  </a:lnTo>
                  <a:lnTo>
                    <a:pt x="3464861" y="609348"/>
                  </a:lnTo>
                  <a:lnTo>
                    <a:pt x="3466124" y="615397"/>
                  </a:lnTo>
                  <a:lnTo>
                    <a:pt x="3467703" y="620808"/>
                  </a:lnTo>
                  <a:lnTo>
                    <a:pt x="3469598" y="626539"/>
                  </a:lnTo>
                  <a:lnTo>
                    <a:pt x="3471809" y="631950"/>
                  </a:lnTo>
                  <a:lnTo>
                    <a:pt x="3474335" y="637362"/>
                  </a:lnTo>
                  <a:lnTo>
                    <a:pt x="3476862" y="642456"/>
                  </a:lnTo>
                  <a:lnTo>
                    <a:pt x="3479388" y="647231"/>
                  </a:lnTo>
                  <a:lnTo>
                    <a:pt x="3482862" y="652324"/>
                  </a:lnTo>
                  <a:lnTo>
                    <a:pt x="3486020" y="656781"/>
                  </a:lnTo>
                  <a:lnTo>
                    <a:pt x="3489494" y="661556"/>
                  </a:lnTo>
                  <a:lnTo>
                    <a:pt x="3493284" y="665695"/>
                  </a:lnTo>
                  <a:lnTo>
                    <a:pt x="3497390" y="669833"/>
                  </a:lnTo>
                  <a:lnTo>
                    <a:pt x="3501495" y="673972"/>
                  </a:lnTo>
                  <a:lnTo>
                    <a:pt x="3505917" y="677792"/>
                  </a:lnTo>
                  <a:lnTo>
                    <a:pt x="3510338" y="681294"/>
                  </a:lnTo>
                  <a:lnTo>
                    <a:pt x="3514760" y="684795"/>
                  </a:lnTo>
                  <a:lnTo>
                    <a:pt x="3519813" y="687661"/>
                  </a:lnTo>
                  <a:lnTo>
                    <a:pt x="3524550" y="690526"/>
                  </a:lnTo>
                  <a:lnTo>
                    <a:pt x="3529919" y="693072"/>
                  </a:lnTo>
                  <a:lnTo>
                    <a:pt x="3534972" y="695938"/>
                  </a:lnTo>
                  <a:lnTo>
                    <a:pt x="3540656" y="697848"/>
                  </a:lnTo>
                  <a:lnTo>
                    <a:pt x="3546025" y="699758"/>
                  </a:lnTo>
                  <a:lnTo>
                    <a:pt x="3551394" y="701349"/>
                  </a:lnTo>
                  <a:lnTo>
                    <a:pt x="3557395" y="702623"/>
                  </a:lnTo>
                  <a:lnTo>
                    <a:pt x="3563079" y="703578"/>
                  </a:lnTo>
                  <a:lnTo>
                    <a:pt x="3569396" y="704533"/>
                  </a:lnTo>
                  <a:lnTo>
                    <a:pt x="3575396" y="704851"/>
                  </a:lnTo>
                  <a:lnTo>
                    <a:pt x="3581397" y="704851"/>
                  </a:lnTo>
                  <a:lnTo>
                    <a:pt x="3587713" y="704851"/>
                  </a:lnTo>
                  <a:lnTo>
                    <a:pt x="3593713" y="704533"/>
                  </a:lnTo>
                  <a:lnTo>
                    <a:pt x="3599714" y="703578"/>
                  </a:lnTo>
                  <a:lnTo>
                    <a:pt x="3605399" y="702623"/>
                  </a:lnTo>
                  <a:lnTo>
                    <a:pt x="3611399" y="701349"/>
                  </a:lnTo>
                  <a:lnTo>
                    <a:pt x="3616768" y="699758"/>
                  </a:lnTo>
                  <a:lnTo>
                    <a:pt x="3622453" y="697848"/>
                  </a:lnTo>
                  <a:lnTo>
                    <a:pt x="3627822" y="695938"/>
                  </a:lnTo>
                  <a:lnTo>
                    <a:pt x="3632875" y="693072"/>
                  </a:lnTo>
                  <a:lnTo>
                    <a:pt x="3638243" y="690526"/>
                  </a:lnTo>
                  <a:lnTo>
                    <a:pt x="3642981" y="687661"/>
                  </a:lnTo>
                  <a:lnTo>
                    <a:pt x="3648034" y="684795"/>
                  </a:lnTo>
                  <a:lnTo>
                    <a:pt x="3652455" y="681294"/>
                  </a:lnTo>
                  <a:lnTo>
                    <a:pt x="3657192" y="677792"/>
                  </a:lnTo>
                  <a:lnTo>
                    <a:pt x="3661614" y="673972"/>
                  </a:lnTo>
                  <a:lnTo>
                    <a:pt x="3665404" y="669833"/>
                  </a:lnTo>
                  <a:lnTo>
                    <a:pt x="3669509" y="665695"/>
                  </a:lnTo>
                  <a:lnTo>
                    <a:pt x="3673299" y="661556"/>
                  </a:lnTo>
                  <a:lnTo>
                    <a:pt x="3676773" y="656781"/>
                  </a:lnTo>
                  <a:lnTo>
                    <a:pt x="3680247" y="652324"/>
                  </a:lnTo>
                  <a:lnTo>
                    <a:pt x="3683405" y="647231"/>
                  </a:lnTo>
                  <a:lnTo>
                    <a:pt x="3685932" y="642456"/>
                  </a:lnTo>
                  <a:lnTo>
                    <a:pt x="3688458" y="637362"/>
                  </a:lnTo>
                  <a:lnTo>
                    <a:pt x="3691300" y="631950"/>
                  </a:lnTo>
                  <a:lnTo>
                    <a:pt x="3693195" y="626539"/>
                  </a:lnTo>
                  <a:lnTo>
                    <a:pt x="3695090" y="620808"/>
                  </a:lnTo>
                  <a:lnTo>
                    <a:pt x="3696669" y="615397"/>
                  </a:lnTo>
                  <a:lnTo>
                    <a:pt x="3697933" y="609348"/>
                  </a:lnTo>
                  <a:lnTo>
                    <a:pt x="3698880" y="603618"/>
                  </a:lnTo>
                  <a:lnTo>
                    <a:pt x="3699828" y="597251"/>
                  </a:lnTo>
                  <a:lnTo>
                    <a:pt x="3700143" y="591521"/>
                  </a:lnTo>
                  <a:lnTo>
                    <a:pt x="3700459" y="585154"/>
                  </a:lnTo>
                  <a:lnTo>
                    <a:pt x="3700143" y="579105"/>
                  </a:lnTo>
                  <a:lnTo>
                    <a:pt x="3699828" y="572738"/>
                  </a:lnTo>
                  <a:lnTo>
                    <a:pt x="3698880" y="567008"/>
                  </a:lnTo>
                  <a:lnTo>
                    <a:pt x="3697933" y="560960"/>
                  </a:lnTo>
                  <a:lnTo>
                    <a:pt x="3696669" y="555229"/>
                  </a:lnTo>
                  <a:lnTo>
                    <a:pt x="3695090" y="549499"/>
                  </a:lnTo>
                  <a:lnTo>
                    <a:pt x="3693195" y="544087"/>
                  </a:lnTo>
                  <a:lnTo>
                    <a:pt x="3691300" y="538357"/>
                  </a:lnTo>
                  <a:lnTo>
                    <a:pt x="3688458" y="533264"/>
                  </a:lnTo>
                  <a:lnTo>
                    <a:pt x="3685932" y="527852"/>
                  </a:lnTo>
                  <a:lnTo>
                    <a:pt x="3683405" y="523077"/>
                  </a:lnTo>
                  <a:lnTo>
                    <a:pt x="3680247" y="517983"/>
                  </a:lnTo>
                  <a:lnTo>
                    <a:pt x="3676773" y="513526"/>
                  </a:lnTo>
                  <a:lnTo>
                    <a:pt x="3673299" y="509070"/>
                  </a:lnTo>
                  <a:lnTo>
                    <a:pt x="3669509" y="504294"/>
                  </a:lnTo>
                  <a:lnTo>
                    <a:pt x="3665404" y="500474"/>
                  </a:lnTo>
                  <a:lnTo>
                    <a:pt x="3661614" y="496654"/>
                  </a:lnTo>
                  <a:lnTo>
                    <a:pt x="3657192" y="492516"/>
                  </a:lnTo>
                  <a:lnTo>
                    <a:pt x="3652455" y="489014"/>
                  </a:lnTo>
                  <a:lnTo>
                    <a:pt x="3648034" y="485831"/>
                  </a:lnTo>
                  <a:lnTo>
                    <a:pt x="3642981" y="482329"/>
                  </a:lnTo>
                  <a:lnTo>
                    <a:pt x="3638243" y="479782"/>
                  </a:lnTo>
                  <a:lnTo>
                    <a:pt x="3632875" y="477235"/>
                  </a:lnTo>
                  <a:lnTo>
                    <a:pt x="3627822" y="474688"/>
                  </a:lnTo>
                  <a:lnTo>
                    <a:pt x="3622453" y="472460"/>
                  </a:lnTo>
                  <a:lnTo>
                    <a:pt x="3616768" y="470550"/>
                  </a:lnTo>
                  <a:lnTo>
                    <a:pt x="3611399" y="468958"/>
                  </a:lnTo>
                  <a:lnTo>
                    <a:pt x="3605399" y="467685"/>
                  </a:lnTo>
                  <a:lnTo>
                    <a:pt x="3599714" y="466730"/>
                  </a:lnTo>
                  <a:lnTo>
                    <a:pt x="3593713" y="465775"/>
                  </a:lnTo>
                  <a:lnTo>
                    <a:pt x="3587713" y="465456"/>
                  </a:lnTo>
                  <a:lnTo>
                    <a:pt x="3581397" y="465138"/>
                  </a:lnTo>
                  <a:close/>
                  <a:moveTo>
                    <a:pt x="1975323" y="465138"/>
                  </a:moveTo>
                  <a:lnTo>
                    <a:pt x="1969282" y="465457"/>
                  </a:lnTo>
                  <a:lnTo>
                    <a:pt x="1963242" y="465775"/>
                  </a:lnTo>
                  <a:lnTo>
                    <a:pt x="1957201" y="466730"/>
                  </a:lnTo>
                  <a:lnTo>
                    <a:pt x="1951161" y="467685"/>
                  </a:lnTo>
                  <a:lnTo>
                    <a:pt x="1945756" y="468958"/>
                  </a:lnTo>
                  <a:lnTo>
                    <a:pt x="1939716" y="470550"/>
                  </a:lnTo>
                  <a:lnTo>
                    <a:pt x="1934311" y="472460"/>
                  </a:lnTo>
                  <a:lnTo>
                    <a:pt x="1928588" y="474689"/>
                  </a:lnTo>
                  <a:lnTo>
                    <a:pt x="1923502" y="477235"/>
                  </a:lnTo>
                  <a:lnTo>
                    <a:pt x="1918415" y="479782"/>
                  </a:lnTo>
                  <a:lnTo>
                    <a:pt x="1913328" y="482329"/>
                  </a:lnTo>
                  <a:lnTo>
                    <a:pt x="1908559" y="485831"/>
                  </a:lnTo>
                  <a:lnTo>
                    <a:pt x="1903790" y="489014"/>
                  </a:lnTo>
                  <a:lnTo>
                    <a:pt x="1899340" y="492516"/>
                  </a:lnTo>
                  <a:lnTo>
                    <a:pt x="1895206" y="496654"/>
                  </a:lnTo>
                  <a:lnTo>
                    <a:pt x="1890756" y="500474"/>
                  </a:lnTo>
                  <a:lnTo>
                    <a:pt x="1886941" y="504294"/>
                  </a:lnTo>
                  <a:lnTo>
                    <a:pt x="1882808" y="509070"/>
                  </a:lnTo>
                  <a:lnTo>
                    <a:pt x="1879310" y="513527"/>
                  </a:lnTo>
                  <a:lnTo>
                    <a:pt x="1876131" y="517983"/>
                  </a:lnTo>
                  <a:lnTo>
                    <a:pt x="1873270" y="523077"/>
                  </a:lnTo>
                  <a:lnTo>
                    <a:pt x="1870091" y="527852"/>
                  </a:lnTo>
                  <a:lnTo>
                    <a:pt x="1867547" y="533264"/>
                  </a:lnTo>
                  <a:lnTo>
                    <a:pt x="1865004" y="538357"/>
                  </a:lnTo>
                  <a:lnTo>
                    <a:pt x="1863097" y="544088"/>
                  </a:lnTo>
                  <a:lnTo>
                    <a:pt x="1861189" y="549499"/>
                  </a:lnTo>
                  <a:lnTo>
                    <a:pt x="1859281" y="555230"/>
                  </a:lnTo>
                  <a:lnTo>
                    <a:pt x="1858010" y="560960"/>
                  </a:lnTo>
                  <a:lnTo>
                    <a:pt x="1857056" y="567008"/>
                  </a:lnTo>
                  <a:lnTo>
                    <a:pt x="1856102" y="572739"/>
                  </a:lnTo>
                  <a:lnTo>
                    <a:pt x="1855784" y="579105"/>
                  </a:lnTo>
                  <a:lnTo>
                    <a:pt x="1855784" y="585154"/>
                  </a:lnTo>
                  <a:lnTo>
                    <a:pt x="1855784" y="591521"/>
                  </a:lnTo>
                  <a:lnTo>
                    <a:pt x="1856102" y="597251"/>
                  </a:lnTo>
                  <a:lnTo>
                    <a:pt x="1857056" y="603618"/>
                  </a:lnTo>
                  <a:lnTo>
                    <a:pt x="1858010" y="609348"/>
                  </a:lnTo>
                  <a:lnTo>
                    <a:pt x="1859281" y="615397"/>
                  </a:lnTo>
                  <a:lnTo>
                    <a:pt x="1861189" y="620808"/>
                  </a:lnTo>
                  <a:lnTo>
                    <a:pt x="1863097" y="626539"/>
                  </a:lnTo>
                  <a:lnTo>
                    <a:pt x="1865004" y="631951"/>
                  </a:lnTo>
                  <a:lnTo>
                    <a:pt x="1867547" y="637362"/>
                  </a:lnTo>
                  <a:lnTo>
                    <a:pt x="1870091" y="642456"/>
                  </a:lnTo>
                  <a:lnTo>
                    <a:pt x="1873270" y="647231"/>
                  </a:lnTo>
                  <a:lnTo>
                    <a:pt x="1876131" y="652324"/>
                  </a:lnTo>
                  <a:lnTo>
                    <a:pt x="1879310" y="656781"/>
                  </a:lnTo>
                  <a:lnTo>
                    <a:pt x="1882808" y="661556"/>
                  </a:lnTo>
                  <a:lnTo>
                    <a:pt x="1886941" y="665695"/>
                  </a:lnTo>
                  <a:lnTo>
                    <a:pt x="1890756" y="669833"/>
                  </a:lnTo>
                  <a:lnTo>
                    <a:pt x="1895206" y="673972"/>
                  </a:lnTo>
                  <a:lnTo>
                    <a:pt x="1899340" y="677792"/>
                  </a:lnTo>
                  <a:lnTo>
                    <a:pt x="1903790" y="681294"/>
                  </a:lnTo>
                  <a:lnTo>
                    <a:pt x="1908559" y="684796"/>
                  </a:lnTo>
                  <a:lnTo>
                    <a:pt x="1913328" y="687661"/>
                  </a:lnTo>
                  <a:lnTo>
                    <a:pt x="1918415" y="690526"/>
                  </a:lnTo>
                  <a:lnTo>
                    <a:pt x="1923502" y="693073"/>
                  </a:lnTo>
                  <a:lnTo>
                    <a:pt x="1928588" y="695938"/>
                  </a:lnTo>
                  <a:lnTo>
                    <a:pt x="1934311" y="697848"/>
                  </a:lnTo>
                  <a:lnTo>
                    <a:pt x="1939716" y="699758"/>
                  </a:lnTo>
                  <a:lnTo>
                    <a:pt x="1945756" y="701349"/>
                  </a:lnTo>
                  <a:lnTo>
                    <a:pt x="1951161" y="702623"/>
                  </a:lnTo>
                  <a:lnTo>
                    <a:pt x="1957201" y="703578"/>
                  </a:lnTo>
                  <a:lnTo>
                    <a:pt x="1963242" y="704533"/>
                  </a:lnTo>
                  <a:lnTo>
                    <a:pt x="1969282" y="704851"/>
                  </a:lnTo>
                  <a:lnTo>
                    <a:pt x="1975323" y="704851"/>
                  </a:lnTo>
                  <a:lnTo>
                    <a:pt x="1981681" y="704851"/>
                  </a:lnTo>
                  <a:lnTo>
                    <a:pt x="1987722" y="704533"/>
                  </a:lnTo>
                  <a:lnTo>
                    <a:pt x="1993762" y="703578"/>
                  </a:lnTo>
                  <a:lnTo>
                    <a:pt x="1999485" y="702623"/>
                  </a:lnTo>
                  <a:lnTo>
                    <a:pt x="2005525" y="701349"/>
                  </a:lnTo>
                  <a:lnTo>
                    <a:pt x="2010930" y="699758"/>
                  </a:lnTo>
                  <a:lnTo>
                    <a:pt x="2016653" y="697848"/>
                  </a:lnTo>
                  <a:lnTo>
                    <a:pt x="2022057" y="695938"/>
                  </a:lnTo>
                  <a:lnTo>
                    <a:pt x="2027462" y="693073"/>
                  </a:lnTo>
                  <a:lnTo>
                    <a:pt x="2032549" y="690526"/>
                  </a:lnTo>
                  <a:lnTo>
                    <a:pt x="2037635" y="687661"/>
                  </a:lnTo>
                  <a:lnTo>
                    <a:pt x="2042404" y="684796"/>
                  </a:lnTo>
                  <a:lnTo>
                    <a:pt x="2047491" y="681294"/>
                  </a:lnTo>
                  <a:lnTo>
                    <a:pt x="2051624" y="677792"/>
                  </a:lnTo>
                  <a:lnTo>
                    <a:pt x="2056075" y="673972"/>
                  </a:lnTo>
                  <a:lnTo>
                    <a:pt x="2060208" y="669833"/>
                  </a:lnTo>
                  <a:lnTo>
                    <a:pt x="2064341" y="665695"/>
                  </a:lnTo>
                  <a:lnTo>
                    <a:pt x="2067838" y="661556"/>
                  </a:lnTo>
                  <a:lnTo>
                    <a:pt x="2071653" y="656781"/>
                  </a:lnTo>
                  <a:lnTo>
                    <a:pt x="2074832" y="652324"/>
                  </a:lnTo>
                  <a:lnTo>
                    <a:pt x="2078012" y="647231"/>
                  </a:lnTo>
                  <a:lnTo>
                    <a:pt x="2080873" y="642456"/>
                  </a:lnTo>
                  <a:lnTo>
                    <a:pt x="2083734" y="637362"/>
                  </a:lnTo>
                  <a:lnTo>
                    <a:pt x="2085960" y="631951"/>
                  </a:lnTo>
                  <a:lnTo>
                    <a:pt x="2088185" y="626539"/>
                  </a:lnTo>
                  <a:lnTo>
                    <a:pt x="2089775" y="620808"/>
                  </a:lnTo>
                  <a:lnTo>
                    <a:pt x="2091364" y="615397"/>
                  </a:lnTo>
                  <a:lnTo>
                    <a:pt x="2092636" y="609348"/>
                  </a:lnTo>
                  <a:lnTo>
                    <a:pt x="2094225" y="603618"/>
                  </a:lnTo>
                  <a:lnTo>
                    <a:pt x="2094861" y="597251"/>
                  </a:lnTo>
                  <a:lnTo>
                    <a:pt x="2095179" y="591521"/>
                  </a:lnTo>
                  <a:lnTo>
                    <a:pt x="2095497" y="585154"/>
                  </a:lnTo>
                  <a:lnTo>
                    <a:pt x="2095179" y="579105"/>
                  </a:lnTo>
                  <a:lnTo>
                    <a:pt x="2094861" y="572739"/>
                  </a:lnTo>
                  <a:lnTo>
                    <a:pt x="2094225" y="567008"/>
                  </a:lnTo>
                  <a:lnTo>
                    <a:pt x="2092636" y="560960"/>
                  </a:lnTo>
                  <a:lnTo>
                    <a:pt x="2091364" y="555230"/>
                  </a:lnTo>
                  <a:lnTo>
                    <a:pt x="2089775" y="549499"/>
                  </a:lnTo>
                  <a:lnTo>
                    <a:pt x="2088185" y="544088"/>
                  </a:lnTo>
                  <a:lnTo>
                    <a:pt x="2085960" y="538357"/>
                  </a:lnTo>
                  <a:lnTo>
                    <a:pt x="2083734" y="533264"/>
                  </a:lnTo>
                  <a:lnTo>
                    <a:pt x="2080873" y="527852"/>
                  </a:lnTo>
                  <a:lnTo>
                    <a:pt x="2078012" y="523077"/>
                  </a:lnTo>
                  <a:lnTo>
                    <a:pt x="2074832" y="517983"/>
                  </a:lnTo>
                  <a:lnTo>
                    <a:pt x="2071653" y="513527"/>
                  </a:lnTo>
                  <a:lnTo>
                    <a:pt x="2067838" y="509070"/>
                  </a:lnTo>
                  <a:lnTo>
                    <a:pt x="2064341" y="504294"/>
                  </a:lnTo>
                  <a:lnTo>
                    <a:pt x="2060208" y="500474"/>
                  </a:lnTo>
                  <a:lnTo>
                    <a:pt x="2056075" y="496654"/>
                  </a:lnTo>
                  <a:lnTo>
                    <a:pt x="2051624" y="492516"/>
                  </a:lnTo>
                  <a:lnTo>
                    <a:pt x="2047491" y="489014"/>
                  </a:lnTo>
                  <a:lnTo>
                    <a:pt x="2042404" y="485831"/>
                  </a:lnTo>
                  <a:lnTo>
                    <a:pt x="2037635" y="482329"/>
                  </a:lnTo>
                  <a:lnTo>
                    <a:pt x="2032549" y="479782"/>
                  </a:lnTo>
                  <a:lnTo>
                    <a:pt x="2027462" y="477235"/>
                  </a:lnTo>
                  <a:lnTo>
                    <a:pt x="2022057" y="474689"/>
                  </a:lnTo>
                  <a:lnTo>
                    <a:pt x="2016653" y="472460"/>
                  </a:lnTo>
                  <a:lnTo>
                    <a:pt x="2010930" y="470550"/>
                  </a:lnTo>
                  <a:lnTo>
                    <a:pt x="2005525" y="468958"/>
                  </a:lnTo>
                  <a:lnTo>
                    <a:pt x="1999485" y="467685"/>
                  </a:lnTo>
                  <a:lnTo>
                    <a:pt x="1993762" y="466730"/>
                  </a:lnTo>
                  <a:lnTo>
                    <a:pt x="1987722" y="465775"/>
                  </a:lnTo>
                  <a:lnTo>
                    <a:pt x="1981681" y="465457"/>
                  </a:lnTo>
                  <a:lnTo>
                    <a:pt x="1975323" y="465138"/>
                  </a:lnTo>
                  <a:close/>
                  <a:moveTo>
                    <a:pt x="2038346" y="0"/>
                  </a:moveTo>
                  <a:lnTo>
                    <a:pt x="3519484" y="0"/>
                  </a:lnTo>
                  <a:lnTo>
                    <a:pt x="3431641" y="179388"/>
                  </a:lnTo>
                  <a:lnTo>
                    <a:pt x="3916359" y="179388"/>
                  </a:lnTo>
                  <a:lnTo>
                    <a:pt x="3916359" y="295278"/>
                  </a:lnTo>
                  <a:lnTo>
                    <a:pt x="4885370" y="295278"/>
                  </a:lnTo>
                  <a:lnTo>
                    <a:pt x="4901245" y="295596"/>
                  </a:lnTo>
                  <a:lnTo>
                    <a:pt x="4917437" y="296231"/>
                  </a:lnTo>
                  <a:lnTo>
                    <a:pt x="4932995" y="297183"/>
                  </a:lnTo>
                  <a:lnTo>
                    <a:pt x="4948552" y="298771"/>
                  </a:lnTo>
                  <a:lnTo>
                    <a:pt x="4964427" y="300676"/>
                  </a:lnTo>
                  <a:lnTo>
                    <a:pt x="4979667" y="302581"/>
                  </a:lnTo>
                  <a:lnTo>
                    <a:pt x="4994907" y="305120"/>
                  </a:lnTo>
                  <a:lnTo>
                    <a:pt x="5010465" y="307977"/>
                  </a:lnTo>
                  <a:lnTo>
                    <a:pt x="5025387" y="311471"/>
                  </a:lnTo>
                  <a:lnTo>
                    <a:pt x="5040310" y="314962"/>
                  </a:lnTo>
                  <a:lnTo>
                    <a:pt x="5054915" y="318772"/>
                  </a:lnTo>
                  <a:lnTo>
                    <a:pt x="5069837" y="323534"/>
                  </a:lnTo>
                  <a:lnTo>
                    <a:pt x="5084125" y="327979"/>
                  </a:lnTo>
                  <a:lnTo>
                    <a:pt x="5098412" y="333059"/>
                  </a:lnTo>
                  <a:lnTo>
                    <a:pt x="5112700" y="338456"/>
                  </a:lnTo>
                  <a:lnTo>
                    <a:pt x="5126987" y="344171"/>
                  </a:lnTo>
                  <a:lnTo>
                    <a:pt x="5140640" y="350203"/>
                  </a:lnTo>
                  <a:lnTo>
                    <a:pt x="5154292" y="356870"/>
                  </a:lnTo>
                  <a:lnTo>
                    <a:pt x="5167627" y="363220"/>
                  </a:lnTo>
                  <a:lnTo>
                    <a:pt x="5180962" y="370522"/>
                  </a:lnTo>
                  <a:lnTo>
                    <a:pt x="5193980" y="377507"/>
                  </a:lnTo>
                  <a:lnTo>
                    <a:pt x="5206680" y="385126"/>
                  </a:lnTo>
                  <a:lnTo>
                    <a:pt x="5219380" y="393381"/>
                  </a:lnTo>
                  <a:lnTo>
                    <a:pt x="5232080" y="401318"/>
                  </a:lnTo>
                  <a:lnTo>
                    <a:pt x="5244462" y="409890"/>
                  </a:lnTo>
                  <a:lnTo>
                    <a:pt x="5256527" y="418780"/>
                  </a:lnTo>
                  <a:lnTo>
                    <a:pt x="5268275" y="427669"/>
                  </a:lnTo>
                  <a:lnTo>
                    <a:pt x="5279705" y="436876"/>
                  </a:lnTo>
                  <a:lnTo>
                    <a:pt x="5291135" y="446718"/>
                  </a:lnTo>
                  <a:lnTo>
                    <a:pt x="5302247" y="456560"/>
                  </a:lnTo>
                  <a:lnTo>
                    <a:pt x="5313360" y="466720"/>
                  </a:lnTo>
                  <a:lnTo>
                    <a:pt x="5323520" y="477197"/>
                  </a:lnTo>
                  <a:lnTo>
                    <a:pt x="5333997" y="487674"/>
                  </a:lnTo>
                  <a:lnTo>
                    <a:pt x="5344157" y="498786"/>
                  </a:lnTo>
                  <a:lnTo>
                    <a:pt x="5354000" y="509898"/>
                  </a:lnTo>
                  <a:lnTo>
                    <a:pt x="5363842" y="521327"/>
                  </a:lnTo>
                  <a:lnTo>
                    <a:pt x="5373367" y="532757"/>
                  </a:lnTo>
                  <a:lnTo>
                    <a:pt x="5381940" y="544504"/>
                  </a:lnTo>
                  <a:lnTo>
                    <a:pt x="5390830" y="556568"/>
                  </a:lnTo>
                  <a:lnTo>
                    <a:pt x="5399402" y="568950"/>
                  </a:lnTo>
                  <a:lnTo>
                    <a:pt x="5407657" y="581332"/>
                  </a:lnTo>
                  <a:lnTo>
                    <a:pt x="5415595" y="594031"/>
                  </a:lnTo>
                  <a:lnTo>
                    <a:pt x="5423215" y="606731"/>
                  </a:lnTo>
                  <a:lnTo>
                    <a:pt x="5430517" y="619747"/>
                  </a:lnTo>
                  <a:lnTo>
                    <a:pt x="5437502" y="633082"/>
                  </a:lnTo>
                  <a:lnTo>
                    <a:pt x="5444170" y="646416"/>
                  </a:lnTo>
                  <a:lnTo>
                    <a:pt x="5450520" y="660068"/>
                  </a:lnTo>
                  <a:lnTo>
                    <a:pt x="5456552" y="674037"/>
                  </a:lnTo>
                  <a:lnTo>
                    <a:pt x="5462267" y="688007"/>
                  </a:lnTo>
                  <a:lnTo>
                    <a:pt x="5467665" y="702293"/>
                  </a:lnTo>
                  <a:lnTo>
                    <a:pt x="5472745" y="716580"/>
                  </a:lnTo>
                  <a:lnTo>
                    <a:pt x="5477507" y="731184"/>
                  </a:lnTo>
                  <a:lnTo>
                    <a:pt x="5481952" y="745789"/>
                  </a:lnTo>
                  <a:lnTo>
                    <a:pt x="5485762" y="760393"/>
                  </a:lnTo>
                  <a:lnTo>
                    <a:pt x="5489572" y="775315"/>
                  </a:lnTo>
                  <a:lnTo>
                    <a:pt x="5492747" y="790554"/>
                  </a:lnTo>
                  <a:lnTo>
                    <a:pt x="5495605" y="805793"/>
                  </a:lnTo>
                  <a:lnTo>
                    <a:pt x="5498145" y="821033"/>
                  </a:lnTo>
                  <a:lnTo>
                    <a:pt x="5500367" y="836589"/>
                  </a:lnTo>
                  <a:lnTo>
                    <a:pt x="5502272" y="852146"/>
                  </a:lnTo>
                  <a:lnTo>
                    <a:pt x="5503542" y="867703"/>
                  </a:lnTo>
                  <a:lnTo>
                    <a:pt x="5504495" y="883577"/>
                  </a:lnTo>
                  <a:lnTo>
                    <a:pt x="5505130" y="899451"/>
                  </a:lnTo>
                  <a:lnTo>
                    <a:pt x="5505447" y="915326"/>
                  </a:lnTo>
                  <a:lnTo>
                    <a:pt x="5505447" y="6237953"/>
                  </a:lnTo>
                  <a:lnTo>
                    <a:pt x="5505130" y="6253827"/>
                  </a:lnTo>
                  <a:lnTo>
                    <a:pt x="5504495" y="6270019"/>
                  </a:lnTo>
                  <a:lnTo>
                    <a:pt x="5503542" y="6285575"/>
                  </a:lnTo>
                  <a:lnTo>
                    <a:pt x="5502272" y="6301132"/>
                  </a:lnTo>
                  <a:lnTo>
                    <a:pt x="5500367" y="6317006"/>
                  </a:lnTo>
                  <a:lnTo>
                    <a:pt x="5498145" y="6332246"/>
                  </a:lnTo>
                  <a:lnTo>
                    <a:pt x="5495605" y="6347485"/>
                  </a:lnTo>
                  <a:lnTo>
                    <a:pt x="5492747" y="6363042"/>
                  </a:lnTo>
                  <a:lnTo>
                    <a:pt x="5489572" y="6377963"/>
                  </a:lnTo>
                  <a:lnTo>
                    <a:pt x="5485762" y="6392885"/>
                  </a:lnTo>
                  <a:lnTo>
                    <a:pt x="5481952" y="6407490"/>
                  </a:lnTo>
                  <a:lnTo>
                    <a:pt x="5477507" y="6422411"/>
                  </a:lnTo>
                  <a:lnTo>
                    <a:pt x="5472745" y="6436698"/>
                  </a:lnTo>
                  <a:lnTo>
                    <a:pt x="5467665" y="6450985"/>
                  </a:lnTo>
                  <a:lnTo>
                    <a:pt x="5462267" y="6465272"/>
                  </a:lnTo>
                  <a:lnTo>
                    <a:pt x="5456552" y="6479241"/>
                  </a:lnTo>
                  <a:lnTo>
                    <a:pt x="5450520" y="6493210"/>
                  </a:lnTo>
                  <a:lnTo>
                    <a:pt x="5444170" y="6506862"/>
                  </a:lnTo>
                  <a:lnTo>
                    <a:pt x="5437502" y="6520197"/>
                  </a:lnTo>
                  <a:lnTo>
                    <a:pt x="5430517" y="6533531"/>
                  </a:lnTo>
                  <a:lnTo>
                    <a:pt x="5423215" y="6546548"/>
                  </a:lnTo>
                  <a:lnTo>
                    <a:pt x="5415595" y="6559247"/>
                  </a:lnTo>
                  <a:lnTo>
                    <a:pt x="5407657" y="6572264"/>
                  </a:lnTo>
                  <a:lnTo>
                    <a:pt x="5399402" y="6584646"/>
                  </a:lnTo>
                  <a:lnTo>
                    <a:pt x="5390830" y="6597028"/>
                  </a:lnTo>
                  <a:lnTo>
                    <a:pt x="5381940" y="6609092"/>
                  </a:lnTo>
                  <a:lnTo>
                    <a:pt x="5373367" y="6620839"/>
                  </a:lnTo>
                  <a:lnTo>
                    <a:pt x="5363842" y="6632269"/>
                  </a:lnTo>
                  <a:lnTo>
                    <a:pt x="5354000" y="6643698"/>
                  </a:lnTo>
                  <a:lnTo>
                    <a:pt x="5344157" y="6654810"/>
                  </a:lnTo>
                  <a:lnTo>
                    <a:pt x="5333997" y="6665922"/>
                  </a:lnTo>
                  <a:lnTo>
                    <a:pt x="5323520" y="6676082"/>
                  </a:lnTo>
                  <a:lnTo>
                    <a:pt x="5313360" y="6686559"/>
                  </a:lnTo>
                  <a:lnTo>
                    <a:pt x="5302247" y="6696718"/>
                  </a:lnTo>
                  <a:lnTo>
                    <a:pt x="5291135" y="6706560"/>
                  </a:lnTo>
                  <a:lnTo>
                    <a:pt x="5279705" y="6716402"/>
                  </a:lnTo>
                  <a:lnTo>
                    <a:pt x="5268275" y="6725609"/>
                  </a:lnTo>
                  <a:lnTo>
                    <a:pt x="5256527" y="6734499"/>
                  </a:lnTo>
                  <a:lnTo>
                    <a:pt x="5244462" y="6743388"/>
                  </a:lnTo>
                  <a:lnTo>
                    <a:pt x="5232080" y="6751960"/>
                  </a:lnTo>
                  <a:lnTo>
                    <a:pt x="5219380" y="6760215"/>
                  </a:lnTo>
                  <a:lnTo>
                    <a:pt x="5206680" y="6768152"/>
                  </a:lnTo>
                  <a:lnTo>
                    <a:pt x="5193980" y="6775772"/>
                  </a:lnTo>
                  <a:lnTo>
                    <a:pt x="5180962" y="6783074"/>
                  </a:lnTo>
                  <a:lnTo>
                    <a:pt x="5167627" y="6790059"/>
                  </a:lnTo>
                  <a:lnTo>
                    <a:pt x="5154292" y="6796726"/>
                  </a:lnTo>
                  <a:lnTo>
                    <a:pt x="5140640" y="6803075"/>
                  </a:lnTo>
                  <a:lnTo>
                    <a:pt x="5126987" y="6809108"/>
                  </a:lnTo>
                  <a:lnTo>
                    <a:pt x="5112700" y="6814822"/>
                  </a:lnTo>
                  <a:lnTo>
                    <a:pt x="5098412" y="6820220"/>
                  </a:lnTo>
                  <a:lnTo>
                    <a:pt x="5084125" y="6825299"/>
                  </a:lnTo>
                  <a:lnTo>
                    <a:pt x="5069837" y="6830062"/>
                  </a:lnTo>
                  <a:lnTo>
                    <a:pt x="5054915" y="6834506"/>
                  </a:lnTo>
                  <a:lnTo>
                    <a:pt x="5040310" y="6838316"/>
                  </a:lnTo>
                  <a:lnTo>
                    <a:pt x="5025387" y="6842126"/>
                  </a:lnTo>
                  <a:lnTo>
                    <a:pt x="5010465" y="6845301"/>
                  </a:lnTo>
                  <a:lnTo>
                    <a:pt x="4994907" y="6848158"/>
                  </a:lnTo>
                  <a:lnTo>
                    <a:pt x="4979667" y="6850698"/>
                  </a:lnTo>
                  <a:lnTo>
                    <a:pt x="4964427" y="6852920"/>
                  </a:lnTo>
                  <a:lnTo>
                    <a:pt x="4948552" y="6854825"/>
                  </a:lnTo>
                  <a:lnTo>
                    <a:pt x="4932995" y="6856095"/>
                  </a:lnTo>
                  <a:lnTo>
                    <a:pt x="4917437" y="6857048"/>
                  </a:lnTo>
                  <a:lnTo>
                    <a:pt x="4901245" y="6857683"/>
                  </a:lnTo>
                  <a:lnTo>
                    <a:pt x="4885370" y="6858000"/>
                  </a:lnTo>
                  <a:lnTo>
                    <a:pt x="619760" y="6858000"/>
                  </a:lnTo>
                  <a:lnTo>
                    <a:pt x="603885" y="6857683"/>
                  </a:lnTo>
                  <a:lnTo>
                    <a:pt x="588010" y="6857048"/>
                  </a:lnTo>
                  <a:lnTo>
                    <a:pt x="572135" y="6856095"/>
                  </a:lnTo>
                  <a:lnTo>
                    <a:pt x="556578" y="6854825"/>
                  </a:lnTo>
                  <a:lnTo>
                    <a:pt x="541020" y="6852920"/>
                  </a:lnTo>
                  <a:lnTo>
                    <a:pt x="525463" y="6850698"/>
                  </a:lnTo>
                  <a:lnTo>
                    <a:pt x="510223" y="6848158"/>
                  </a:lnTo>
                  <a:lnTo>
                    <a:pt x="494983" y="6845301"/>
                  </a:lnTo>
                  <a:lnTo>
                    <a:pt x="479743" y="6842126"/>
                  </a:lnTo>
                  <a:lnTo>
                    <a:pt x="465138" y="6838316"/>
                  </a:lnTo>
                  <a:lnTo>
                    <a:pt x="450215" y="6834506"/>
                  </a:lnTo>
                  <a:lnTo>
                    <a:pt x="435610" y="6830062"/>
                  </a:lnTo>
                  <a:lnTo>
                    <a:pt x="421005" y="6825299"/>
                  </a:lnTo>
                  <a:lnTo>
                    <a:pt x="406718" y="6820220"/>
                  </a:lnTo>
                  <a:lnTo>
                    <a:pt x="392748" y="6814822"/>
                  </a:lnTo>
                  <a:lnTo>
                    <a:pt x="378460" y="6809108"/>
                  </a:lnTo>
                  <a:lnTo>
                    <a:pt x="364808" y="6803075"/>
                  </a:lnTo>
                  <a:lnTo>
                    <a:pt x="351155" y="6796726"/>
                  </a:lnTo>
                  <a:lnTo>
                    <a:pt x="337820" y="6790059"/>
                  </a:lnTo>
                  <a:lnTo>
                    <a:pt x="324485" y="6783074"/>
                  </a:lnTo>
                  <a:lnTo>
                    <a:pt x="311468" y="6775772"/>
                  </a:lnTo>
                  <a:lnTo>
                    <a:pt x="298768" y="6768152"/>
                  </a:lnTo>
                  <a:lnTo>
                    <a:pt x="286068" y="6760215"/>
                  </a:lnTo>
                  <a:lnTo>
                    <a:pt x="273050" y="6751960"/>
                  </a:lnTo>
                  <a:lnTo>
                    <a:pt x="260985" y="6743388"/>
                  </a:lnTo>
                  <a:lnTo>
                    <a:pt x="248920" y="6734499"/>
                  </a:lnTo>
                  <a:lnTo>
                    <a:pt x="237173" y="6725609"/>
                  </a:lnTo>
                  <a:lnTo>
                    <a:pt x="225425" y="6716402"/>
                  </a:lnTo>
                  <a:lnTo>
                    <a:pt x="213995" y="6706560"/>
                  </a:lnTo>
                  <a:lnTo>
                    <a:pt x="202883" y="6696718"/>
                  </a:lnTo>
                  <a:lnTo>
                    <a:pt x="192088" y="6686559"/>
                  </a:lnTo>
                  <a:lnTo>
                    <a:pt x="181610" y="6676082"/>
                  </a:lnTo>
                  <a:lnTo>
                    <a:pt x="171450" y="6665922"/>
                  </a:lnTo>
                  <a:lnTo>
                    <a:pt x="160973" y="6654810"/>
                  </a:lnTo>
                  <a:lnTo>
                    <a:pt x="151130" y="6643698"/>
                  </a:lnTo>
                  <a:lnTo>
                    <a:pt x="141605" y="6632269"/>
                  </a:lnTo>
                  <a:lnTo>
                    <a:pt x="132080" y="6620839"/>
                  </a:lnTo>
                  <a:lnTo>
                    <a:pt x="123190" y="6609092"/>
                  </a:lnTo>
                  <a:lnTo>
                    <a:pt x="114300" y="6597028"/>
                  </a:lnTo>
                  <a:lnTo>
                    <a:pt x="105728" y="6584646"/>
                  </a:lnTo>
                  <a:lnTo>
                    <a:pt x="97473" y="6572264"/>
                  </a:lnTo>
                  <a:lnTo>
                    <a:pt x="89853" y="6559247"/>
                  </a:lnTo>
                  <a:lnTo>
                    <a:pt x="82233" y="6546548"/>
                  </a:lnTo>
                  <a:lnTo>
                    <a:pt x="74613" y="6533531"/>
                  </a:lnTo>
                  <a:lnTo>
                    <a:pt x="67945" y="6520197"/>
                  </a:lnTo>
                  <a:lnTo>
                    <a:pt x="60960" y="6506862"/>
                  </a:lnTo>
                  <a:lnTo>
                    <a:pt x="54928" y="6493210"/>
                  </a:lnTo>
                  <a:lnTo>
                    <a:pt x="48578" y="6479241"/>
                  </a:lnTo>
                  <a:lnTo>
                    <a:pt x="43180" y="6465272"/>
                  </a:lnTo>
                  <a:lnTo>
                    <a:pt x="37465" y="6450985"/>
                  </a:lnTo>
                  <a:lnTo>
                    <a:pt x="32703" y="6436698"/>
                  </a:lnTo>
                  <a:lnTo>
                    <a:pt x="27623" y="6422411"/>
                  </a:lnTo>
                  <a:lnTo>
                    <a:pt x="23495" y="6407490"/>
                  </a:lnTo>
                  <a:lnTo>
                    <a:pt x="19685" y="6392885"/>
                  </a:lnTo>
                  <a:lnTo>
                    <a:pt x="15875" y="6377963"/>
                  </a:lnTo>
                  <a:lnTo>
                    <a:pt x="12700" y="6363042"/>
                  </a:lnTo>
                  <a:lnTo>
                    <a:pt x="9843" y="6347485"/>
                  </a:lnTo>
                  <a:lnTo>
                    <a:pt x="7303" y="6332246"/>
                  </a:lnTo>
                  <a:lnTo>
                    <a:pt x="4763" y="6317006"/>
                  </a:lnTo>
                  <a:lnTo>
                    <a:pt x="3175" y="6301132"/>
                  </a:lnTo>
                  <a:lnTo>
                    <a:pt x="1905" y="6285575"/>
                  </a:lnTo>
                  <a:lnTo>
                    <a:pt x="953" y="6270019"/>
                  </a:lnTo>
                  <a:lnTo>
                    <a:pt x="318" y="6253827"/>
                  </a:lnTo>
                  <a:lnTo>
                    <a:pt x="0" y="6237953"/>
                  </a:lnTo>
                  <a:lnTo>
                    <a:pt x="0" y="915326"/>
                  </a:lnTo>
                  <a:lnTo>
                    <a:pt x="318" y="899451"/>
                  </a:lnTo>
                  <a:lnTo>
                    <a:pt x="953" y="883577"/>
                  </a:lnTo>
                  <a:lnTo>
                    <a:pt x="1905" y="867703"/>
                  </a:lnTo>
                  <a:lnTo>
                    <a:pt x="3175" y="852146"/>
                  </a:lnTo>
                  <a:lnTo>
                    <a:pt x="4763" y="836589"/>
                  </a:lnTo>
                  <a:lnTo>
                    <a:pt x="7303" y="821033"/>
                  </a:lnTo>
                  <a:lnTo>
                    <a:pt x="9843" y="805793"/>
                  </a:lnTo>
                  <a:lnTo>
                    <a:pt x="12700" y="790554"/>
                  </a:lnTo>
                  <a:lnTo>
                    <a:pt x="15875" y="775315"/>
                  </a:lnTo>
                  <a:lnTo>
                    <a:pt x="19685" y="760393"/>
                  </a:lnTo>
                  <a:lnTo>
                    <a:pt x="23495" y="745789"/>
                  </a:lnTo>
                  <a:lnTo>
                    <a:pt x="27623" y="731184"/>
                  </a:lnTo>
                  <a:lnTo>
                    <a:pt x="32703" y="716580"/>
                  </a:lnTo>
                  <a:lnTo>
                    <a:pt x="37465" y="702293"/>
                  </a:lnTo>
                  <a:lnTo>
                    <a:pt x="43180" y="688007"/>
                  </a:lnTo>
                  <a:lnTo>
                    <a:pt x="48578" y="674037"/>
                  </a:lnTo>
                  <a:lnTo>
                    <a:pt x="54928" y="660068"/>
                  </a:lnTo>
                  <a:lnTo>
                    <a:pt x="60960" y="646416"/>
                  </a:lnTo>
                  <a:lnTo>
                    <a:pt x="67945" y="633082"/>
                  </a:lnTo>
                  <a:lnTo>
                    <a:pt x="74613" y="619747"/>
                  </a:lnTo>
                  <a:lnTo>
                    <a:pt x="82233" y="606731"/>
                  </a:lnTo>
                  <a:lnTo>
                    <a:pt x="89853" y="594031"/>
                  </a:lnTo>
                  <a:lnTo>
                    <a:pt x="97473" y="581332"/>
                  </a:lnTo>
                  <a:lnTo>
                    <a:pt x="105728" y="568950"/>
                  </a:lnTo>
                  <a:lnTo>
                    <a:pt x="114300" y="556568"/>
                  </a:lnTo>
                  <a:lnTo>
                    <a:pt x="123190" y="544504"/>
                  </a:lnTo>
                  <a:lnTo>
                    <a:pt x="132080" y="532757"/>
                  </a:lnTo>
                  <a:lnTo>
                    <a:pt x="141605" y="521327"/>
                  </a:lnTo>
                  <a:lnTo>
                    <a:pt x="151130" y="509898"/>
                  </a:lnTo>
                  <a:lnTo>
                    <a:pt x="160973" y="498786"/>
                  </a:lnTo>
                  <a:lnTo>
                    <a:pt x="171450" y="487674"/>
                  </a:lnTo>
                  <a:lnTo>
                    <a:pt x="181610" y="477197"/>
                  </a:lnTo>
                  <a:lnTo>
                    <a:pt x="192088" y="466720"/>
                  </a:lnTo>
                  <a:lnTo>
                    <a:pt x="202883" y="456560"/>
                  </a:lnTo>
                  <a:lnTo>
                    <a:pt x="213995" y="446718"/>
                  </a:lnTo>
                  <a:lnTo>
                    <a:pt x="225425" y="436876"/>
                  </a:lnTo>
                  <a:lnTo>
                    <a:pt x="237173" y="427669"/>
                  </a:lnTo>
                  <a:lnTo>
                    <a:pt x="248920" y="418780"/>
                  </a:lnTo>
                  <a:lnTo>
                    <a:pt x="260985" y="409890"/>
                  </a:lnTo>
                  <a:lnTo>
                    <a:pt x="273050" y="401318"/>
                  </a:lnTo>
                  <a:lnTo>
                    <a:pt x="286068" y="393381"/>
                  </a:lnTo>
                  <a:lnTo>
                    <a:pt x="298768" y="385126"/>
                  </a:lnTo>
                  <a:lnTo>
                    <a:pt x="311468" y="377507"/>
                  </a:lnTo>
                  <a:lnTo>
                    <a:pt x="324485" y="370522"/>
                  </a:lnTo>
                  <a:lnTo>
                    <a:pt x="337820" y="363220"/>
                  </a:lnTo>
                  <a:lnTo>
                    <a:pt x="351155" y="356870"/>
                  </a:lnTo>
                  <a:lnTo>
                    <a:pt x="364808" y="350203"/>
                  </a:lnTo>
                  <a:lnTo>
                    <a:pt x="378460" y="344171"/>
                  </a:lnTo>
                  <a:lnTo>
                    <a:pt x="392748" y="338456"/>
                  </a:lnTo>
                  <a:lnTo>
                    <a:pt x="406718" y="333059"/>
                  </a:lnTo>
                  <a:lnTo>
                    <a:pt x="421005" y="327979"/>
                  </a:lnTo>
                  <a:lnTo>
                    <a:pt x="435610" y="323534"/>
                  </a:lnTo>
                  <a:lnTo>
                    <a:pt x="450215" y="318772"/>
                  </a:lnTo>
                  <a:lnTo>
                    <a:pt x="465138" y="314962"/>
                  </a:lnTo>
                  <a:lnTo>
                    <a:pt x="479743" y="311471"/>
                  </a:lnTo>
                  <a:lnTo>
                    <a:pt x="494983" y="307977"/>
                  </a:lnTo>
                  <a:lnTo>
                    <a:pt x="510223" y="305120"/>
                  </a:lnTo>
                  <a:lnTo>
                    <a:pt x="525463" y="302581"/>
                  </a:lnTo>
                  <a:lnTo>
                    <a:pt x="541020" y="300676"/>
                  </a:lnTo>
                  <a:lnTo>
                    <a:pt x="556578" y="298771"/>
                  </a:lnTo>
                  <a:lnTo>
                    <a:pt x="572135" y="297183"/>
                  </a:lnTo>
                  <a:lnTo>
                    <a:pt x="588010" y="296231"/>
                  </a:lnTo>
                  <a:lnTo>
                    <a:pt x="603885" y="295596"/>
                  </a:lnTo>
                  <a:lnTo>
                    <a:pt x="619760" y="295278"/>
                  </a:lnTo>
                  <a:lnTo>
                    <a:pt x="1639884" y="295278"/>
                  </a:lnTo>
                  <a:lnTo>
                    <a:pt x="1639884" y="179388"/>
                  </a:lnTo>
                  <a:lnTo>
                    <a:pt x="2125900" y="179388"/>
                  </a:lnTo>
                  <a:lnTo>
                    <a:pt x="2038346" y="0"/>
                  </a:lnTo>
                  <a:close/>
                </a:path>
              </a:pathLst>
            </a:custGeom>
            <a:solidFill>
              <a:srgbClr val="00AAA2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354271" y="4100253"/>
              <a:ext cx="293554" cy="293554"/>
            </a:xfrm>
            <a:prstGeom prst="ellipse">
              <a:avLst/>
            </a:prstGeom>
            <a:noFill/>
            <a:ln w="6350">
              <a:solidFill>
                <a:srgbClr val="00AA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01390" y="4620552"/>
            <a:ext cx="293554" cy="293554"/>
            <a:chOff x="1766624" y="4100253"/>
            <a:chExt cx="293554" cy="293554"/>
          </a:xfrm>
        </p:grpSpPr>
        <p:sp>
          <p:nvSpPr>
            <p:cNvPr id="17" name="KSO_Shape"/>
            <p:cNvSpPr/>
            <p:nvPr/>
          </p:nvSpPr>
          <p:spPr bwMode="auto">
            <a:xfrm>
              <a:off x="1843441" y="4173727"/>
              <a:ext cx="154955" cy="172491"/>
            </a:xfrm>
            <a:custGeom>
              <a:avLst/>
              <a:gdLst>
                <a:gd name="T0" fmla="*/ 324081616 w 7313"/>
                <a:gd name="T1" fmla="*/ 0 h 8141"/>
                <a:gd name="T2" fmla="*/ 339365365 w 7313"/>
                <a:gd name="T3" fmla="*/ 6789765 h 8141"/>
                <a:gd name="T4" fmla="*/ 339639393 w 7313"/>
                <a:gd name="T5" fmla="*/ 26009182 h 8141"/>
                <a:gd name="T6" fmla="*/ 326382416 w 7313"/>
                <a:gd name="T7" fmla="*/ 33127484 h 8141"/>
                <a:gd name="T8" fmla="*/ 340954068 w 7313"/>
                <a:gd name="T9" fmla="*/ 36139074 h 8141"/>
                <a:gd name="T10" fmla="*/ 364619402 w 7313"/>
                <a:gd name="T11" fmla="*/ 25187839 h 8141"/>
                <a:gd name="T12" fmla="*/ 386367247 w 7313"/>
                <a:gd name="T13" fmla="*/ 35591512 h 8141"/>
                <a:gd name="T14" fmla="*/ 395296418 w 7313"/>
                <a:gd name="T15" fmla="*/ 52018598 h 8141"/>
                <a:gd name="T16" fmla="*/ 400445838 w 7313"/>
                <a:gd name="T17" fmla="*/ 76604119 h 8141"/>
                <a:gd name="T18" fmla="*/ 386257496 w 7313"/>
                <a:gd name="T19" fmla="*/ 111593547 h 8141"/>
                <a:gd name="T20" fmla="*/ 345555668 w 7313"/>
                <a:gd name="T21" fmla="*/ 148663476 h 8141"/>
                <a:gd name="T22" fmla="*/ 311043908 w 7313"/>
                <a:gd name="T23" fmla="*/ 169525578 h 8141"/>
                <a:gd name="T24" fmla="*/ 317288969 w 7313"/>
                <a:gd name="T25" fmla="*/ 180531569 h 8141"/>
                <a:gd name="T26" fmla="*/ 326053864 w 7313"/>
                <a:gd name="T27" fmla="*/ 197177679 h 8141"/>
                <a:gd name="T28" fmla="*/ 312523094 w 7313"/>
                <a:gd name="T29" fmla="*/ 210154892 h 8141"/>
                <a:gd name="T30" fmla="*/ 284584946 w 7313"/>
                <a:gd name="T31" fmla="*/ 217985025 h 8141"/>
                <a:gd name="T32" fmla="*/ 253798179 w 7313"/>
                <a:gd name="T33" fmla="*/ 242515790 h 8141"/>
                <a:gd name="T34" fmla="*/ 237473548 w 7313"/>
                <a:gd name="T35" fmla="*/ 260530805 h 8141"/>
                <a:gd name="T36" fmla="*/ 245855132 w 7313"/>
                <a:gd name="T37" fmla="*/ 279093147 h 8141"/>
                <a:gd name="T38" fmla="*/ 233091217 w 7313"/>
                <a:gd name="T39" fmla="*/ 290975236 h 8141"/>
                <a:gd name="T40" fmla="*/ 229914045 w 7313"/>
                <a:gd name="T41" fmla="*/ 321529181 h 8141"/>
                <a:gd name="T42" fmla="*/ 254620027 w 7313"/>
                <a:gd name="T43" fmla="*/ 354656899 h 8141"/>
                <a:gd name="T44" fmla="*/ 266069032 w 7313"/>
                <a:gd name="T45" fmla="*/ 365827158 h 8141"/>
                <a:gd name="T46" fmla="*/ 282284147 w 7313"/>
                <a:gd name="T47" fmla="*/ 389974630 h 8141"/>
                <a:gd name="T48" fmla="*/ 284913498 w 7313"/>
                <a:gd name="T49" fmla="*/ 407441849 h 8141"/>
                <a:gd name="T50" fmla="*/ 290720256 w 7313"/>
                <a:gd name="T51" fmla="*/ 422061981 h 8141"/>
                <a:gd name="T52" fmla="*/ 274340866 w 7313"/>
                <a:gd name="T53" fmla="*/ 434984438 h 8141"/>
                <a:gd name="T54" fmla="*/ 211014586 w 7313"/>
                <a:gd name="T55" fmla="*/ 445552379 h 8141"/>
                <a:gd name="T56" fmla="*/ 137499219 w 7313"/>
                <a:gd name="T57" fmla="*/ 438324565 h 8141"/>
                <a:gd name="T58" fmla="*/ 111423568 w 7313"/>
                <a:gd name="T59" fmla="*/ 425894913 h 8141"/>
                <a:gd name="T60" fmla="*/ 115751374 w 7313"/>
                <a:gd name="T61" fmla="*/ 407551362 h 8141"/>
                <a:gd name="T62" fmla="*/ 118654753 w 7313"/>
                <a:gd name="T63" fmla="*/ 389810362 h 8141"/>
                <a:gd name="T64" fmla="*/ 134650599 w 7313"/>
                <a:gd name="T65" fmla="*/ 365443865 h 8141"/>
                <a:gd name="T66" fmla="*/ 146318873 w 7313"/>
                <a:gd name="T67" fmla="*/ 354383118 h 8141"/>
                <a:gd name="T68" fmla="*/ 170860579 w 7313"/>
                <a:gd name="T69" fmla="*/ 321310156 h 8141"/>
                <a:gd name="T70" fmla="*/ 165984952 w 7313"/>
                <a:gd name="T71" fmla="*/ 290372919 h 8141"/>
                <a:gd name="T72" fmla="*/ 154700223 w 7313"/>
                <a:gd name="T73" fmla="*/ 275479240 h 8141"/>
                <a:gd name="T74" fmla="*/ 165218097 w 7313"/>
                <a:gd name="T75" fmla="*/ 257354713 h 8141"/>
                <a:gd name="T76" fmla="*/ 145004197 w 7313"/>
                <a:gd name="T77" fmla="*/ 241475423 h 8141"/>
                <a:gd name="T78" fmla="*/ 114710492 w 7313"/>
                <a:gd name="T79" fmla="*/ 216287583 h 8141"/>
                <a:gd name="T80" fmla="*/ 88689599 w 7313"/>
                <a:gd name="T81" fmla="*/ 210319160 h 8141"/>
                <a:gd name="T82" fmla="*/ 75158829 w 7313"/>
                <a:gd name="T83" fmla="*/ 199203657 h 8141"/>
                <a:gd name="T84" fmla="*/ 81403890 w 7313"/>
                <a:gd name="T85" fmla="*/ 181900473 h 8141"/>
                <a:gd name="T86" fmla="*/ 92469585 w 7313"/>
                <a:gd name="T87" fmla="*/ 173796559 h 8141"/>
                <a:gd name="T88" fmla="*/ 63545314 w 7313"/>
                <a:gd name="T89" fmla="*/ 152934458 h 8141"/>
                <a:gd name="T90" fmla="*/ 18351404 w 7313"/>
                <a:gd name="T91" fmla="*/ 116904896 h 8141"/>
                <a:gd name="T92" fmla="*/ 602579 w 7313"/>
                <a:gd name="T93" fmla="*/ 79889490 h 8141"/>
                <a:gd name="T94" fmla="*/ 5039902 w 7313"/>
                <a:gd name="T95" fmla="*/ 52675672 h 8141"/>
                <a:gd name="T96" fmla="*/ 12654398 w 7313"/>
                <a:gd name="T97" fmla="*/ 39205653 h 8141"/>
                <a:gd name="T98" fmla="*/ 30896284 w 7313"/>
                <a:gd name="T99" fmla="*/ 25625889 h 8141"/>
                <a:gd name="T100" fmla="*/ 57026460 w 7313"/>
                <a:gd name="T101" fmla="*/ 32744191 h 8141"/>
                <a:gd name="T102" fmla="*/ 78171725 w 7313"/>
                <a:gd name="T103" fmla="*/ 41067363 h 8141"/>
                <a:gd name="T104" fmla="*/ 60751686 w 7313"/>
                <a:gd name="T105" fmla="*/ 25461620 h 8141"/>
                <a:gd name="T106" fmla="*/ 62559424 w 7313"/>
                <a:gd name="T107" fmla="*/ 5366105 h 8141"/>
                <a:gd name="T108" fmla="*/ 53246708 w 7313"/>
                <a:gd name="T109" fmla="*/ 102722814 h 8141"/>
                <a:gd name="T110" fmla="*/ 87046372 w 7313"/>
                <a:gd name="T111" fmla="*/ 132455649 h 8141"/>
                <a:gd name="T112" fmla="*/ 65079258 w 7313"/>
                <a:gd name="T113" fmla="*/ 79287172 h 8141"/>
                <a:gd name="T114" fmla="*/ 51164944 w 7313"/>
                <a:gd name="T115" fmla="*/ 85803156 h 8141"/>
                <a:gd name="T116" fmla="*/ 315042928 w 7313"/>
                <a:gd name="T117" fmla="*/ 102558545 h 8141"/>
                <a:gd name="T118" fmla="*/ 341228096 w 7313"/>
                <a:gd name="T119" fmla="*/ 111319533 h 8141"/>
                <a:gd name="T120" fmla="*/ 350759846 w 7313"/>
                <a:gd name="T121" fmla="*/ 89252795 h 8141"/>
                <a:gd name="T122" fmla="*/ 341611406 w 7313"/>
                <a:gd name="T123" fmla="*/ 79068147 h 81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313" h="8141">
                  <a:moveTo>
                    <a:pt x="1162" y="79"/>
                  </a:moveTo>
                  <a:lnTo>
                    <a:pt x="1162" y="79"/>
                  </a:lnTo>
                  <a:lnTo>
                    <a:pt x="1173" y="69"/>
                  </a:lnTo>
                  <a:lnTo>
                    <a:pt x="1185" y="60"/>
                  </a:lnTo>
                  <a:lnTo>
                    <a:pt x="1198" y="51"/>
                  </a:lnTo>
                  <a:lnTo>
                    <a:pt x="1211" y="42"/>
                  </a:lnTo>
                  <a:lnTo>
                    <a:pt x="1224" y="35"/>
                  </a:lnTo>
                  <a:lnTo>
                    <a:pt x="1238" y="28"/>
                  </a:lnTo>
                  <a:lnTo>
                    <a:pt x="1252" y="23"/>
                  </a:lnTo>
                  <a:lnTo>
                    <a:pt x="1266" y="17"/>
                  </a:lnTo>
                  <a:lnTo>
                    <a:pt x="1282" y="13"/>
                  </a:lnTo>
                  <a:lnTo>
                    <a:pt x="1296" y="10"/>
                  </a:lnTo>
                  <a:lnTo>
                    <a:pt x="1326" y="4"/>
                  </a:lnTo>
                  <a:lnTo>
                    <a:pt x="1357" y="1"/>
                  </a:lnTo>
                  <a:lnTo>
                    <a:pt x="1388" y="0"/>
                  </a:lnTo>
                  <a:lnTo>
                    <a:pt x="5916" y="0"/>
                  </a:lnTo>
                  <a:lnTo>
                    <a:pt x="5936" y="0"/>
                  </a:lnTo>
                  <a:lnTo>
                    <a:pt x="5954" y="0"/>
                  </a:lnTo>
                  <a:lnTo>
                    <a:pt x="5973" y="2"/>
                  </a:lnTo>
                  <a:lnTo>
                    <a:pt x="5992" y="4"/>
                  </a:lnTo>
                  <a:lnTo>
                    <a:pt x="6011" y="8"/>
                  </a:lnTo>
                  <a:lnTo>
                    <a:pt x="6029" y="13"/>
                  </a:lnTo>
                  <a:lnTo>
                    <a:pt x="6048" y="18"/>
                  </a:lnTo>
                  <a:lnTo>
                    <a:pt x="6065" y="25"/>
                  </a:lnTo>
                  <a:lnTo>
                    <a:pt x="6083" y="31"/>
                  </a:lnTo>
                  <a:lnTo>
                    <a:pt x="6099" y="40"/>
                  </a:lnTo>
                  <a:lnTo>
                    <a:pt x="6115" y="50"/>
                  </a:lnTo>
                  <a:lnTo>
                    <a:pt x="6132" y="61"/>
                  </a:lnTo>
                  <a:lnTo>
                    <a:pt x="6146" y="72"/>
                  </a:lnTo>
                  <a:lnTo>
                    <a:pt x="6160" y="85"/>
                  </a:lnTo>
                  <a:lnTo>
                    <a:pt x="6173" y="99"/>
                  </a:lnTo>
                  <a:lnTo>
                    <a:pt x="6186" y="113"/>
                  </a:lnTo>
                  <a:lnTo>
                    <a:pt x="6195" y="124"/>
                  </a:lnTo>
                  <a:lnTo>
                    <a:pt x="6202" y="136"/>
                  </a:lnTo>
                  <a:lnTo>
                    <a:pt x="6210" y="148"/>
                  </a:lnTo>
                  <a:lnTo>
                    <a:pt x="6216" y="160"/>
                  </a:lnTo>
                  <a:lnTo>
                    <a:pt x="6223" y="172"/>
                  </a:lnTo>
                  <a:lnTo>
                    <a:pt x="6228" y="185"/>
                  </a:lnTo>
                  <a:lnTo>
                    <a:pt x="6238" y="211"/>
                  </a:lnTo>
                  <a:lnTo>
                    <a:pt x="6245" y="237"/>
                  </a:lnTo>
                  <a:lnTo>
                    <a:pt x="6249" y="264"/>
                  </a:lnTo>
                  <a:lnTo>
                    <a:pt x="6251" y="292"/>
                  </a:lnTo>
                  <a:lnTo>
                    <a:pt x="6251" y="319"/>
                  </a:lnTo>
                  <a:lnTo>
                    <a:pt x="6249" y="348"/>
                  </a:lnTo>
                  <a:lnTo>
                    <a:pt x="6243" y="375"/>
                  </a:lnTo>
                  <a:lnTo>
                    <a:pt x="6236" y="401"/>
                  </a:lnTo>
                  <a:lnTo>
                    <a:pt x="6226" y="427"/>
                  </a:lnTo>
                  <a:lnTo>
                    <a:pt x="6221" y="439"/>
                  </a:lnTo>
                  <a:lnTo>
                    <a:pt x="6214" y="452"/>
                  </a:lnTo>
                  <a:lnTo>
                    <a:pt x="6208" y="464"/>
                  </a:lnTo>
                  <a:lnTo>
                    <a:pt x="6200" y="475"/>
                  </a:lnTo>
                  <a:lnTo>
                    <a:pt x="6191" y="487"/>
                  </a:lnTo>
                  <a:lnTo>
                    <a:pt x="6183" y="498"/>
                  </a:lnTo>
                  <a:lnTo>
                    <a:pt x="6173" y="508"/>
                  </a:lnTo>
                  <a:lnTo>
                    <a:pt x="6163" y="517"/>
                  </a:lnTo>
                  <a:lnTo>
                    <a:pt x="6151" y="530"/>
                  </a:lnTo>
                  <a:lnTo>
                    <a:pt x="6137" y="542"/>
                  </a:lnTo>
                  <a:lnTo>
                    <a:pt x="6123" y="552"/>
                  </a:lnTo>
                  <a:lnTo>
                    <a:pt x="6109" y="562"/>
                  </a:lnTo>
                  <a:lnTo>
                    <a:pt x="6093" y="571"/>
                  </a:lnTo>
                  <a:lnTo>
                    <a:pt x="6077" y="578"/>
                  </a:lnTo>
                  <a:lnTo>
                    <a:pt x="6061" y="585"/>
                  </a:lnTo>
                  <a:lnTo>
                    <a:pt x="6045" y="590"/>
                  </a:lnTo>
                  <a:lnTo>
                    <a:pt x="6027" y="594"/>
                  </a:lnTo>
                  <a:lnTo>
                    <a:pt x="6010" y="599"/>
                  </a:lnTo>
                  <a:lnTo>
                    <a:pt x="5992" y="602"/>
                  </a:lnTo>
                  <a:lnTo>
                    <a:pt x="5975" y="604"/>
                  </a:lnTo>
                  <a:lnTo>
                    <a:pt x="5958" y="605"/>
                  </a:lnTo>
                  <a:lnTo>
                    <a:pt x="5939" y="606"/>
                  </a:lnTo>
                  <a:lnTo>
                    <a:pt x="5922" y="606"/>
                  </a:lnTo>
                  <a:lnTo>
                    <a:pt x="5904" y="606"/>
                  </a:lnTo>
                  <a:lnTo>
                    <a:pt x="5870" y="894"/>
                  </a:lnTo>
                  <a:lnTo>
                    <a:pt x="5908" y="876"/>
                  </a:lnTo>
                  <a:lnTo>
                    <a:pt x="5947" y="858"/>
                  </a:lnTo>
                  <a:lnTo>
                    <a:pt x="5985" y="840"/>
                  </a:lnTo>
                  <a:lnTo>
                    <a:pt x="6024" y="824"/>
                  </a:lnTo>
                  <a:lnTo>
                    <a:pt x="6103" y="793"/>
                  </a:lnTo>
                  <a:lnTo>
                    <a:pt x="6183" y="764"/>
                  </a:lnTo>
                  <a:lnTo>
                    <a:pt x="6186" y="750"/>
                  </a:lnTo>
                  <a:lnTo>
                    <a:pt x="6189" y="737"/>
                  </a:lnTo>
                  <a:lnTo>
                    <a:pt x="6199" y="710"/>
                  </a:lnTo>
                  <a:lnTo>
                    <a:pt x="6210" y="685"/>
                  </a:lnTo>
                  <a:lnTo>
                    <a:pt x="6224" y="660"/>
                  </a:lnTo>
                  <a:lnTo>
                    <a:pt x="6239" y="637"/>
                  </a:lnTo>
                  <a:lnTo>
                    <a:pt x="6255" y="615"/>
                  </a:lnTo>
                  <a:lnTo>
                    <a:pt x="6274" y="594"/>
                  </a:lnTo>
                  <a:lnTo>
                    <a:pt x="6295" y="576"/>
                  </a:lnTo>
                  <a:lnTo>
                    <a:pt x="6316" y="558"/>
                  </a:lnTo>
                  <a:lnTo>
                    <a:pt x="6339" y="541"/>
                  </a:lnTo>
                  <a:lnTo>
                    <a:pt x="6363" y="527"/>
                  </a:lnTo>
                  <a:lnTo>
                    <a:pt x="6387" y="514"/>
                  </a:lnTo>
                  <a:lnTo>
                    <a:pt x="6413" y="502"/>
                  </a:lnTo>
                  <a:lnTo>
                    <a:pt x="6439" y="491"/>
                  </a:lnTo>
                  <a:lnTo>
                    <a:pt x="6465" y="483"/>
                  </a:lnTo>
                  <a:lnTo>
                    <a:pt x="6492" y="476"/>
                  </a:lnTo>
                  <a:lnTo>
                    <a:pt x="6524" y="469"/>
                  </a:lnTo>
                  <a:lnTo>
                    <a:pt x="6556" y="465"/>
                  </a:lnTo>
                  <a:lnTo>
                    <a:pt x="6590" y="462"/>
                  </a:lnTo>
                  <a:lnTo>
                    <a:pt x="6623" y="460"/>
                  </a:lnTo>
                  <a:lnTo>
                    <a:pt x="6656" y="460"/>
                  </a:lnTo>
                  <a:lnTo>
                    <a:pt x="6690" y="461"/>
                  </a:lnTo>
                  <a:lnTo>
                    <a:pt x="6723" y="464"/>
                  </a:lnTo>
                  <a:lnTo>
                    <a:pt x="6755" y="469"/>
                  </a:lnTo>
                  <a:lnTo>
                    <a:pt x="6788" y="476"/>
                  </a:lnTo>
                  <a:lnTo>
                    <a:pt x="6820" y="485"/>
                  </a:lnTo>
                  <a:lnTo>
                    <a:pt x="6851" y="496"/>
                  </a:lnTo>
                  <a:lnTo>
                    <a:pt x="6881" y="508"/>
                  </a:lnTo>
                  <a:lnTo>
                    <a:pt x="6911" y="523"/>
                  </a:lnTo>
                  <a:lnTo>
                    <a:pt x="6939" y="539"/>
                  </a:lnTo>
                  <a:lnTo>
                    <a:pt x="6966" y="559"/>
                  </a:lnTo>
                  <a:lnTo>
                    <a:pt x="6979" y="568"/>
                  </a:lnTo>
                  <a:lnTo>
                    <a:pt x="6992" y="579"/>
                  </a:lnTo>
                  <a:lnTo>
                    <a:pt x="7006" y="592"/>
                  </a:lnTo>
                  <a:lnTo>
                    <a:pt x="7020" y="605"/>
                  </a:lnTo>
                  <a:lnTo>
                    <a:pt x="7031" y="619"/>
                  </a:lnTo>
                  <a:lnTo>
                    <a:pt x="7043" y="635"/>
                  </a:lnTo>
                  <a:lnTo>
                    <a:pt x="7053" y="650"/>
                  </a:lnTo>
                  <a:lnTo>
                    <a:pt x="7063" y="666"/>
                  </a:lnTo>
                  <a:lnTo>
                    <a:pt x="7072" y="683"/>
                  </a:lnTo>
                  <a:lnTo>
                    <a:pt x="7079" y="700"/>
                  </a:lnTo>
                  <a:lnTo>
                    <a:pt x="7086" y="717"/>
                  </a:lnTo>
                  <a:lnTo>
                    <a:pt x="7091" y="736"/>
                  </a:lnTo>
                  <a:lnTo>
                    <a:pt x="7095" y="753"/>
                  </a:lnTo>
                  <a:lnTo>
                    <a:pt x="7098" y="772"/>
                  </a:lnTo>
                  <a:lnTo>
                    <a:pt x="7100" y="791"/>
                  </a:lnTo>
                  <a:lnTo>
                    <a:pt x="7100" y="810"/>
                  </a:lnTo>
                  <a:lnTo>
                    <a:pt x="7099" y="828"/>
                  </a:lnTo>
                  <a:lnTo>
                    <a:pt x="7097" y="848"/>
                  </a:lnTo>
                  <a:lnTo>
                    <a:pt x="7121" y="864"/>
                  </a:lnTo>
                  <a:lnTo>
                    <a:pt x="7143" y="881"/>
                  </a:lnTo>
                  <a:lnTo>
                    <a:pt x="7165" y="899"/>
                  </a:lnTo>
                  <a:lnTo>
                    <a:pt x="7187" y="918"/>
                  </a:lnTo>
                  <a:lnTo>
                    <a:pt x="7206" y="939"/>
                  </a:lnTo>
                  <a:lnTo>
                    <a:pt x="7216" y="950"/>
                  </a:lnTo>
                  <a:lnTo>
                    <a:pt x="7225" y="961"/>
                  </a:lnTo>
                  <a:lnTo>
                    <a:pt x="7233" y="973"/>
                  </a:lnTo>
                  <a:lnTo>
                    <a:pt x="7240" y="985"/>
                  </a:lnTo>
                  <a:lnTo>
                    <a:pt x="7247" y="998"/>
                  </a:lnTo>
                  <a:lnTo>
                    <a:pt x="7253" y="1011"/>
                  </a:lnTo>
                  <a:lnTo>
                    <a:pt x="7265" y="1041"/>
                  </a:lnTo>
                  <a:lnTo>
                    <a:pt x="7276" y="1073"/>
                  </a:lnTo>
                  <a:lnTo>
                    <a:pt x="7285" y="1104"/>
                  </a:lnTo>
                  <a:lnTo>
                    <a:pt x="7293" y="1137"/>
                  </a:lnTo>
                  <a:lnTo>
                    <a:pt x="7300" y="1168"/>
                  </a:lnTo>
                  <a:lnTo>
                    <a:pt x="7305" y="1201"/>
                  </a:lnTo>
                  <a:lnTo>
                    <a:pt x="7309" y="1234"/>
                  </a:lnTo>
                  <a:lnTo>
                    <a:pt x="7312" y="1267"/>
                  </a:lnTo>
                  <a:lnTo>
                    <a:pt x="7313" y="1300"/>
                  </a:lnTo>
                  <a:lnTo>
                    <a:pt x="7313" y="1333"/>
                  </a:lnTo>
                  <a:lnTo>
                    <a:pt x="7312" y="1366"/>
                  </a:lnTo>
                  <a:lnTo>
                    <a:pt x="7310" y="1399"/>
                  </a:lnTo>
                  <a:lnTo>
                    <a:pt x="7306" y="1431"/>
                  </a:lnTo>
                  <a:lnTo>
                    <a:pt x="7302" y="1465"/>
                  </a:lnTo>
                  <a:lnTo>
                    <a:pt x="7297" y="1498"/>
                  </a:lnTo>
                  <a:lnTo>
                    <a:pt x="7290" y="1529"/>
                  </a:lnTo>
                  <a:lnTo>
                    <a:pt x="7279" y="1572"/>
                  </a:lnTo>
                  <a:lnTo>
                    <a:pt x="7267" y="1614"/>
                  </a:lnTo>
                  <a:lnTo>
                    <a:pt x="7254" y="1655"/>
                  </a:lnTo>
                  <a:lnTo>
                    <a:pt x="7239" y="1696"/>
                  </a:lnTo>
                  <a:lnTo>
                    <a:pt x="7223" y="1736"/>
                  </a:lnTo>
                  <a:lnTo>
                    <a:pt x="7205" y="1776"/>
                  </a:lnTo>
                  <a:lnTo>
                    <a:pt x="7187" y="1815"/>
                  </a:lnTo>
                  <a:lnTo>
                    <a:pt x="7166" y="1853"/>
                  </a:lnTo>
                  <a:lnTo>
                    <a:pt x="7146" y="1891"/>
                  </a:lnTo>
                  <a:lnTo>
                    <a:pt x="7123" y="1929"/>
                  </a:lnTo>
                  <a:lnTo>
                    <a:pt x="7100" y="1966"/>
                  </a:lnTo>
                  <a:lnTo>
                    <a:pt x="7076" y="2002"/>
                  </a:lnTo>
                  <a:lnTo>
                    <a:pt x="7051" y="2038"/>
                  </a:lnTo>
                  <a:lnTo>
                    <a:pt x="7026" y="2073"/>
                  </a:lnTo>
                  <a:lnTo>
                    <a:pt x="7000" y="2108"/>
                  </a:lnTo>
                  <a:lnTo>
                    <a:pt x="6973" y="2142"/>
                  </a:lnTo>
                  <a:lnTo>
                    <a:pt x="6933" y="2190"/>
                  </a:lnTo>
                  <a:lnTo>
                    <a:pt x="6891" y="2237"/>
                  </a:lnTo>
                  <a:lnTo>
                    <a:pt x="6848" y="2284"/>
                  </a:lnTo>
                  <a:lnTo>
                    <a:pt x="6804" y="2329"/>
                  </a:lnTo>
                  <a:lnTo>
                    <a:pt x="6759" y="2373"/>
                  </a:lnTo>
                  <a:lnTo>
                    <a:pt x="6713" y="2416"/>
                  </a:lnTo>
                  <a:lnTo>
                    <a:pt x="6666" y="2458"/>
                  </a:lnTo>
                  <a:lnTo>
                    <a:pt x="6617" y="2499"/>
                  </a:lnTo>
                  <a:lnTo>
                    <a:pt x="6568" y="2538"/>
                  </a:lnTo>
                  <a:lnTo>
                    <a:pt x="6518" y="2576"/>
                  </a:lnTo>
                  <a:lnTo>
                    <a:pt x="6467" y="2613"/>
                  </a:lnTo>
                  <a:lnTo>
                    <a:pt x="6415" y="2649"/>
                  </a:lnTo>
                  <a:lnTo>
                    <a:pt x="6362" y="2683"/>
                  </a:lnTo>
                  <a:lnTo>
                    <a:pt x="6308" y="2715"/>
                  </a:lnTo>
                  <a:lnTo>
                    <a:pt x="6253" y="2746"/>
                  </a:lnTo>
                  <a:lnTo>
                    <a:pt x="6198" y="2775"/>
                  </a:lnTo>
                  <a:lnTo>
                    <a:pt x="6129" y="2805"/>
                  </a:lnTo>
                  <a:lnTo>
                    <a:pt x="6062" y="2837"/>
                  </a:lnTo>
                  <a:lnTo>
                    <a:pt x="5995" y="2869"/>
                  </a:lnTo>
                  <a:lnTo>
                    <a:pt x="5962" y="2887"/>
                  </a:lnTo>
                  <a:lnTo>
                    <a:pt x="5928" y="2905"/>
                  </a:lnTo>
                  <a:lnTo>
                    <a:pt x="5897" y="2924"/>
                  </a:lnTo>
                  <a:lnTo>
                    <a:pt x="5865" y="2943"/>
                  </a:lnTo>
                  <a:lnTo>
                    <a:pt x="5834" y="2964"/>
                  </a:lnTo>
                  <a:lnTo>
                    <a:pt x="5803" y="2986"/>
                  </a:lnTo>
                  <a:lnTo>
                    <a:pt x="5774" y="3008"/>
                  </a:lnTo>
                  <a:lnTo>
                    <a:pt x="5745" y="3031"/>
                  </a:lnTo>
                  <a:lnTo>
                    <a:pt x="5717" y="3056"/>
                  </a:lnTo>
                  <a:lnTo>
                    <a:pt x="5690" y="3083"/>
                  </a:lnTo>
                  <a:lnTo>
                    <a:pt x="5678" y="3096"/>
                  </a:lnTo>
                  <a:lnTo>
                    <a:pt x="5666" y="3109"/>
                  </a:lnTo>
                  <a:lnTo>
                    <a:pt x="5657" y="3123"/>
                  </a:lnTo>
                  <a:lnTo>
                    <a:pt x="5647" y="3138"/>
                  </a:lnTo>
                  <a:lnTo>
                    <a:pt x="5638" y="3153"/>
                  </a:lnTo>
                  <a:lnTo>
                    <a:pt x="5629" y="3169"/>
                  </a:lnTo>
                  <a:lnTo>
                    <a:pt x="5615" y="3201"/>
                  </a:lnTo>
                  <a:lnTo>
                    <a:pt x="5623" y="3210"/>
                  </a:lnTo>
                  <a:lnTo>
                    <a:pt x="5632" y="3217"/>
                  </a:lnTo>
                  <a:lnTo>
                    <a:pt x="5640" y="3224"/>
                  </a:lnTo>
                  <a:lnTo>
                    <a:pt x="5650" y="3229"/>
                  </a:lnTo>
                  <a:lnTo>
                    <a:pt x="5670" y="3240"/>
                  </a:lnTo>
                  <a:lnTo>
                    <a:pt x="5690" y="3250"/>
                  </a:lnTo>
                  <a:lnTo>
                    <a:pt x="5733" y="3266"/>
                  </a:lnTo>
                  <a:lnTo>
                    <a:pt x="5753" y="3275"/>
                  </a:lnTo>
                  <a:lnTo>
                    <a:pt x="5773" y="3286"/>
                  </a:lnTo>
                  <a:lnTo>
                    <a:pt x="5792" y="3297"/>
                  </a:lnTo>
                  <a:lnTo>
                    <a:pt x="5810" y="3309"/>
                  </a:lnTo>
                  <a:lnTo>
                    <a:pt x="5828" y="3321"/>
                  </a:lnTo>
                  <a:lnTo>
                    <a:pt x="5845" y="3335"/>
                  </a:lnTo>
                  <a:lnTo>
                    <a:pt x="5861" y="3350"/>
                  </a:lnTo>
                  <a:lnTo>
                    <a:pt x="5876" y="3365"/>
                  </a:lnTo>
                  <a:lnTo>
                    <a:pt x="5890" y="3381"/>
                  </a:lnTo>
                  <a:lnTo>
                    <a:pt x="5903" y="3399"/>
                  </a:lnTo>
                  <a:lnTo>
                    <a:pt x="5915" y="3417"/>
                  </a:lnTo>
                  <a:lnTo>
                    <a:pt x="5926" y="3437"/>
                  </a:lnTo>
                  <a:lnTo>
                    <a:pt x="5935" y="3456"/>
                  </a:lnTo>
                  <a:lnTo>
                    <a:pt x="5942" y="3476"/>
                  </a:lnTo>
                  <a:lnTo>
                    <a:pt x="5948" y="3497"/>
                  </a:lnTo>
                  <a:lnTo>
                    <a:pt x="5952" y="3518"/>
                  </a:lnTo>
                  <a:lnTo>
                    <a:pt x="5954" y="3540"/>
                  </a:lnTo>
                  <a:lnTo>
                    <a:pt x="5954" y="3563"/>
                  </a:lnTo>
                  <a:lnTo>
                    <a:pt x="5954" y="3581"/>
                  </a:lnTo>
                  <a:lnTo>
                    <a:pt x="5952" y="3601"/>
                  </a:lnTo>
                  <a:lnTo>
                    <a:pt x="5948" y="3619"/>
                  </a:lnTo>
                  <a:lnTo>
                    <a:pt x="5943" y="3637"/>
                  </a:lnTo>
                  <a:lnTo>
                    <a:pt x="5936" y="3654"/>
                  </a:lnTo>
                  <a:lnTo>
                    <a:pt x="5928" y="3672"/>
                  </a:lnTo>
                  <a:lnTo>
                    <a:pt x="5918" y="3687"/>
                  </a:lnTo>
                  <a:lnTo>
                    <a:pt x="5909" y="3703"/>
                  </a:lnTo>
                  <a:lnTo>
                    <a:pt x="5897" y="3717"/>
                  </a:lnTo>
                  <a:lnTo>
                    <a:pt x="5884" y="3733"/>
                  </a:lnTo>
                  <a:lnTo>
                    <a:pt x="5871" y="3746"/>
                  </a:lnTo>
                  <a:lnTo>
                    <a:pt x="5857" y="3758"/>
                  </a:lnTo>
                  <a:lnTo>
                    <a:pt x="5841" y="3769"/>
                  </a:lnTo>
                  <a:lnTo>
                    <a:pt x="5826" y="3780"/>
                  </a:lnTo>
                  <a:lnTo>
                    <a:pt x="5810" y="3791"/>
                  </a:lnTo>
                  <a:lnTo>
                    <a:pt x="5793" y="3800"/>
                  </a:lnTo>
                  <a:lnTo>
                    <a:pt x="5765" y="3814"/>
                  </a:lnTo>
                  <a:lnTo>
                    <a:pt x="5735" y="3827"/>
                  </a:lnTo>
                  <a:lnTo>
                    <a:pt x="5705" y="3838"/>
                  </a:lnTo>
                  <a:lnTo>
                    <a:pt x="5675" y="3848"/>
                  </a:lnTo>
                  <a:lnTo>
                    <a:pt x="5643" y="3856"/>
                  </a:lnTo>
                  <a:lnTo>
                    <a:pt x="5612" y="3863"/>
                  </a:lnTo>
                  <a:lnTo>
                    <a:pt x="5580" y="3868"/>
                  </a:lnTo>
                  <a:lnTo>
                    <a:pt x="5549" y="3873"/>
                  </a:lnTo>
                  <a:lnTo>
                    <a:pt x="5517" y="3875"/>
                  </a:lnTo>
                  <a:lnTo>
                    <a:pt x="5485" y="3877"/>
                  </a:lnTo>
                  <a:lnTo>
                    <a:pt x="5452" y="3876"/>
                  </a:lnTo>
                  <a:lnTo>
                    <a:pt x="5421" y="3875"/>
                  </a:lnTo>
                  <a:lnTo>
                    <a:pt x="5388" y="3872"/>
                  </a:lnTo>
                  <a:lnTo>
                    <a:pt x="5357" y="3867"/>
                  </a:lnTo>
                  <a:lnTo>
                    <a:pt x="5325" y="3862"/>
                  </a:lnTo>
                  <a:lnTo>
                    <a:pt x="5293" y="3855"/>
                  </a:lnTo>
                  <a:lnTo>
                    <a:pt x="5270" y="3888"/>
                  </a:lnTo>
                  <a:lnTo>
                    <a:pt x="5246" y="3919"/>
                  </a:lnTo>
                  <a:lnTo>
                    <a:pt x="5221" y="3951"/>
                  </a:lnTo>
                  <a:lnTo>
                    <a:pt x="5195" y="3981"/>
                  </a:lnTo>
                  <a:lnTo>
                    <a:pt x="5168" y="4012"/>
                  </a:lnTo>
                  <a:lnTo>
                    <a:pt x="5141" y="4042"/>
                  </a:lnTo>
                  <a:lnTo>
                    <a:pt x="5114" y="4071"/>
                  </a:lnTo>
                  <a:lnTo>
                    <a:pt x="5086" y="4100"/>
                  </a:lnTo>
                  <a:lnTo>
                    <a:pt x="5057" y="4127"/>
                  </a:lnTo>
                  <a:lnTo>
                    <a:pt x="5027" y="4155"/>
                  </a:lnTo>
                  <a:lnTo>
                    <a:pt x="4997" y="4181"/>
                  </a:lnTo>
                  <a:lnTo>
                    <a:pt x="4966" y="4208"/>
                  </a:lnTo>
                  <a:lnTo>
                    <a:pt x="4935" y="4233"/>
                  </a:lnTo>
                  <a:lnTo>
                    <a:pt x="4903" y="4258"/>
                  </a:lnTo>
                  <a:lnTo>
                    <a:pt x="4871" y="4281"/>
                  </a:lnTo>
                  <a:lnTo>
                    <a:pt x="4838" y="4305"/>
                  </a:lnTo>
                  <a:lnTo>
                    <a:pt x="4805" y="4327"/>
                  </a:lnTo>
                  <a:lnTo>
                    <a:pt x="4772" y="4350"/>
                  </a:lnTo>
                  <a:lnTo>
                    <a:pt x="4737" y="4371"/>
                  </a:lnTo>
                  <a:lnTo>
                    <a:pt x="4702" y="4391"/>
                  </a:lnTo>
                  <a:lnTo>
                    <a:pt x="4667" y="4411"/>
                  </a:lnTo>
                  <a:lnTo>
                    <a:pt x="4633" y="4429"/>
                  </a:lnTo>
                  <a:lnTo>
                    <a:pt x="4597" y="4448"/>
                  </a:lnTo>
                  <a:lnTo>
                    <a:pt x="4560" y="4465"/>
                  </a:lnTo>
                  <a:lnTo>
                    <a:pt x="4524" y="4483"/>
                  </a:lnTo>
                  <a:lnTo>
                    <a:pt x="4487" y="4498"/>
                  </a:lnTo>
                  <a:lnTo>
                    <a:pt x="4449" y="4513"/>
                  </a:lnTo>
                  <a:lnTo>
                    <a:pt x="4412" y="4527"/>
                  </a:lnTo>
                  <a:lnTo>
                    <a:pt x="4374" y="4540"/>
                  </a:lnTo>
                  <a:lnTo>
                    <a:pt x="4336" y="4553"/>
                  </a:lnTo>
                  <a:lnTo>
                    <a:pt x="4297" y="4565"/>
                  </a:lnTo>
                  <a:lnTo>
                    <a:pt x="4259" y="4576"/>
                  </a:lnTo>
                  <a:lnTo>
                    <a:pt x="4270" y="4665"/>
                  </a:lnTo>
                  <a:lnTo>
                    <a:pt x="4285" y="4683"/>
                  </a:lnTo>
                  <a:lnTo>
                    <a:pt x="4299" y="4700"/>
                  </a:lnTo>
                  <a:lnTo>
                    <a:pt x="4312" y="4718"/>
                  </a:lnTo>
                  <a:lnTo>
                    <a:pt x="4324" y="4737"/>
                  </a:lnTo>
                  <a:lnTo>
                    <a:pt x="4335" y="4758"/>
                  </a:lnTo>
                  <a:lnTo>
                    <a:pt x="4343" y="4778"/>
                  </a:lnTo>
                  <a:lnTo>
                    <a:pt x="4350" y="4800"/>
                  </a:lnTo>
                  <a:lnTo>
                    <a:pt x="4354" y="4823"/>
                  </a:lnTo>
                  <a:lnTo>
                    <a:pt x="4375" y="4836"/>
                  </a:lnTo>
                  <a:lnTo>
                    <a:pt x="4396" y="4851"/>
                  </a:lnTo>
                  <a:lnTo>
                    <a:pt x="4413" y="4867"/>
                  </a:lnTo>
                  <a:lnTo>
                    <a:pt x="4430" y="4887"/>
                  </a:lnTo>
                  <a:lnTo>
                    <a:pt x="4445" y="4906"/>
                  </a:lnTo>
                  <a:lnTo>
                    <a:pt x="4458" y="4928"/>
                  </a:lnTo>
                  <a:lnTo>
                    <a:pt x="4470" y="4951"/>
                  </a:lnTo>
                  <a:lnTo>
                    <a:pt x="4478" y="4974"/>
                  </a:lnTo>
                  <a:lnTo>
                    <a:pt x="4485" y="4998"/>
                  </a:lnTo>
                  <a:lnTo>
                    <a:pt x="4489" y="5023"/>
                  </a:lnTo>
                  <a:lnTo>
                    <a:pt x="4491" y="5047"/>
                  </a:lnTo>
                  <a:lnTo>
                    <a:pt x="4491" y="5072"/>
                  </a:lnTo>
                  <a:lnTo>
                    <a:pt x="4489" y="5084"/>
                  </a:lnTo>
                  <a:lnTo>
                    <a:pt x="4488" y="5097"/>
                  </a:lnTo>
                  <a:lnTo>
                    <a:pt x="4485" y="5109"/>
                  </a:lnTo>
                  <a:lnTo>
                    <a:pt x="4482" y="5121"/>
                  </a:lnTo>
                  <a:lnTo>
                    <a:pt x="4478" y="5133"/>
                  </a:lnTo>
                  <a:lnTo>
                    <a:pt x="4473" y="5144"/>
                  </a:lnTo>
                  <a:lnTo>
                    <a:pt x="4467" y="5155"/>
                  </a:lnTo>
                  <a:lnTo>
                    <a:pt x="4462" y="5167"/>
                  </a:lnTo>
                  <a:lnTo>
                    <a:pt x="4448" y="5187"/>
                  </a:lnTo>
                  <a:lnTo>
                    <a:pt x="4433" y="5204"/>
                  </a:lnTo>
                  <a:lnTo>
                    <a:pt x="4416" y="5221"/>
                  </a:lnTo>
                  <a:lnTo>
                    <a:pt x="4399" y="5237"/>
                  </a:lnTo>
                  <a:lnTo>
                    <a:pt x="4380" y="5250"/>
                  </a:lnTo>
                  <a:lnTo>
                    <a:pt x="4361" y="5263"/>
                  </a:lnTo>
                  <a:lnTo>
                    <a:pt x="4341" y="5275"/>
                  </a:lnTo>
                  <a:lnTo>
                    <a:pt x="4321" y="5286"/>
                  </a:lnTo>
                  <a:lnTo>
                    <a:pt x="4299" y="5297"/>
                  </a:lnTo>
                  <a:lnTo>
                    <a:pt x="4277" y="5305"/>
                  </a:lnTo>
                  <a:lnTo>
                    <a:pt x="4255" y="5314"/>
                  </a:lnTo>
                  <a:lnTo>
                    <a:pt x="4233" y="5323"/>
                  </a:lnTo>
                  <a:lnTo>
                    <a:pt x="4188" y="5337"/>
                  </a:lnTo>
                  <a:lnTo>
                    <a:pt x="4143" y="5351"/>
                  </a:lnTo>
                  <a:lnTo>
                    <a:pt x="4146" y="5384"/>
                  </a:lnTo>
                  <a:lnTo>
                    <a:pt x="4148" y="5416"/>
                  </a:lnTo>
                  <a:lnTo>
                    <a:pt x="4149" y="5483"/>
                  </a:lnTo>
                  <a:lnTo>
                    <a:pt x="4150" y="5549"/>
                  </a:lnTo>
                  <a:lnTo>
                    <a:pt x="4151" y="5614"/>
                  </a:lnTo>
                  <a:lnTo>
                    <a:pt x="4153" y="5648"/>
                  </a:lnTo>
                  <a:lnTo>
                    <a:pt x="4155" y="5680"/>
                  </a:lnTo>
                  <a:lnTo>
                    <a:pt x="4159" y="5713"/>
                  </a:lnTo>
                  <a:lnTo>
                    <a:pt x="4163" y="5744"/>
                  </a:lnTo>
                  <a:lnTo>
                    <a:pt x="4170" y="5777"/>
                  </a:lnTo>
                  <a:lnTo>
                    <a:pt x="4177" y="5809"/>
                  </a:lnTo>
                  <a:lnTo>
                    <a:pt x="4186" y="5840"/>
                  </a:lnTo>
                  <a:lnTo>
                    <a:pt x="4197" y="5872"/>
                  </a:lnTo>
                  <a:lnTo>
                    <a:pt x="4214" y="5915"/>
                  </a:lnTo>
                  <a:lnTo>
                    <a:pt x="4234" y="5959"/>
                  </a:lnTo>
                  <a:lnTo>
                    <a:pt x="4254" y="6000"/>
                  </a:lnTo>
                  <a:lnTo>
                    <a:pt x="4277" y="6040"/>
                  </a:lnTo>
                  <a:lnTo>
                    <a:pt x="4301" y="6080"/>
                  </a:lnTo>
                  <a:lnTo>
                    <a:pt x="4327" y="6119"/>
                  </a:lnTo>
                  <a:lnTo>
                    <a:pt x="4353" y="6158"/>
                  </a:lnTo>
                  <a:lnTo>
                    <a:pt x="4382" y="6194"/>
                  </a:lnTo>
                  <a:lnTo>
                    <a:pt x="4411" y="6231"/>
                  </a:lnTo>
                  <a:lnTo>
                    <a:pt x="4441" y="6266"/>
                  </a:lnTo>
                  <a:lnTo>
                    <a:pt x="4472" y="6302"/>
                  </a:lnTo>
                  <a:lnTo>
                    <a:pt x="4504" y="6336"/>
                  </a:lnTo>
                  <a:lnTo>
                    <a:pt x="4536" y="6369"/>
                  </a:lnTo>
                  <a:lnTo>
                    <a:pt x="4570" y="6402"/>
                  </a:lnTo>
                  <a:lnTo>
                    <a:pt x="4603" y="6435"/>
                  </a:lnTo>
                  <a:lnTo>
                    <a:pt x="4637" y="6466"/>
                  </a:lnTo>
                  <a:lnTo>
                    <a:pt x="4648" y="6477"/>
                  </a:lnTo>
                  <a:lnTo>
                    <a:pt x="4660" y="6486"/>
                  </a:lnTo>
                  <a:lnTo>
                    <a:pt x="4673" y="6494"/>
                  </a:lnTo>
                  <a:lnTo>
                    <a:pt x="4686" y="6503"/>
                  </a:lnTo>
                  <a:lnTo>
                    <a:pt x="4712" y="6517"/>
                  </a:lnTo>
                  <a:lnTo>
                    <a:pt x="4739" y="6531"/>
                  </a:lnTo>
                  <a:lnTo>
                    <a:pt x="4765" y="6547"/>
                  </a:lnTo>
                  <a:lnTo>
                    <a:pt x="4778" y="6555"/>
                  </a:lnTo>
                  <a:lnTo>
                    <a:pt x="4790" y="6564"/>
                  </a:lnTo>
                  <a:lnTo>
                    <a:pt x="4802" y="6573"/>
                  </a:lnTo>
                  <a:lnTo>
                    <a:pt x="4813" y="6584"/>
                  </a:lnTo>
                  <a:lnTo>
                    <a:pt x="4823" y="6596"/>
                  </a:lnTo>
                  <a:lnTo>
                    <a:pt x="4832" y="6608"/>
                  </a:lnTo>
                  <a:lnTo>
                    <a:pt x="4840" y="6622"/>
                  </a:lnTo>
                  <a:lnTo>
                    <a:pt x="4847" y="6637"/>
                  </a:lnTo>
                  <a:lnTo>
                    <a:pt x="4852" y="6651"/>
                  </a:lnTo>
                  <a:lnTo>
                    <a:pt x="4855" y="6666"/>
                  </a:lnTo>
                  <a:lnTo>
                    <a:pt x="4857" y="6681"/>
                  </a:lnTo>
                  <a:lnTo>
                    <a:pt x="4858" y="6698"/>
                  </a:lnTo>
                  <a:lnTo>
                    <a:pt x="4857" y="6713"/>
                  </a:lnTo>
                  <a:lnTo>
                    <a:pt x="4855" y="6728"/>
                  </a:lnTo>
                  <a:lnTo>
                    <a:pt x="4852" y="6744"/>
                  </a:lnTo>
                  <a:lnTo>
                    <a:pt x="4849" y="6760"/>
                  </a:lnTo>
                  <a:lnTo>
                    <a:pt x="4841" y="6791"/>
                  </a:lnTo>
                  <a:lnTo>
                    <a:pt x="4833" y="6823"/>
                  </a:lnTo>
                  <a:lnTo>
                    <a:pt x="4825" y="6852"/>
                  </a:lnTo>
                  <a:lnTo>
                    <a:pt x="4865" y="6886"/>
                  </a:lnTo>
                  <a:lnTo>
                    <a:pt x="4908" y="6918"/>
                  </a:lnTo>
                  <a:lnTo>
                    <a:pt x="4992" y="6983"/>
                  </a:lnTo>
                  <a:lnTo>
                    <a:pt x="5035" y="7015"/>
                  </a:lnTo>
                  <a:lnTo>
                    <a:pt x="5076" y="7049"/>
                  </a:lnTo>
                  <a:lnTo>
                    <a:pt x="5096" y="7066"/>
                  </a:lnTo>
                  <a:lnTo>
                    <a:pt x="5115" y="7084"/>
                  </a:lnTo>
                  <a:lnTo>
                    <a:pt x="5135" y="7103"/>
                  </a:lnTo>
                  <a:lnTo>
                    <a:pt x="5153" y="7122"/>
                  </a:lnTo>
                  <a:lnTo>
                    <a:pt x="5166" y="7138"/>
                  </a:lnTo>
                  <a:lnTo>
                    <a:pt x="5179" y="7155"/>
                  </a:lnTo>
                  <a:lnTo>
                    <a:pt x="5189" y="7174"/>
                  </a:lnTo>
                  <a:lnTo>
                    <a:pt x="5198" y="7193"/>
                  </a:lnTo>
                  <a:lnTo>
                    <a:pt x="5205" y="7213"/>
                  </a:lnTo>
                  <a:lnTo>
                    <a:pt x="5211" y="7233"/>
                  </a:lnTo>
                  <a:lnTo>
                    <a:pt x="5215" y="7253"/>
                  </a:lnTo>
                  <a:lnTo>
                    <a:pt x="5218" y="7274"/>
                  </a:lnTo>
                  <a:lnTo>
                    <a:pt x="5220" y="7294"/>
                  </a:lnTo>
                  <a:lnTo>
                    <a:pt x="5221" y="7316"/>
                  </a:lnTo>
                  <a:lnTo>
                    <a:pt x="5220" y="7337"/>
                  </a:lnTo>
                  <a:lnTo>
                    <a:pt x="5217" y="7359"/>
                  </a:lnTo>
                  <a:lnTo>
                    <a:pt x="5215" y="7379"/>
                  </a:lnTo>
                  <a:lnTo>
                    <a:pt x="5211" y="7401"/>
                  </a:lnTo>
                  <a:lnTo>
                    <a:pt x="5207" y="7422"/>
                  </a:lnTo>
                  <a:lnTo>
                    <a:pt x="5201" y="7441"/>
                  </a:lnTo>
                  <a:lnTo>
                    <a:pt x="5214" y="7453"/>
                  </a:lnTo>
                  <a:lnTo>
                    <a:pt x="5227" y="7465"/>
                  </a:lnTo>
                  <a:lnTo>
                    <a:pt x="5239" y="7478"/>
                  </a:lnTo>
                  <a:lnTo>
                    <a:pt x="5250" y="7492"/>
                  </a:lnTo>
                  <a:lnTo>
                    <a:pt x="5261" y="7506"/>
                  </a:lnTo>
                  <a:lnTo>
                    <a:pt x="5270" y="7522"/>
                  </a:lnTo>
                  <a:lnTo>
                    <a:pt x="5279" y="7537"/>
                  </a:lnTo>
                  <a:lnTo>
                    <a:pt x="5287" y="7552"/>
                  </a:lnTo>
                  <a:lnTo>
                    <a:pt x="5293" y="7568"/>
                  </a:lnTo>
                  <a:lnTo>
                    <a:pt x="5299" y="7585"/>
                  </a:lnTo>
                  <a:lnTo>
                    <a:pt x="5304" y="7602"/>
                  </a:lnTo>
                  <a:lnTo>
                    <a:pt x="5308" y="7619"/>
                  </a:lnTo>
                  <a:lnTo>
                    <a:pt x="5310" y="7637"/>
                  </a:lnTo>
                  <a:lnTo>
                    <a:pt x="5311" y="7654"/>
                  </a:lnTo>
                  <a:lnTo>
                    <a:pt x="5310" y="7672"/>
                  </a:lnTo>
                  <a:lnTo>
                    <a:pt x="5308" y="7689"/>
                  </a:lnTo>
                  <a:lnTo>
                    <a:pt x="5307" y="7708"/>
                  </a:lnTo>
                  <a:lnTo>
                    <a:pt x="5303" y="7725"/>
                  </a:lnTo>
                  <a:lnTo>
                    <a:pt x="5298" y="7741"/>
                  </a:lnTo>
                  <a:lnTo>
                    <a:pt x="5291" y="7756"/>
                  </a:lnTo>
                  <a:lnTo>
                    <a:pt x="5284" y="7771"/>
                  </a:lnTo>
                  <a:lnTo>
                    <a:pt x="5274" y="7785"/>
                  </a:lnTo>
                  <a:lnTo>
                    <a:pt x="5264" y="7798"/>
                  </a:lnTo>
                  <a:lnTo>
                    <a:pt x="5252" y="7811"/>
                  </a:lnTo>
                  <a:lnTo>
                    <a:pt x="5240" y="7823"/>
                  </a:lnTo>
                  <a:lnTo>
                    <a:pt x="5227" y="7834"/>
                  </a:lnTo>
                  <a:lnTo>
                    <a:pt x="5213" y="7844"/>
                  </a:lnTo>
                  <a:lnTo>
                    <a:pt x="5199" y="7854"/>
                  </a:lnTo>
                  <a:lnTo>
                    <a:pt x="5170" y="7873"/>
                  </a:lnTo>
                  <a:lnTo>
                    <a:pt x="5140" y="7888"/>
                  </a:lnTo>
                  <a:lnTo>
                    <a:pt x="5108" y="7904"/>
                  </a:lnTo>
                  <a:lnTo>
                    <a:pt x="5074" y="7918"/>
                  </a:lnTo>
                  <a:lnTo>
                    <a:pt x="5041" y="7931"/>
                  </a:lnTo>
                  <a:lnTo>
                    <a:pt x="5008" y="7944"/>
                  </a:lnTo>
                  <a:lnTo>
                    <a:pt x="4974" y="7956"/>
                  </a:lnTo>
                  <a:lnTo>
                    <a:pt x="4939" y="7968"/>
                  </a:lnTo>
                  <a:lnTo>
                    <a:pt x="4904" y="7978"/>
                  </a:lnTo>
                  <a:lnTo>
                    <a:pt x="4870" y="7988"/>
                  </a:lnTo>
                  <a:lnTo>
                    <a:pt x="4800" y="8006"/>
                  </a:lnTo>
                  <a:lnTo>
                    <a:pt x="4730" y="8023"/>
                  </a:lnTo>
                  <a:lnTo>
                    <a:pt x="4660" y="8038"/>
                  </a:lnTo>
                  <a:lnTo>
                    <a:pt x="4589" y="8052"/>
                  </a:lnTo>
                  <a:lnTo>
                    <a:pt x="4508" y="8066"/>
                  </a:lnTo>
                  <a:lnTo>
                    <a:pt x="4426" y="8079"/>
                  </a:lnTo>
                  <a:lnTo>
                    <a:pt x="4345" y="8091"/>
                  </a:lnTo>
                  <a:lnTo>
                    <a:pt x="4263" y="8102"/>
                  </a:lnTo>
                  <a:lnTo>
                    <a:pt x="4180" y="8112"/>
                  </a:lnTo>
                  <a:lnTo>
                    <a:pt x="4099" y="8119"/>
                  </a:lnTo>
                  <a:lnTo>
                    <a:pt x="4016" y="8127"/>
                  </a:lnTo>
                  <a:lnTo>
                    <a:pt x="3935" y="8133"/>
                  </a:lnTo>
                  <a:lnTo>
                    <a:pt x="3852" y="8137"/>
                  </a:lnTo>
                  <a:lnTo>
                    <a:pt x="3770" y="8140"/>
                  </a:lnTo>
                  <a:lnTo>
                    <a:pt x="3687" y="8141"/>
                  </a:lnTo>
                  <a:lnTo>
                    <a:pt x="3604" y="8141"/>
                  </a:lnTo>
                  <a:lnTo>
                    <a:pt x="3522" y="8139"/>
                  </a:lnTo>
                  <a:lnTo>
                    <a:pt x="3439" y="8136"/>
                  </a:lnTo>
                  <a:lnTo>
                    <a:pt x="3358" y="8131"/>
                  </a:lnTo>
                  <a:lnTo>
                    <a:pt x="3275" y="8125"/>
                  </a:lnTo>
                  <a:lnTo>
                    <a:pt x="3157" y="8113"/>
                  </a:lnTo>
                  <a:lnTo>
                    <a:pt x="3038" y="8100"/>
                  </a:lnTo>
                  <a:lnTo>
                    <a:pt x="2920" y="8085"/>
                  </a:lnTo>
                  <a:lnTo>
                    <a:pt x="2860" y="8076"/>
                  </a:lnTo>
                  <a:lnTo>
                    <a:pt x="2801" y="8066"/>
                  </a:lnTo>
                  <a:lnTo>
                    <a:pt x="2742" y="8055"/>
                  </a:lnTo>
                  <a:lnTo>
                    <a:pt x="2684" y="8044"/>
                  </a:lnTo>
                  <a:lnTo>
                    <a:pt x="2626" y="8033"/>
                  </a:lnTo>
                  <a:lnTo>
                    <a:pt x="2567" y="8019"/>
                  </a:lnTo>
                  <a:lnTo>
                    <a:pt x="2510" y="8005"/>
                  </a:lnTo>
                  <a:lnTo>
                    <a:pt x="2452" y="7990"/>
                  </a:lnTo>
                  <a:lnTo>
                    <a:pt x="2395" y="7974"/>
                  </a:lnTo>
                  <a:lnTo>
                    <a:pt x="2338" y="7955"/>
                  </a:lnTo>
                  <a:lnTo>
                    <a:pt x="2296" y="7940"/>
                  </a:lnTo>
                  <a:lnTo>
                    <a:pt x="2254" y="7925"/>
                  </a:lnTo>
                  <a:lnTo>
                    <a:pt x="2213" y="7908"/>
                  </a:lnTo>
                  <a:lnTo>
                    <a:pt x="2192" y="7898"/>
                  </a:lnTo>
                  <a:lnTo>
                    <a:pt x="2172" y="7888"/>
                  </a:lnTo>
                  <a:lnTo>
                    <a:pt x="2152" y="7877"/>
                  </a:lnTo>
                  <a:lnTo>
                    <a:pt x="2134" y="7866"/>
                  </a:lnTo>
                  <a:lnTo>
                    <a:pt x="2115" y="7853"/>
                  </a:lnTo>
                  <a:lnTo>
                    <a:pt x="2097" y="7840"/>
                  </a:lnTo>
                  <a:lnTo>
                    <a:pt x="2080" y="7826"/>
                  </a:lnTo>
                  <a:lnTo>
                    <a:pt x="2064" y="7811"/>
                  </a:lnTo>
                  <a:lnTo>
                    <a:pt x="2049" y="7796"/>
                  </a:lnTo>
                  <a:lnTo>
                    <a:pt x="2034" y="7778"/>
                  </a:lnTo>
                  <a:lnTo>
                    <a:pt x="2028" y="7767"/>
                  </a:lnTo>
                  <a:lnTo>
                    <a:pt x="2023" y="7756"/>
                  </a:lnTo>
                  <a:lnTo>
                    <a:pt x="2014" y="7735"/>
                  </a:lnTo>
                  <a:lnTo>
                    <a:pt x="2009" y="7712"/>
                  </a:lnTo>
                  <a:lnTo>
                    <a:pt x="2005" y="7689"/>
                  </a:lnTo>
                  <a:lnTo>
                    <a:pt x="2003" y="7666"/>
                  </a:lnTo>
                  <a:lnTo>
                    <a:pt x="2004" y="7642"/>
                  </a:lnTo>
                  <a:lnTo>
                    <a:pt x="2008" y="7619"/>
                  </a:lnTo>
                  <a:lnTo>
                    <a:pt x="2012" y="7597"/>
                  </a:lnTo>
                  <a:lnTo>
                    <a:pt x="2019" y="7575"/>
                  </a:lnTo>
                  <a:lnTo>
                    <a:pt x="2027" y="7553"/>
                  </a:lnTo>
                  <a:lnTo>
                    <a:pt x="2038" y="7533"/>
                  </a:lnTo>
                  <a:lnTo>
                    <a:pt x="2050" y="7512"/>
                  </a:lnTo>
                  <a:lnTo>
                    <a:pt x="2063" y="7492"/>
                  </a:lnTo>
                  <a:lnTo>
                    <a:pt x="2078" y="7475"/>
                  </a:lnTo>
                  <a:lnTo>
                    <a:pt x="2095" y="7459"/>
                  </a:lnTo>
                  <a:lnTo>
                    <a:pt x="2113" y="7443"/>
                  </a:lnTo>
                  <a:lnTo>
                    <a:pt x="2108" y="7424"/>
                  </a:lnTo>
                  <a:lnTo>
                    <a:pt x="2103" y="7404"/>
                  </a:lnTo>
                  <a:lnTo>
                    <a:pt x="2100" y="7385"/>
                  </a:lnTo>
                  <a:lnTo>
                    <a:pt x="2097" y="7365"/>
                  </a:lnTo>
                  <a:lnTo>
                    <a:pt x="2095" y="7346"/>
                  </a:lnTo>
                  <a:lnTo>
                    <a:pt x="2094" y="7326"/>
                  </a:lnTo>
                  <a:lnTo>
                    <a:pt x="2094" y="7306"/>
                  </a:lnTo>
                  <a:lnTo>
                    <a:pt x="2095" y="7286"/>
                  </a:lnTo>
                  <a:lnTo>
                    <a:pt x="2097" y="7266"/>
                  </a:lnTo>
                  <a:lnTo>
                    <a:pt x="2099" y="7247"/>
                  </a:lnTo>
                  <a:lnTo>
                    <a:pt x="2104" y="7228"/>
                  </a:lnTo>
                  <a:lnTo>
                    <a:pt x="2110" y="7210"/>
                  </a:lnTo>
                  <a:lnTo>
                    <a:pt x="2116" y="7191"/>
                  </a:lnTo>
                  <a:lnTo>
                    <a:pt x="2125" y="7174"/>
                  </a:lnTo>
                  <a:lnTo>
                    <a:pt x="2136" y="7156"/>
                  </a:lnTo>
                  <a:lnTo>
                    <a:pt x="2148" y="7140"/>
                  </a:lnTo>
                  <a:lnTo>
                    <a:pt x="2166" y="7119"/>
                  </a:lnTo>
                  <a:lnTo>
                    <a:pt x="2185" y="7099"/>
                  </a:lnTo>
                  <a:lnTo>
                    <a:pt x="2205" y="7079"/>
                  </a:lnTo>
                  <a:lnTo>
                    <a:pt x="2226" y="7061"/>
                  </a:lnTo>
                  <a:lnTo>
                    <a:pt x="2247" y="7042"/>
                  </a:lnTo>
                  <a:lnTo>
                    <a:pt x="2269" y="7025"/>
                  </a:lnTo>
                  <a:lnTo>
                    <a:pt x="2312" y="6990"/>
                  </a:lnTo>
                  <a:lnTo>
                    <a:pt x="2402" y="6923"/>
                  </a:lnTo>
                  <a:lnTo>
                    <a:pt x="2446" y="6889"/>
                  </a:lnTo>
                  <a:lnTo>
                    <a:pt x="2489" y="6853"/>
                  </a:lnTo>
                  <a:lnTo>
                    <a:pt x="2483" y="6824"/>
                  </a:lnTo>
                  <a:lnTo>
                    <a:pt x="2474" y="6794"/>
                  </a:lnTo>
                  <a:lnTo>
                    <a:pt x="2466" y="6764"/>
                  </a:lnTo>
                  <a:lnTo>
                    <a:pt x="2460" y="6734"/>
                  </a:lnTo>
                  <a:lnTo>
                    <a:pt x="2458" y="6718"/>
                  </a:lnTo>
                  <a:lnTo>
                    <a:pt x="2457" y="6703"/>
                  </a:lnTo>
                  <a:lnTo>
                    <a:pt x="2457" y="6688"/>
                  </a:lnTo>
                  <a:lnTo>
                    <a:pt x="2458" y="6674"/>
                  </a:lnTo>
                  <a:lnTo>
                    <a:pt x="2460" y="6659"/>
                  </a:lnTo>
                  <a:lnTo>
                    <a:pt x="2464" y="6644"/>
                  </a:lnTo>
                  <a:lnTo>
                    <a:pt x="2470" y="6630"/>
                  </a:lnTo>
                  <a:lnTo>
                    <a:pt x="2477" y="6616"/>
                  </a:lnTo>
                  <a:lnTo>
                    <a:pt x="2486" y="6602"/>
                  </a:lnTo>
                  <a:lnTo>
                    <a:pt x="2495" y="6590"/>
                  </a:lnTo>
                  <a:lnTo>
                    <a:pt x="2505" y="6579"/>
                  </a:lnTo>
                  <a:lnTo>
                    <a:pt x="2516" y="6569"/>
                  </a:lnTo>
                  <a:lnTo>
                    <a:pt x="2528" y="6561"/>
                  </a:lnTo>
                  <a:lnTo>
                    <a:pt x="2541" y="6552"/>
                  </a:lnTo>
                  <a:lnTo>
                    <a:pt x="2567" y="6537"/>
                  </a:lnTo>
                  <a:lnTo>
                    <a:pt x="2595" y="6522"/>
                  </a:lnTo>
                  <a:lnTo>
                    <a:pt x="2622" y="6508"/>
                  </a:lnTo>
                  <a:lnTo>
                    <a:pt x="2635" y="6499"/>
                  </a:lnTo>
                  <a:lnTo>
                    <a:pt x="2647" y="6491"/>
                  </a:lnTo>
                  <a:lnTo>
                    <a:pt x="2659" y="6481"/>
                  </a:lnTo>
                  <a:lnTo>
                    <a:pt x="2671" y="6472"/>
                  </a:lnTo>
                  <a:lnTo>
                    <a:pt x="2705" y="6440"/>
                  </a:lnTo>
                  <a:lnTo>
                    <a:pt x="2739" y="6406"/>
                  </a:lnTo>
                  <a:lnTo>
                    <a:pt x="2773" y="6374"/>
                  </a:lnTo>
                  <a:lnTo>
                    <a:pt x="2807" y="6339"/>
                  </a:lnTo>
                  <a:lnTo>
                    <a:pt x="2839" y="6305"/>
                  </a:lnTo>
                  <a:lnTo>
                    <a:pt x="2871" y="6269"/>
                  </a:lnTo>
                  <a:lnTo>
                    <a:pt x="2901" y="6234"/>
                  </a:lnTo>
                  <a:lnTo>
                    <a:pt x="2932" y="6197"/>
                  </a:lnTo>
                  <a:lnTo>
                    <a:pt x="2960" y="6159"/>
                  </a:lnTo>
                  <a:lnTo>
                    <a:pt x="2987" y="6119"/>
                  </a:lnTo>
                  <a:lnTo>
                    <a:pt x="3013" y="6080"/>
                  </a:lnTo>
                  <a:lnTo>
                    <a:pt x="3038" y="6040"/>
                  </a:lnTo>
                  <a:lnTo>
                    <a:pt x="3061" y="5999"/>
                  </a:lnTo>
                  <a:lnTo>
                    <a:pt x="3082" y="5956"/>
                  </a:lnTo>
                  <a:lnTo>
                    <a:pt x="3101" y="5913"/>
                  </a:lnTo>
                  <a:lnTo>
                    <a:pt x="3119" y="5868"/>
                  </a:lnTo>
                  <a:lnTo>
                    <a:pt x="3129" y="5837"/>
                  </a:lnTo>
                  <a:lnTo>
                    <a:pt x="3138" y="5805"/>
                  </a:lnTo>
                  <a:lnTo>
                    <a:pt x="3146" y="5774"/>
                  </a:lnTo>
                  <a:lnTo>
                    <a:pt x="3151" y="5742"/>
                  </a:lnTo>
                  <a:lnTo>
                    <a:pt x="3155" y="5710"/>
                  </a:lnTo>
                  <a:lnTo>
                    <a:pt x="3159" y="5678"/>
                  </a:lnTo>
                  <a:lnTo>
                    <a:pt x="3161" y="5646"/>
                  </a:lnTo>
                  <a:lnTo>
                    <a:pt x="3163" y="5613"/>
                  </a:lnTo>
                  <a:lnTo>
                    <a:pt x="3164" y="5548"/>
                  </a:lnTo>
                  <a:lnTo>
                    <a:pt x="3165" y="5481"/>
                  </a:lnTo>
                  <a:lnTo>
                    <a:pt x="3167" y="5416"/>
                  </a:lnTo>
                  <a:lnTo>
                    <a:pt x="3169" y="5384"/>
                  </a:lnTo>
                  <a:lnTo>
                    <a:pt x="3172" y="5352"/>
                  </a:lnTo>
                  <a:lnTo>
                    <a:pt x="3125" y="5337"/>
                  </a:lnTo>
                  <a:lnTo>
                    <a:pt x="3077" y="5321"/>
                  </a:lnTo>
                  <a:lnTo>
                    <a:pt x="3053" y="5312"/>
                  </a:lnTo>
                  <a:lnTo>
                    <a:pt x="3030" y="5303"/>
                  </a:lnTo>
                  <a:lnTo>
                    <a:pt x="3008" y="5292"/>
                  </a:lnTo>
                  <a:lnTo>
                    <a:pt x="2985" y="5281"/>
                  </a:lnTo>
                  <a:lnTo>
                    <a:pt x="2963" y="5269"/>
                  </a:lnTo>
                  <a:lnTo>
                    <a:pt x="2942" y="5256"/>
                  </a:lnTo>
                  <a:lnTo>
                    <a:pt x="2923" y="5242"/>
                  </a:lnTo>
                  <a:lnTo>
                    <a:pt x="2903" y="5226"/>
                  </a:lnTo>
                  <a:lnTo>
                    <a:pt x="2886" y="5210"/>
                  </a:lnTo>
                  <a:lnTo>
                    <a:pt x="2870" y="5191"/>
                  </a:lnTo>
                  <a:lnTo>
                    <a:pt x="2855" y="5171"/>
                  </a:lnTo>
                  <a:lnTo>
                    <a:pt x="2842" y="5149"/>
                  </a:lnTo>
                  <a:lnTo>
                    <a:pt x="2838" y="5137"/>
                  </a:lnTo>
                  <a:lnTo>
                    <a:pt x="2834" y="5126"/>
                  </a:lnTo>
                  <a:lnTo>
                    <a:pt x="2830" y="5114"/>
                  </a:lnTo>
                  <a:lnTo>
                    <a:pt x="2827" y="5102"/>
                  </a:lnTo>
                  <a:lnTo>
                    <a:pt x="2824" y="5079"/>
                  </a:lnTo>
                  <a:lnTo>
                    <a:pt x="2823" y="5055"/>
                  </a:lnTo>
                  <a:lnTo>
                    <a:pt x="2824" y="5031"/>
                  </a:lnTo>
                  <a:lnTo>
                    <a:pt x="2827" y="5009"/>
                  </a:lnTo>
                  <a:lnTo>
                    <a:pt x="2833" y="4986"/>
                  </a:lnTo>
                  <a:lnTo>
                    <a:pt x="2840" y="4963"/>
                  </a:lnTo>
                  <a:lnTo>
                    <a:pt x="2850" y="4942"/>
                  </a:lnTo>
                  <a:lnTo>
                    <a:pt x="2861" y="4921"/>
                  </a:lnTo>
                  <a:lnTo>
                    <a:pt x="2874" y="4901"/>
                  </a:lnTo>
                  <a:lnTo>
                    <a:pt x="2889" y="4881"/>
                  </a:lnTo>
                  <a:lnTo>
                    <a:pt x="2905" y="4864"/>
                  </a:lnTo>
                  <a:lnTo>
                    <a:pt x="2923" y="4848"/>
                  </a:lnTo>
                  <a:lnTo>
                    <a:pt x="2941" y="4833"/>
                  </a:lnTo>
                  <a:lnTo>
                    <a:pt x="2961" y="4819"/>
                  </a:lnTo>
                  <a:lnTo>
                    <a:pt x="2965" y="4798"/>
                  </a:lnTo>
                  <a:lnTo>
                    <a:pt x="2973" y="4776"/>
                  </a:lnTo>
                  <a:lnTo>
                    <a:pt x="2982" y="4755"/>
                  </a:lnTo>
                  <a:lnTo>
                    <a:pt x="2991" y="4736"/>
                  </a:lnTo>
                  <a:lnTo>
                    <a:pt x="3003" y="4717"/>
                  </a:lnTo>
                  <a:lnTo>
                    <a:pt x="3016" y="4700"/>
                  </a:lnTo>
                  <a:lnTo>
                    <a:pt x="3032" y="4683"/>
                  </a:lnTo>
                  <a:lnTo>
                    <a:pt x="3047" y="4666"/>
                  </a:lnTo>
                  <a:lnTo>
                    <a:pt x="3048" y="4643"/>
                  </a:lnTo>
                  <a:lnTo>
                    <a:pt x="3050" y="4622"/>
                  </a:lnTo>
                  <a:lnTo>
                    <a:pt x="3055" y="4576"/>
                  </a:lnTo>
                  <a:lnTo>
                    <a:pt x="3016" y="4565"/>
                  </a:lnTo>
                  <a:lnTo>
                    <a:pt x="2978" y="4553"/>
                  </a:lnTo>
                  <a:lnTo>
                    <a:pt x="2940" y="4541"/>
                  </a:lnTo>
                  <a:lnTo>
                    <a:pt x="2902" y="4527"/>
                  </a:lnTo>
                  <a:lnTo>
                    <a:pt x="2864" y="4513"/>
                  </a:lnTo>
                  <a:lnTo>
                    <a:pt x="2827" y="4498"/>
                  </a:lnTo>
                  <a:lnTo>
                    <a:pt x="2790" y="4481"/>
                  </a:lnTo>
                  <a:lnTo>
                    <a:pt x="2754" y="4465"/>
                  </a:lnTo>
                  <a:lnTo>
                    <a:pt x="2717" y="4448"/>
                  </a:lnTo>
                  <a:lnTo>
                    <a:pt x="2682" y="4429"/>
                  </a:lnTo>
                  <a:lnTo>
                    <a:pt x="2647" y="4410"/>
                  </a:lnTo>
                  <a:lnTo>
                    <a:pt x="2612" y="4390"/>
                  </a:lnTo>
                  <a:lnTo>
                    <a:pt x="2577" y="4369"/>
                  </a:lnTo>
                  <a:lnTo>
                    <a:pt x="2542" y="4349"/>
                  </a:lnTo>
                  <a:lnTo>
                    <a:pt x="2509" y="4327"/>
                  </a:lnTo>
                  <a:lnTo>
                    <a:pt x="2476" y="4304"/>
                  </a:lnTo>
                  <a:lnTo>
                    <a:pt x="2444" y="4280"/>
                  </a:lnTo>
                  <a:lnTo>
                    <a:pt x="2411" y="4256"/>
                  </a:lnTo>
                  <a:lnTo>
                    <a:pt x="2379" y="4231"/>
                  </a:lnTo>
                  <a:lnTo>
                    <a:pt x="2348" y="4206"/>
                  </a:lnTo>
                  <a:lnTo>
                    <a:pt x="2317" y="4180"/>
                  </a:lnTo>
                  <a:lnTo>
                    <a:pt x="2287" y="4153"/>
                  </a:lnTo>
                  <a:lnTo>
                    <a:pt x="2258" y="4126"/>
                  </a:lnTo>
                  <a:lnTo>
                    <a:pt x="2228" y="4099"/>
                  </a:lnTo>
                  <a:lnTo>
                    <a:pt x="2200" y="4069"/>
                  </a:lnTo>
                  <a:lnTo>
                    <a:pt x="2173" y="4041"/>
                  </a:lnTo>
                  <a:lnTo>
                    <a:pt x="2146" y="4011"/>
                  </a:lnTo>
                  <a:lnTo>
                    <a:pt x="2119" y="3980"/>
                  </a:lnTo>
                  <a:lnTo>
                    <a:pt x="2094" y="3950"/>
                  </a:lnTo>
                  <a:lnTo>
                    <a:pt x="2069" y="3918"/>
                  </a:lnTo>
                  <a:lnTo>
                    <a:pt x="2044" y="3887"/>
                  </a:lnTo>
                  <a:lnTo>
                    <a:pt x="2020" y="3854"/>
                  </a:lnTo>
                  <a:lnTo>
                    <a:pt x="1991" y="3861"/>
                  </a:lnTo>
                  <a:lnTo>
                    <a:pt x="1963" y="3866"/>
                  </a:lnTo>
                  <a:lnTo>
                    <a:pt x="1934" y="3871"/>
                  </a:lnTo>
                  <a:lnTo>
                    <a:pt x="1905" y="3874"/>
                  </a:lnTo>
                  <a:lnTo>
                    <a:pt x="1876" y="3876"/>
                  </a:lnTo>
                  <a:lnTo>
                    <a:pt x="1848" y="3877"/>
                  </a:lnTo>
                  <a:lnTo>
                    <a:pt x="1819" y="3876"/>
                  </a:lnTo>
                  <a:lnTo>
                    <a:pt x="1789" y="3875"/>
                  </a:lnTo>
                  <a:lnTo>
                    <a:pt x="1761" y="3873"/>
                  </a:lnTo>
                  <a:lnTo>
                    <a:pt x="1732" y="3868"/>
                  </a:lnTo>
                  <a:lnTo>
                    <a:pt x="1703" y="3863"/>
                  </a:lnTo>
                  <a:lnTo>
                    <a:pt x="1675" y="3858"/>
                  </a:lnTo>
                  <a:lnTo>
                    <a:pt x="1647" y="3850"/>
                  </a:lnTo>
                  <a:lnTo>
                    <a:pt x="1619" y="3841"/>
                  </a:lnTo>
                  <a:lnTo>
                    <a:pt x="1591" y="3831"/>
                  </a:lnTo>
                  <a:lnTo>
                    <a:pt x="1564" y="3822"/>
                  </a:lnTo>
                  <a:lnTo>
                    <a:pt x="1548" y="3814"/>
                  </a:lnTo>
                  <a:lnTo>
                    <a:pt x="1532" y="3805"/>
                  </a:lnTo>
                  <a:lnTo>
                    <a:pt x="1515" y="3797"/>
                  </a:lnTo>
                  <a:lnTo>
                    <a:pt x="1500" y="3787"/>
                  </a:lnTo>
                  <a:lnTo>
                    <a:pt x="1485" y="3777"/>
                  </a:lnTo>
                  <a:lnTo>
                    <a:pt x="1470" y="3766"/>
                  </a:lnTo>
                  <a:lnTo>
                    <a:pt x="1456" y="3754"/>
                  </a:lnTo>
                  <a:lnTo>
                    <a:pt x="1441" y="3742"/>
                  </a:lnTo>
                  <a:lnTo>
                    <a:pt x="1429" y="3729"/>
                  </a:lnTo>
                  <a:lnTo>
                    <a:pt x="1416" y="3716"/>
                  </a:lnTo>
                  <a:lnTo>
                    <a:pt x="1406" y="3702"/>
                  </a:lnTo>
                  <a:lnTo>
                    <a:pt x="1396" y="3687"/>
                  </a:lnTo>
                  <a:lnTo>
                    <a:pt x="1386" y="3672"/>
                  </a:lnTo>
                  <a:lnTo>
                    <a:pt x="1378" y="3655"/>
                  </a:lnTo>
                  <a:lnTo>
                    <a:pt x="1372" y="3638"/>
                  </a:lnTo>
                  <a:lnTo>
                    <a:pt x="1366" y="3619"/>
                  </a:lnTo>
                  <a:lnTo>
                    <a:pt x="1362" y="3599"/>
                  </a:lnTo>
                  <a:lnTo>
                    <a:pt x="1359" y="3577"/>
                  </a:lnTo>
                  <a:lnTo>
                    <a:pt x="1359" y="3556"/>
                  </a:lnTo>
                  <a:lnTo>
                    <a:pt x="1360" y="3536"/>
                  </a:lnTo>
                  <a:lnTo>
                    <a:pt x="1363" y="3514"/>
                  </a:lnTo>
                  <a:lnTo>
                    <a:pt x="1367" y="3493"/>
                  </a:lnTo>
                  <a:lnTo>
                    <a:pt x="1374" y="3474"/>
                  </a:lnTo>
                  <a:lnTo>
                    <a:pt x="1382" y="3454"/>
                  </a:lnTo>
                  <a:lnTo>
                    <a:pt x="1390" y="3435"/>
                  </a:lnTo>
                  <a:lnTo>
                    <a:pt x="1401" y="3416"/>
                  </a:lnTo>
                  <a:lnTo>
                    <a:pt x="1412" y="3398"/>
                  </a:lnTo>
                  <a:lnTo>
                    <a:pt x="1425" y="3380"/>
                  </a:lnTo>
                  <a:lnTo>
                    <a:pt x="1439" y="3364"/>
                  </a:lnTo>
                  <a:lnTo>
                    <a:pt x="1454" y="3349"/>
                  </a:lnTo>
                  <a:lnTo>
                    <a:pt x="1470" y="3335"/>
                  </a:lnTo>
                  <a:lnTo>
                    <a:pt x="1486" y="3322"/>
                  </a:lnTo>
                  <a:lnTo>
                    <a:pt x="1497" y="3313"/>
                  </a:lnTo>
                  <a:lnTo>
                    <a:pt x="1507" y="3305"/>
                  </a:lnTo>
                  <a:lnTo>
                    <a:pt x="1529" y="3292"/>
                  </a:lnTo>
                  <a:lnTo>
                    <a:pt x="1552" y="3279"/>
                  </a:lnTo>
                  <a:lnTo>
                    <a:pt x="1576" y="3268"/>
                  </a:lnTo>
                  <a:lnTo>
                    <a:pt x="1600" y="3259"/>
                  </a:lnTo>
                  <a:lnTo>
                    <a:pt x="1624" y="3249"/>
                  </a:lnTo>
                  <a:lnTo>
                    <a:pt x="1673" y="3230"/>
                  </a:lnTo>
                  <a:lnTo>
                    <a:pt x="1679" y="3224"/>
                  </a:lnTo>
                  <a:lnTo>
                    <a:pt x="1685" y="3218"/>
                  </a:lnTo>
                  <a:lnTo>
                    <a:pt x="1689" y="3211"/>
                  </a:lnTo>
                  <a:lnTo>
                    <a:pt x="1691" y="3204"/>
                  </a:lnTo>
                  <a:lnTo>
                    <a:pt x="1692" y="3197"/>
                  </a:lnTo>
                  <a:lnTo>
                    <a:pt x="1691" y="3189"/>
                  </a:lnTo>
                  <a:lnTo>
                    <a:pt x="1690" y="3181"/>
                  </a:lnTo>
                  <a:lnTo>
                    <a:pt x="1688" y="3174"/>
                  </a:lnTo>
                  <a:lnTo>
                    <a:pt x="1682" y="3159"/>
                  </a:lnTo>
                  <a:lnTo>
                    <a:pt x="1673" y="3143"/>
                  </a:lnTo>
                  <a:lnTo>
                    <a:pt x="1663" y="3129"/>
                  </a:lnTo>
                  <a:lnTo>
                    <a:pt x="1654" y="3117"/>
                  </a:lnTo>
                  <a:lnTo>
                    <a:pt x="1640" y="3101"/>
                  </a:lnTo>
                  <a:lnTo>
                    <a:pt x="1625" y="3085"/>
                  </a:lnTo>
                  <a:lnTo>
                    <a:pt x="1596" y="3055"/>
                  </a:lnTo>
                  <a:lnTo>
                    <a:pt x="1564" y="3026"/>
                  </a:lnTo>
                  <a:lnTo>
                    <a:pt x="1532" y="3000"/>
                  </a:lnTo>
                  <a:lnTo>
                    <a:pt x="1497" y="2975"/>
                  </a:lnTo>
                  <a:lnTo>
                    <a:pt x="1462" y="2951"/>
                  </a:lnTo>
                  <a:lnTo>
                    <a:pt x="1426" y="2928"/>
                  </a:lnTo>
                  <a:lnTo>
                    <a:pt x="1389" y="2908"/>
                  </a:lnTo>
                  <a:lnTo>
                    <a:pt x="1352" y="2887"/>
                  </a:lnTo>
                  <a:lnTo>
                    <a:pt x="1314" y="2867"/>
                  </a:lnTo>
                  <a:lnTo>
                    <a:pt x="1237" y="2829"/>
                  </a:lnTo>
                  <a:lnTo>
                    <a:pt x="1160" y="2793"/>
                  </a:lnTo>
                  <a:lnTo>
                    <a:pt x="1084" y="2756"/>
                  </a:lnTo>
                  <a:lnTo>
                    <a:pt x="1029" y="2727"/>
                  </a:lnTo>
                  <a:lnTo>
                    <a:pt x="977" y="2697"/>
                  </a:lnTo>
                  <a:lnTo>
                    <a:pt x="925" y="2664"/>
                  </a:lnTo>
                  <a:lnTo>
                    <a:pt x="874" y="2630"/>
                  </a:lnTo>
                  <a:lnTo>
                    <a:pt x="823" y="2596"/>
                  </a:lnTo>
                  <a:lnTo>
                    <a:pt x="774" y="2560"/>
                  </a:lnTo>
                  <a:lnTo>
                    <a:pt x="725" y="2522"/>
                  </a:lnTo>
                  <a:lnTo>
                    <a:pt x="678" y="2484"/>
                  </a:lnTo>
                  <a:lnTo>
                    <a:pt x="632" y="2443"/>
                  </a:lnTo>
                  <a:lnTo>
                    <a:pt x="586" y="2402"/>
                  </a:lnTo>
                  <a:lnTo>
                    <a:pt x="541" y="2360"/>
                  </a:lnTo>
                  <a:lnTo>
                    <a:pt x="498" y="2317"/>
                  </a:lnTo>
                  <a:lnTo>
                    <a:pt x="456" y="2273"/>
                  </a:lnTo>
                  <a:lnTo>
                    <a:pt x="414" y="2227"/>
                  </a:lnTo>
                  <a:lnTo>
                    <a:pt x="374" y="2181"/>
                  </a:lnTo>
                  <a:lnTo>
                    <a:pt x="335" y="2135"/>
                  </a:lnTo>
                  <a:lnTo>
                    <a:pt x="301" y="2090"/>
                  </a:lnTo>
                  <a:lnTo>
                    <a:pt x="267" y="2046"/>
                  </a:lnTo>
                  <a:lnTo>
                    <a:pt x="236" y="1999"/>
                  </a:lnTo>
                  <a:lnTo>
                    <a:pt x="206" y="1952"/>
                  </a:lnTo>
                  <a:lnTo>
                    <a:pt x="176" y="1903"/>
                  </a:lnTo>
                  <a:lnTo>
                    <a:pt x="148" y="1854"/>
                  </a:lnTo>
                  <a:lnTo>
                    <a:pt x="123" y="1804"/>
                  </a:lnTo>
                  <a:lnTo>
                    <a:pt x="99" y="1753"/>
                  </a:lnTo>
                  <a:lnTo>
                    <a:pt x="77" y="1701"/>
                  </a:lnTo>
                  <a:lnTo>
                    <a:pt x="58" y="1649"/>
                  </a:lnTo>
                  <a:lnTo>
                    <a:pt x="49" y="1623"/>
                  </a:lnTo>
                  <a:lnTo>
                    <a:pt x="41" y="1596"/>
                  </a:lnTo>
                  <a:lnTo>
                    <a:pt x="34" y="1568"/>
                  </a:lnTo>
                  <a:lnTo>
                    <a:pt x="27" y="1541"/>
                  </a:lnTo>
                  <a:lnTo>
                    <a:pt x="21" y="1514"/>
                  </a:lnTo>
                  <a:lnTo>
                    <a:pt x="16" y="1487"/>
                  </a:lnTo>
                  <a:lnTo>
                    <a:pt x="11" y="1459"/>
                  </a:lnTo>
                  <a:lnTo>
                    <a:pt x="8" y="1431"/>
                  </a:lnTo>
                  <a:lnTo>
                    <a:pt x="4" y="1403"/>
                  </a:lnTo>
                  <a:lnTo>
                    <a:pt x="2" y="1375"/>
                  </a:lnTo>
                  <a:lnTo>
                    <a:pt x="1" y="1347"/>
                  </a:lnTo>
                  <a:lnTo>
                    <a:pt x="0" y="1318"/>
                  </a:lnTo>
                  <a:lnTo>
                    <a:pt x="1" y="1286"/>
                  </a:lnTo>
                  <a:lnTo>
                    <a:pt x="4" y="1252"/>
                  </a:lnTo>
                  <a:lnTo>
                    <a:pt x="8" y="1217"/>
                  </a:lnTo>
                  <a:lnTo>
                    <a:pt x="12" y="1184"/>
                  </a:lnTo>
                  <a:lnTo>
                    <a:pt x="19" y="1150"/>
                  </a:lnTo>
                  <a:lnTo>
                    <a:pt x="26" y="1116"/>
                  </a:lnTo>
                  <a:lnTo>
                    <a:pt x="35" y="1084"/>
                  </a:lnTo>
                  <a:lnTo>
                    <a:pt x="47" y="1051"/>
                  </a:lnTo>
                  <a:lnTo>
                    <a:pt x="60" y="1021"/>
                  </a:lnTo>
                  <a:lnTo>
                    <a:pt x="75" y="990"/>
                  </a:lnTo>
                  <a:lnTo>
                    <a:pt x="83" y="976"/>
                  </a:lnTo>
                  <a:lnTo>
                    <a:pt x="92" y="962"/>
                  </a:lnTo>
                  <a:lnTo>
                    <a:pt x="101" y="948"/>
                  </a:lnTo>
                  <a:lnTo>
                    <a:pt x="112" y="935"/>
                  </a:lnTo>
                  <a:lnTo>
                    <a:pt x="123" y="923"/>
                  </a:lnTo>
                  <a:lnTo>
                    <a:pt x="134" y="910"/>
                  </a:lnTo>
                  <a:lnTo>
                    <a:pt x="146" y="899"/>
                  </a:lnTo>
                  <a:lnTo>
                    <a:pt x="159" y="887"/>
                  </a:lnTo>
                  <a:lnTo>
                    <a:pt x="172" y="877"/>
                  </a:lnTo>
                  <a:lnTo>
                    <a:pt x="186" y="867"/>
                  </a:lnTo>
                  <a:lnTo>
                    <a:pt x="201" y="858"/>
                  </a:lnTo>
                  <a:lnTo>
                    <a:pt x="217" y="849"/>
                  </a:lnTo>
                  <a:lnTo>
                    <a:pt x="215" y="829"/>
                  </a:lnTo>
                  <a:lnTo>
                    <a:pt x="214" y="811"/>
                  </a:lnTo>
                  <a:lnTo>
                    <a:pt x="215" y="791"/>
                  </a:lnTo>
                  <a:lnTo>
                    <a:pt x="217" y="772"/>
                  </a:lnTo>
                  <a:lnTo>
                    <a:pt x="221" y="753"/>
                  </a:lnTo>
                  <a:lnTo>
                    <a:pt x="225" y="735"/>
                  </a:lnTo>
                  <a:lnTo>
                    <a:pt x="231" y="716"/>
                  </a:lnTo>
                  <a:lnTo>
                    <a:pt x="237" y="698"/>
                  </a:lnTo>
                  <a:lnTo>
                    <a:pt x="245" y="680"/>
                  </a:lnTo>
                  <a:lnTo>
                    <a:pt x="253" y="663"/>
                  </a:lnTo>
                  <a:lnTo>
                    <a:pt x="263" y="647"/>
                  </a:lnTo>
                  <a:lnTo>
                    <a:pt x="274" y="631"/>
                  </a:lnTo>
                  <a:lnTo>
                    <a:pt x="286" y="616"/>
                  </a:lnTo>
                  <a:lnTo>
                    <a:pt x="299" y="601"/>
                  </a:lnTo>
                  <a:lnTo>
                    <a:pt x="312" y="588"/>
                  </a:lnTo>
                  <a:lnTo>
                    <a:pt x="327" y="575"/>
                  </a:lnTo>
                  <a:lnTo>
                    <a:pt x="353" y="554"/>
                  </a:lnTo>
                  <a:lnTo>
                    <a:pt x="381" y="536"/>
                  </a:lnTo>
                  <a:lnTo>
                    <a:pt x="409" y="519"/>
                  </a:lnTo>
                  <a:lnTo>
                    <a:pt x="438" y="505"/>
                  </a:lnTo>
                  <a:lnTo>
                    <a:pt x="469" y="493"/>
                  </a:lnTo>
                  <a:lnTo>
                    <a:pt x="500" y="484"/>
                  </a:lnTo>
                  <a:lnTo>
                    <a:pt x="532" y="475"/>
                  </a:lnTo>
                  <a:lnTo>
                    <a:pt x="564" y="468"/>
                  </a:lnTo>
                  <a:lnTo>
                    <a:pt x="597" y="464"/>
                  </a:lnTo>
                  <a:lnTo>
                    <a:pt x="629" y="461"/>
                  </a:lnTo>
                  <a:lnTo>
                    <a:pt x="663" y="460"/>
                  </a:lnTo>
                  <a:lnTo>
                    <a:pt x="696" y="460"/>
                  </a:lnTo>
                  <a:lnTo>
                    <a:pt x="729" y="462"/>
                  </a:lnTo>
                  <a:lnTo>
                    <a:pt x="762" y="466"/>
                  </a:lnTo>
                  <a:lnTo>
                    <a:pt x="795" y="471"/>
                  </a:lnTo>
                  <a:lnTo>
                    <a:pt x="826" y="477"/>
                  </a:lnTo>
                  <a:lnTo>
                    <a:pt x="853" y="485"/>
                  </a:lnTo>
                  <a:lnTo>
                    <a:pt x="879" y="493"/>
                  </a:lnTo>
                  <a:lnTo>
                    <a:pt x="904" y="504"/>
                  </a:lnTo>
                  <a:lnTo>
                    <a:pt x="931" y="516"/>
                  </a:lnTo>
                  <a:lnTo>
                    <a:pt x="954" y="529"/>
                  </a:lnTo>
                  <a:lnTo>
                    <a:pt x="978" y="544"/>
                  </a:lnTo>
                  <a:lnTo>
                    <a:pt x="1000" y="561"/>
                  </a:lnTo>
                  <a:lnTo>
                    <a:pt x="1022" y="578"/>
                  </a:lnTo>
                  <a:lnTo>
                    <a:pt x="1041" y="598"/>
                  </a:lnTo>
                  <a:lnTo>
                    <a:pt x="1060" y="617"/>
                  </a:lnTo>
                  <a:lnTo>
                    <a:pt x="1077" y="639"/>
                  </a:lnTo>
                  <a:lnTo>
                    <a:pt x="1091" y="662"/>
                  </a:lnTo>
                  <a:lnTo>
                    <a:pt x="1104" y="687"/>
                  </a:lnTo>
                  <a:lnTo>
                    <a:pt x="1116" y="712"/>
                  </a:lnTo>
                  <a:lnTo>
                    <a:pt x="1125" y="738"/>
                  </a:lnTo>
                  <a:lnTo>
                    <a:pt x="1128" y="752"/>
                  </a:lnTo>
                  <a:lnTo>
                    <a:pt x="1131" y="766"/>
                  </a:lnTo>
                  <a:lnTo>
                    <a:pt x="1172" y="779"/>
                  </a:lnTo>
                  <a:lnTo>
                    <a:pt x="1211" y="793"/>
                  </a:lnTo>
                  <a:lnTo>
                    <a:pt x="1251" y="809"/>
                  </a:lnTo>
                  <a:lnTo>
                    <a:pt x="1290" y="825"/>
                  </a:lnTo>
                  <a:lnTo>
                    <a:pt x="1369" y="858"/>
                  </a:lnTo>
                  <a:lnTo>
                    <a:pt x="1446" y="892"/>
                  </a:lnTo>
                  <a:lnTo>
                    <a:pt x="1436" y="822"/>
                  </a:lnTo>
                  <a:lnTo>
                    <a:pt x="1427" y="750"/>
                  </a:lnTo>
                  <a:lnTo>
                    <a:pt x="1410" y="606"/>
                  </a:lnTo>
                  <a:lnTo>
                    <a:pt x="1388" y="608"/>
                  </a:lnTo>
                  <a:lnTo>
                    <a:pt x="1366" y="608"/>
                  </a:lnTo>
                  <a:lnTo>
                    <a:pt x="1345" y="605"/>
                  </a:lnTo>
                  <a:lnTo>
                    <a:pt x="1323" y="603"/>
                  </a:lnTo>
                  <a:lnTo>
                    <a:pt x="1301" y="599"/>
                  </a:lnTo>
                  <a:lnTo>
                    <a:pt x="1279" y="593"/>
                  </a:lnTo>
                  <a:lnTo>
                    <a:pt x="1259" y="586"/>
                  </a:lnTo>
                  <a:lnTo>
                    <a:pt x="1239" y="578"/>
                  </a:lnTo>
                  <a:lnTo>
                    <a:pt x="1220" y="568"/>
                  </a:lnTo>
                  <a:lnTo>
                    <a:pt x="1200" y="558"/>
                  </a:lnTo>
                  <a:lnTo>
                    <a:pt x="1183" y="546"/>
                  </a:lnTo>
                  <a:lnTo>
                    <a:pt x="1165" y="531"/>
                  </a:lnTo>
                  <a:lnTo>
                    <a:pt x="1149" y="517"/>
                  </a:lnTo>
                  <a:lnTo>
                    <a:pt x="1135" y="501"/>
                  </a:lnTo>
                  <a:lnTo>
                    <a:pt x="1121" y="484"/>
                  </a:lnTo>
                  <a:lnTo>
                    <a:pt x="1109" y="465"/>
                  </a:lnTo>
                  <a:lnTo>
                    <a:pt x="1102" y="453"/>
                  </a:lnTo>
                  <a:lnTo>
                    <a:pt x="1096" y="442"/>
                  </a:lnTo>
                  <a:lnTo>
                    <a:pt x="1084" y="418"/>
                  </a:lnTo>
                  <a:lnTo>
                    <a:pt x="1075" y="393"/>
                  </a:lnTo>
                  <a:lnTo>
                    <a:pt x="1069" y="367"/>
                  </a:lnTo>
                  <a:lnTo>
                    <a:pt x="1064" y="341"/>
                  </a:lnTo>
                  <a:lnTo>
                    <a:pt x="1062" y="315"/>
                  </a:lnTo>
                  <a:lnTo>
                    <a:pt x="1063" y="289"/>
                  </a:lnTo>
                  <a:lnTo>
                    <a:pt x="1065" y="263"/>
                  </a:lnTo>
                  <a:lnTo>
                    <a:pt x="1070" y="237"/>
                  </a:lnTo>
                  <a:lnTo>
                    <a:pt x="1076" y="211"/>
                  </a:lnTo>
                  <a:lnTo>
                    <a:pt x="1086" y="186"/>
                  </a:lnTo>
                  <a:lnTo>
                    <a:pt x="1097" y="162"/>
                  </a:lnTo>
                  <a:lnTo>
                    <a:pt x="1110" y="139"/>
                  </a:lnTo>
                  <a:lnTo>
                    <a:pt x="1125" y="118"/>
                  </a:lnTo>
                  <a:lnTo>
                    <a:pt x="1134" y="108"/>
                  </a:lnTo>
                  <a:lnTo>
                    <a:pt x="1142" y="98"/>
                  </a:lnTo>
                  <a:lnTo>
                    <a:pt x="1152" y="89"/>
                  </a:lnTo>
                  <a:lnTo>
                    <a:pt x="1162" y="79"/>
                  </a:lnTo>
                  <a:close/>
                  <a:moveTo>
                    <a:pt x="925" y="1586"/>
                  </a:moveTo>
                  <a:lnTo>
                    <a:pt x="925" y="1586"/>
                  </a:lnTo>
                  <a:lnTo>
                    <a:pt x="917" y="1609"/>
                  </a:lnTo>
                  <a:lnTo>
                    <a:pt x="912" y="1631"/>
                  </a:lnTo>
                  <a:lnTo>
                    <a:pt x="910" y="1654"/>
                  </a:lnTo>
                  <a:lnTo>
                    <a:pt x="909" y="1677"/>
                  </a:lnTo>
                  <a:lnTo>
                    <a:pt x="910" y="1700"/>
                  </a:lnTo>
                  <a:lnTo>
                    <a:pt x="913" y="1723"/>
                  </a:lnTo>
                  <a:lnTo>
                    <a:pt x="917" y="1746"/>
                  </a:lnTo>
                  <a:lnTo>
                    <a:pt x="924" y="1768"/>
                  </a:lnTo>
                  <a:lnTo>
                    <a:pt x="932" y="1790"/>
                  </a:lnTo>
                  <a:lnTo>
                    <a:pt x="940" y="1813"/>
                  </a:lnTo>
                  <a:lnTo>
                    <a:pt x="950" y="1834"/>
                  </a:lnTo>
                  <a:lnTo>
                    <a:pt x="961" y="1855"/>
                  </a:lnTo>
                  <a:lnTo>
                    <a:pt x="972" y="1876"/>
                  </a:lnTo>
                  <a:lnTo>
                    <a:pt x="984" y="1897"/>
                  </a:lnTo>
                  <a:lnTo>
                    <a:pt x="1009" y="1935"/>
                  </a:lnTo>
                  <a:lnTo>
                    <a:pt x="1039" y="1976"/>
                  </a:lnTo>
                  <a:lnTo>
                    <a:pt x="1071" y="2015"/>
                  </a:lnTo>
                  <a:lnTo>
                    <a:pt x="1104" y="2053"/>
                  </a:lnTo>
                  <a:lnTo>
                    <a:pt x="1139" y="2090"/>
                  </a:lnTo>
                  <a:lnTo>
                    <a:pt x="1176" y="2125"/>
                  </a:lnTo>
                  <a:lnTo>
                    <a:pt x="1213" y="2160"/>
                  </a:lnTo>
                  <a:lnTo>
                    <a:pt x="1252" y="2192"/>
                  </a:lnTo>
                  <a:lnTo>
                    <a:pt x="1291" y="2224"/>
                  </a:lnTo>
                  <a:lnTo>
                    <a:pt x="1332" y="2254"/>
                  </a:lnTo>
                  <a:lnTo>
                    <a:pt x="1373" y="2285"/>
                  </a:lnTo>
                  <a:lnTo>
                    <a:pt x="1415" y="2313"/>
                  </a:lnTo>
                  <a:lnTo>
                    <a:pt x="1458" y="2341"/>
                  </a:lnTo>
                  <a:lnTo>
                    <a:pt x="1501" y="2367"/>
                  </a:lnTo>
                  <a:lnTo>
                    <a:pt x="1545" y="2393"/>
                  </a:lnTo>
                  <a:lnTo>
                    <a:pt x="1589" y="2419"/>
                  </a:lnTo>
                  <a:lnTo>
                    <a:pt x="1634" y="2443"/>
                  </a:lnTo>
                  <a:lnTo>
                    <a:pt x="1540" y="1683"/>
                  </a:lnTo>
                  <a:lnTo>
                    <a:pt x="1517" y="1669"/>
                  </a:lnTo>
                  <a:lnTo>
                    <a:pt x="1496" y="1656"/>
                  </a:lnTo>
                  <a:lnTo>
                    <a:pt x="1474" y="1642"/>
                  </a:lnTo>
                  <a:lnTo>
                    <a:pt x="1452" y="1628"/>
                  </a:lnTo>
                  <a:lnTo>
                    <a:pt x="1411" y="1598"/>
                  </a:lnTo>
                  <a:lnTo>
                    <a:pt x="1370" y="1566"/>
                  </a:lnTo>
                  <a:lnTo>
                    <a:pt x="1328" y="1536"/>
                  </a:lnTo>
                  <a:lnTo>
                    <a:pt x="1287" y="1505"/>
                  </a:lnTo>
                  <a:lnTo>
                    <a:pt x="1265" y="1491"/>
                  </a:lnTo>
                  <a:lnTo>
                    <a:pt x="1244" y="1477"/>
                  </a:lnTo>
                  <a:lnTo>
                    <a:pt x="1221" y="1465"/>
                  </a:lnTo>
                  <a:lnTo>
                    <a:pt x="1198" y="1453"/>
                  </a:lnTo>
                  <a:lnTo>
                    <a:pt x="1188" y="1448"/>
                  </a:lnTo>
                  <a:lnTo>
                    <a:pt x="1177" y="1444"/>
                  </a:lnTo>
                  <a:lnTo>
                    <a:pt x="1167" y="1441"/>
                  </a:lnTo>
                  <a:lnTo>
                    <a:pt x="1157" y="1439"/>
                  </a:lnTo>
                  <a:lnTo>
                    <a:pt x="1147" y="1437"/>
                  </a:lnTo>
                  <a:lnTo>
                    <a:pt x="1136" y="1436"/>
                  </a:lnTo>
                  <a:lnTo>
                    <a:pt x="1126" y="1436"/>
                  </a:lnTo>
                  <a:lnTo>
                    <a:pt x="1115" y="1436"/>
                  </a:lnTo>
                  <a:lnTo>
                    <a:pt x="1096" y="1439"/>
                  </a:lnTo>
                  <a:lnTo>
                    <a:pt x="1075" y="1444"/>
                  </a:lnTo>
                  <a:lnTo>
                    <a:pt x="1056" y="1452"/>
                  </a:lnTo>
                  <a:lnTo>
                    <a:pt x="1037" y="1462"/>
                  </a:lnTo>
                  <a:lnTo>
                    <a:pt x="1019" y="1473"/>
                  </a:lnTo>
                  <a:lnTo>
                    <a:pt x="1002" y="1486"/>
                  </a:lnTo>
                  <a:lnTo>
                    <a:pt x="986" y="1500"/>
                  </a:lnTo>
                  <a:lnTo>
                    <a:pt x="971" y="1515"/>
                  </a:lnTo>
                  <a:lnTo>
                    <a:pt x="957" y="1533"/>
                  </a:lnTo>
                  <a:lnTo>
                    <a:pt x="945" y="1550"/>
                  </a:lnTo>
                  <a:lnTo>
                    <a:pt x="934" y="1567"/>
                  </a:lnTo>
                  <a:lnTo>
                    <a:pt x="925" y="1586"/>
                  </a:lnTo>
                  <a:close/>
                  <a:moveTo>
                    <a:pt x="6110" y="1456"/>
                  </a:moveTo>
                  <a:lnTo>
                    <a:pt x="6110" y="1456"/>
                  </a:lnTo>
                  <a:lnTo>
                    <a:pt x="6088" y="1468"/>
                  </a:lnTo>
                  <a:lnTo>
                    <a:pt x="6065" y="1481"/>
                  </a:lnTo>
                  <a:lnTo>
                    <a:pt x="6045" y="1494"/>
                  </a:lnTo>
                  <a:lnTo>
                    <a:pt x="6023" y="1509"/>
                  </a:lnTo>
                  <a:lnTo>
                    <a:pt x="5983" y="1538"/>
                  </a:lnTo>
                  <a:lnTo>
                    <a:pt x="5941" y="1568"/>
                  </a:lnTo>
                  <a:lnTo>
                    <a:pt x="5901" y="1599"/>
                  </a:lnTo>
                  <a:lnTo>
                    <a:pt x="5861" y="1629"/>
                  </a:lnTo>
                  <a:lnTo>
                    <a:pt x="5840" y="1643"/>
                  </a:lnTo>
                  <a:lnTo>
                    <a:pt x="5818" y="1658"/>
                  </a:lnTo>
                  <a:lnTo>
                    <a:pt x="5797" y="1671"/>
                  </a:lnTo>
                  <a:lnTo>
                    <a:pt x="5775" y="1683"/>
                  </a:lnTo>
                  <a:lnTo>
                    <a:pt x="5751" y="1873"/>
                  </a:lnTo>
                  <a:lnTo>
                    <a:pt x="5727" y="2063"/>
                  </a:lnTo>
                  <a:lnTo>
                    <a:pt x="5683" y="2443"/>
                  </a:lnTo>
                  <a:lnTo>
                    <a:pt x="5743" y="2410"/>
                  </a:lnTo>
                  <a:lnTo>
                    <a:pt x="5804" y="2374"/>
                  </a:lnTo>
                  <a:lnTo>
                    <a:pt x="5863" y="2337"/>
                  </a:lnTo>
                  <a:lnTo>
                    <a:pt x="5922" y="2298"/>
                  </a:lnTo>
                  <a:lnTo>
                    <a:pt x="5979" y="2258"/>
                  </a:lnTo>
                  <a:lnTo>
                    <a:pt x="6008" y="2236"/>
                  </a:lnTo>
                  <a:lnTo>
                    <a:pt x="6035" y="2214"/>
                  </a:lnTo>
                  <a:lnTo>
                    <a:pt x="6063" y="2192"/>
                  </a:lnTo>
                  <a:lnTo>
                    <a:pt x="6089" y="2169"/>
                  </a:lnTo>
                  <a:lnTo>
                    <a:pt x="6116" y="2147"/>
                  </a:lnTo>
                  <a:lnTo>
                    <a:pt x="6141" y="2123"/>
                  </a:lnTo>
                  <a:lnTo>
                    <a:pt x="6186" y="2078"/>
                  </a:lnTo>
                  <a:lnTo>
                    <a:pt x="6208" y="2055"/>
                  </a:lnTo>
                  <a:lnTo>
                    <a:pt x="6229" y="2033"/>
                  </a:lnTo>
                  <a:lnTo>
                    <a:pt x="6250" y="2009"/>
                  </a:lnTo>
                  <a:lnTo>
                    <a:pt x="6271" y="1984"/>
                  </a:lnTo>
                  <a:lnTo>
                    <a:pt x="6289" y="1959"/>
                  </a:lnTo>
                  <a:lnTo>
                    <a:pt x="6308" y="1933"/>
                  </a:lnTo>
                  <a:lnTo>
                    <a:pt x="6325" y="1906"/>
                  </a:lnTo>
                  <a:lnTo>
                    <a:pt x="6341" y="1879"/>
                  </a:lnTo>
                  <a:lnTo>
                    <a:pt x="6355" y="1851"/>
                  </a:lnTo>
                  <a:lnTo>
                    <a:pt x="6368" y="1823"/>
                  </a:lnTo>
                  <a:lnTo>
                    <a:pt x="6380" y="1793"/>
                  </a:lnTo>
                  <a:lnTo>
                    <a:pt x="6390" y="1764"/>
                  </a:lnTo>
                  <a:lnTo>
                    <a:pt x="6398" y="1734"/>
                  </a:lnTo>
                  <a:lnTo>
                    <a:pt x="6404" y="1702"/>
                  </a:lnTo>
                  <a:lnTo>
                    <a:pt x="6406" y="1688"/>
                  </a:lnTo>
                  <a:lnTo>
                    <a:pt x="6406" y="1674"/>
                  </a:lnTo>
                  <a:lnTo>
                    <a:pt x="6406" y="1659"/>
                  </a:lnTo>
                  <a:lnTo>
                    <a:pt x="6405" y="1644"/>
                  </a:lnTo>
                  <a:lnTo>
                    <a:pt x="6403" y="1630"/>
                  </a:lnTo>
                  <a:lnTo>
                    <a:pt x="6400" y="1616"/>
                  </a:lnTo>
                  <a:lnTo>
                    <a:pt x="6396" y="1602"/>
                  </a:lnTo>
                  <a:lnTo>
                    <a:pt x="6390" y="1589"/>
                  </a:lnTo>
                  <a:lnTo>
                    <a:pt x="6385" y="1575"/>
                  </a:lnTo>
                  <a:lnTo>
                    <a:pt x="6378" y="1562"/>
                  </a:lnTo>
                  <a:lnTo>
                    <a:pt x="6371" y="1550"/>
                  </a:lnTo>
                  <a:lnTo>
                    <a:pt x="6362" y="1537"/>
                  </a:lnTo>
                  <a:lnTo>
                    <a:pt x="6353" y="1525"/>
                  </a:lnTo>
                  <a:lnTo>
                    <a:pt x="6343" y="1514"/>
                  </a:lnTo>
                  <a:lnTo>
                    <a:pt x="6334" y="1503"/>
                  </a:lnTo>
                  <a:lnTo>
                    <a:pt x="6323" y="1493"/>
                  </a:lnTo>
                  <a:lnTo>
                    <a:pt x="6312" y="1484"/>
                  </a:lnTo>
                  <a:lnTo>
                    <a:pt x="6300" y="1475"/>
                  </a:lnTo>
                  <a:lnTo>
                    <a:pt x="6288" y="1467"/>
                  </a:lnTo>
                  <a:lnTo>
                    <a:pt x="6276" y="1460"/>
                  </a:lnTo>
                  <a:lnTo>
                    <a:pt x="6263" y="1453"/>
                  </a:lnTo>
                  <a:lnTo>
                    <a:pt x="6250" y="1449"/>
                  </a:lnTo>
                  <a:lnTo>
                    <a:pt x="6236" y="1444"/>
                  </a:lnTo>
                  <a:lnTo>
                    <a:pt x="6223" y="1440"/>
                  </a:lnTo>
                  <a:lnTo>
                    <a:pt x="6209" y="1438"/>
                  </a:lnTo>
                  <a:lnTo>
                    <a:pt x="6195" y="1437"/>
                  </a:lnTo>
                  <a:lnTo>
                    <a:pt x="6180" y="1437"/>
                  </a:lnTo>
                  <a:lnTo>
                    <a:pt x="6166" y="1438"/>
                  </a:lnTo>
                  <a:lnTo>
                    <a:pt x="6152" y="1441"/>
                  </a:lnTo>
                  <a:lnTo>
                    <a:pt x="6138" y="1444"/>
                  </a:lnTo>
                  <a:lnTo>
                    <a:pt x="6124" y="1450"/>
                  </a:lnTo>
                  <a:lnTo>
                    <a:pt x="6110" y="1456"/>
                  </a:lnTo>
                  <a:close/>
                </a:path>
              </a:pathLst>
            </a:custGeom>
            <a:solidFill>
              <a:srgbClr val="99CC39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766624" y="4100253"/>
              <a:ext cx="293554" cy="293554"/>
            </a:xfrm>
            <a:prstGeom prst="ellipse">
              <a:avLst/>
            </a:prstGeom>
            <a:noFill/>
            <a:ln w="6350">
              <a:solidFill>
                <a:srgbClr val="99CC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013743" y="4620552"/>
            <a:ext cx="293554" cy="293554"/>
            <a:chOff x="2178977" y="4100253"/>
            <a:chExt cx="293554" cy="293554"/>
          </a:xfrm>
        </p:grpSpPr>
        <p:sp>
          <p:nvSpPr>
            <p:cNvPr id="20" name="KSO_Shape"/>
            <p:cNvSpPr/>
            <p:nvPr/>
          </p:nvSpPr>
          <p:spPr>
            <a:xfrm>
              <a:off x="2250772" y="4188619"/>
              <a:ext cx="154048" cy="116820"/>
            </a:xfrm>
            <a:custGeom>
              <a:avLst/>
              <a:gdLst>
                <a:gd name="connsiteX0" fmla="*/ 367281 w 529316"/>
                <a:gd name="connsiteY0" fmla="*/ 196274 h 401026"/>
                <a:gd name="connsiteX1" fmla="*/ 355293 w 529316"/>
                <a:gd name="connsiteY1" fmla="*/ 208263 h 401026"/>
                <a:gd name="connsiteX2" fmla="*/ 465090 w 529316"/>
                <a:gd name="connsiteY2" fmla="*/ 318060 h 401026"/>
                <a:gd name="connsiteX3" fmla="*/ 466739 w 529316"/>
                <a:gd name="connsiteY3" fmla="*/ 320716 h 401026"/>
                <a:gd name="connsiteX4" fmla="*/ 491723 w 529316"/>
                <a:gd name="connsiteY4" fmla="*/ 320716 h 401026"/>
                <a:gd name="connsiteX5" fmla="*/ 162035 w 529316"/>
                <a:gd name="connsiteY5" fmla="*/ 196274 h 401026"/>
                <a:gd name="connsiteX6" fmla="*/ 37593 w 529316"/>
                <a:gd name="connsiteY6" fmla="*/ 320716 h 401026"/>
                <a:gd name="connsiteX7" fmla="*/ 62577 w 529316"/>
                <a:gd name="connsiteY7" fmla="*/ 320716 h 401026"/>
                <a:gd name="connsiteX8" fmla="*/ 64225 w 529316"/>
                <a:gd name="connsiteY8" fmla="*/ 318061 h 401026"/>
                <a:gd name="connsiteX9" fmla="*/ 174023 w 529316"/>
                <a:gd name="connsiteY9" fmla="*/ 208263 h 401026"/>
                <a:gd name="connsiteX10" fmla="*/ 46349 w 529316"/>
                <a:gd name="connsiteY10" fmla="*/ 80311 h 401026"/>
                <a:gd name="connsiteX11" fmla="*/ 222791 w 529316"/>
                <a:gd name="connsiteY11" fmla="*/ 256753 h 401026"/>
                <a:gd name="connsiteX12" fmla="*/ 263500 w 529316"/>
                <a:gd name="connsiteY12" fmla="*/ 273616 h 401026"/>
                <a:gd name="connsiteX13" fmla="*/ 264659 w 529316"/>
                <a:gd name="connsiteY13" fmla="*/ 273504 h 401026"/>
                <a:gd name="connsiteX14" fmla="*/ 306525 w 529316"/>
                <a:gd name="connsiteY14" fmla="*/ 256753 h 401026"/>
                <a:gd name="connsiteX15" fmla="*/ 482968 w 529316"/>
                <a:gd name="connsiteY15" fmla="*/ 80311 h 401026"/>
                <a:gd name="connsiteX16" fmla="*/ 458990 w 529316"/>
                <a:gd name="connsiteY16" fmla="*/ 80311 h 401026"/>
                <a:gd name="connsiteX17" fmla="*/ 300904 w 529316"/>
                <a:gd name="connsiteY17" fmla="*/ 238397 h 401026"/>
                <a:gd name="connsiteX18" fmla="*/ 264659 w 529316"/>
                <a:gd name="connsiteY18" fmla="*/ 252899 h 401026"/>
                <a:gd name="connsiteX19" fmla="*/ 263656 w 529316"/>
                <a:gd name="connsiteY19" fmla="*/ 252995 h 401026"/>
                <a:gd name="connsiteX20" fmla="*/ 228412 w 529316"/>
                <a:gd name="connsiteY20" fmla="*/ 238397 h 401026"/>
                <a:gd name="connsiteX21" fmla="*/ 70326 w 529316"/>
                <a:gd name="connsiteY21" fmla="*/ 80311 h 401026"/>
                <a:gd name="connsiteX22" fmla="*/ 92015 w 529316"/>
                <a:gd name="connsiteY22" fmla="*/ 0 h 401026"/>
                <a:gd name="connsiteX23" fmla="*/ 437301 w 529316"/>
                <a:gd name="connsiteY23" fmla="*/ 0 h 401026"/>
                <a:gd name="connsiteX24" fmla="*/ 529316 w 529316"/>
                <a:gd name="connsiteY24" fmla="*/ 92015 h 401026"/>
                <a:gd name="connsiteX25" fmla="*/ 529316 w 529316"/>
                <a:gd name="connsiteY25" fmla="*/ 309011 h 401026"/>
                <a:gd name="connsiteX26" fmla="*/ 437301 w 529316"/>
                <a:gd name="connsiteY26" fmla="*/ 401026 h 401026"/>
                <a:gd name="connsiteX27" fmla="*/ 92015 w 529316"/>
                <a:gd name="connsiteY27" fmla="*/ 401026 h 401026"/>
                <a:gd name="connsiteX28" fmla="*/ 0 w 529316"/>
                <a:gd name="connsiteY28" fmla="*/ 309011 h 401026"/>
                <a:gd name="connsiteX29" fmla="*/ 0 w 529316"/>
                <a:gd name="connsiteY29" fmla="*/ 92015 h 401026"/>
                <a:gd name="connsiteX30" fmla="*/ 92015 w 529316"/>
                <a:gd name="connsiteY30" fmla="*/ 0 h 40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29316" h="401026">
                  <a:moveTo>
                    <a:pt x="367281" y="196274"/>
                  </a:moveTo>
                  <a:lnTo>
                    <a:pt x="355293" y="208263"/>
                  </a:lnTo>
                  <a:lnTo>
                    <a:pt x="465090" y="318060"/>
                  </a:lnTo>
                  <a:cubicBezTo>
                    <a:pt x="465822" y="318792"/>
                    <a:pt x="466527" y="319541"/>
                    <a:pt x="466739" y="320716"/>
                  </a:cubicBezTo>
                  <a:lnTo>
                    <a:pt x="491723" y="320716"/>
                  </a:lnTo>
                  <a:close/>
                  <a:moveTo>
                    <a:pt x="162035" y="196274"/>
                  </a:moveTo>
                  <a:lnTo>
                    <a:pt x="37593" y="320716"/>
                  </a:lnTo>
                  <a:lnTo>
                    <a:pt x="62577" y="320716"/>
                  </a:lnTo>
                  <a:lnTo>
                    <a:pt x="64225" y="318061"/>
                  </a:lnTo>
                  <a:lnTo>
                    <a:pt x="174023" y="208263"/>
                  </a:lnTo>
                  <a:close/>
                  <a:moveTo>
                    <a:pt x="46349" y="80311"/>
                  </a:moveTo>
                  <a:lnTo>
                    <a:pt x="222791" y="256753"/>
                  </a:lnTo>
                  <a:cubicBezTo>
                    <a:pt x="234032" y="267995"/>
                    <a:pt x="248767" y="273616"/>
                    <a:pt x="263500" y="273616"/>
                  </a:cubicBezTo>
                  <a:cubicBezTo>
                    <a:pt x="263887" y="273616"/>
                    <a:pt x="264274" y="273611"/>
                    <a:pt x="264659" y="273504"/>
                  </a:cubicBezTo>
                  <a:cubicBezTo>
                    <a:pt x="279774" y="273906"/>
                    <a:pt x="294989" y="268289"/>
                    <a:pt x="306525" y="256753"/>
                  </a:cubicBezTo>
                  <a:lnTo>
                    <a:pt x="482968" y="80311"/>
                  </a:lnTo>
                  <a:lnTo>
                    <a:pt x="458990" y="80311"/>
                  </a:lnTo>
                  <a:lnTo>
                    <a:pt x="300904" y="238397"/>
                  </a:lnTo>
                  <a:cubicBezTo>
                    <a:pt x="290917" y="248385"/>
                    <a:pt x="277745" y="253247"/>
                    <a:pt x="264659" y="252899"/>
                  </a:cubicBezTo>
                  <a:cubicBezTo>
                    <a:pt x="264325" y="252991"/>
                    <a:pt x="263990" y="252995"/>
                    <a:pt x="263656" y="252995"/>
                  </a:cubicBezTo>
                  <a:cubicBezTo>
                    <a:pt x="250900" y="252995"/>
                    <a:pt x="238144" y="248128"/>
                    <a:pt x="228412" y="238397"/>
                  </a:cubicBezTo>
                  <a:lnTo>
                    <a:pt x="70326" y="80311"/>
                  </a:lnTo>
                  <a:close/>
                  <a:moveTo>
                    <a:pt x="92015" y="0"/>
                  </a:moveTo>
                  <a:lnTo>
                    <a:pt x="437301" y="0"/>
                  </a:lnTo>
                  <a:cubicBezTo>
                    <a:pt x="488119" y="0"/>
                    <a:pt x="529316" y="41197"/>
                    <a:pt x="529316" y="92015"/>
                  </a:cubicBezTo>
                  <a:lnTo>
                    <a:pt x="529316" y="309011"/>
                  </a:lnTo>
                  <a:cubicBezTo>
                    <a:pt x="529316" y="359829"/>
                    <a:pt x="488119" y="401026"/>
                    <a:pt x="437301" y="401026"/>
                  </a:cubicBezTo>
                  <a:lnTo>
                    <a:pt x="92015" y="401026"/>
                  </a:lnTo>
                  <a:cubicBezTo>
                    <a:pt x="41197" y="401026"/>
                    <a:pt x="0" y="359829"/>
                    <a:pt x="0" y="309011"/>
                  </a:cubicBezTo>
                  <a:lnTo>
                    <a:pt x="0" y="92015"/>
                  </a:lnTo>
                  <a:cubicBezTo>
                    <a:pt x="0" y="41197"/>
                    <a:pt x="41197" y="0"/>
                    <a:pt x="92015" y="0"/>
                  </a:cubicBezTo>
                  <a:close/>
                </a:path>
              </a:pathLst>
            </a:custGeom>
            <a:solidFill>
              <a:srgbClr val="ED5A00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2178977" y="4100253"/>
              <a:ext cx="293554" cy="293554"/>
            </a:xfrm>
            <a:prstGeom prst="ellipse">
              <a:avLst/>
            </a:prstGeom>
            <a:noFill/>
            <a:ln w="6350">
              <a:solidFill>
                <a:srgbClr val="ED5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426096" y="4620552"/>
            <a:ext cx="293554" cy="293554"/>
            <a:chOff x="2591330" y="4100253"/>
            <a:chExt cx="293554" cy="293554"/>
          </a:xfrm>
        </p:grpSpPr>
        <p:sp>
          <p:nvSpPr>
            <p:cNvPr id="23" name="KSO_Shape"/>
            <p:cNvSpPr/>
            <p:nvPr/>
          </p:nvSpPr>
          <p:spPr>
            <a:xfrm flipH="1">
              <a:off x="2654737" y="4191000"/>
              <a:ext cx="159815" cy="113203"/>
            </a:xfrm>
            <a:custGeom>
              <a:avLst/>
              <a:gdLst>
                <a:gd name="connsiteX0" fmla="*/ 7782622 w 7782622"/>
                <a:gd name="connsiteY0" fmla="*/ 1956116 h 5514836"/>
                <a:gd name="connsiteX1" fmla="*/ 1120218 w 7782622"/>
                <a:gd name="connsiteY1" fmla="*/ 1956116 h 5514836"/>
                <a:gd name="connsiteX2" fmla="*/ 4 w 7782622"/>
                <a:gd name="connsiteY2" fmla="*/ 5514836 h 5514836"/>
                <a:gd name="connsiteX3" fmla="*/ 6662408 w 7782622"/>
                <a:gd name="connsiteY3" fmla="*/ 5514836 h 5514836"/>
                <a:gd name="connsiteX4" fmla="*/ 2210075 w 7782622"/>
                <a:gd name="connsiteY4" fmla="*/ 0 h 5514836"/>
                <a:gd name="connsiteX5" fmla="*/ 0 w 7782622"/>
                <a:gd name="connsiteY5" fmla="*/ 0 h 5514836"/>
                <a:gd name="connsiteX6" fmla="*/ 0 w 7782622"/>
                <a:gd name="connsiteY6" fmla="*/ 1356040 h 5514836"/>
                <a:gd name="connsiteX7" fmla="*/ 2 w 7782622"/>
                <a:gd name="connsiteY7" fmla="*/ 1356040 h 5514836"/>
                <a:gd name="connsiteX8" fmla="*/ 2 w 7782622"/>
                <a:gd name="connsiteY8" fmla="*/ 4425111 h 5514836"/>
                <a:gd name="connsiteX9" fmla="*/ 872566 w 7782622"/>
                <a:gd name="connsiteY9" fmla="*/ 1653131 h 5514836"/>
                <a:gd name="connsiteX10" fmla="*/ 6705945 w 7782622"/>
                <a:gd name="connsiteY10" fmla="*/ 1653131 h 5514836"/>
                <a:gd name="connsiteX11" fmla="*/ 6705945 w 7782622"/>
                <a:gd name="connsiteY11" fmla="*/ 984566 h 5514836"/>
                <a:gd name="connsiteX12" fmla="*/ 2611236 w 7782622"/>
                <a:gd name="connsiteY12" fmla="*/ 984566 h 551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82622" h="5514836">
                  <a:moveTo>
                    <a:pt x="7782622" y="1956116"/>
                  </a:moveTo>
                  <a:lnTo>
                    <a:pt x="1120218" y="1956116"/>
                  </a:lnTo>
                  <a:lnTo>
                    <a:pt x="4" y="5514836"/>
                  </a:lnTo>
                  <a:lnTo>
                    <a:pt x="6662408" y="5514836"/>
                  </a:lnTo>
                  <a:close/>
                  <a:moveTo>
                    <a:pt x="2210075" y="0"/>
                  </a:moveTo>
                  <a:lnTo>
                    <a:pt x="0" y="0"/>
                  </a:lnTo>
                  <a:lnTo>
                    <a:pt x="0" y="1356040"/>
                  </a:lnTo>
                  <a:lnTo>
                    <a:pt x="2" y="1356040"/>
                  </a:lnTo>
                  <a:lnTo>
                    <a:pt x="2" y="4425111"/>
                  </a:lnTo>
                  <a:lnTo>
                    <a:pt x="872566" y="1653131"/>
                  </a:lnTo>
                  <a:lnTo>
                    <a:pt x="6705945" y="1653131"/>
                  </a:lnTo>
                  <a:lnTo>
                    <a:pt x="6705945" y="984566"/>
                  </a:lnTo>
                  <a:lnTo>
                    <a:pt x="2611236" y="984566"/>
                  </a:lnTo>
                  <a:close/>
                </a:path>
              </a:pathLst>
            </a:custGeom>
            <a:solidFill>
              <a:srgbClr val="294A5A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2591330" y="4100253"/>
              <a:ext cx="293554" cy="293554"/>
            </a:xfrm>
            <a:prstGeom prst="ellipse">
              <a:avLst/>
            </a:prstGeom>
            <a:noFill/>
            <a:ln w="6350">
              <a:solidFill>
                <a:srgbClr val="294A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567352" y="0"/>
            <a:ext cx="1080120" cy="771550"/>
            <a:chOff x="6567352" y="0"/>
            <a:chExt cx="1080120" cy="771550"/>
          </a:xfrm>
        </p:grpSpPr>
        <p:sp>
          <p:nvSpPr>
            <p:cNvPr id="7" name="矩形 6"/>
            <p:cNvSpPr/>
            <p:nvPr/>
          </p:nvSpPr>
          <p:spPr>
            <a:xfrm>
              <a:off x="6567352" y="0"/>
              <a:ext cx="1080120" cy="771550"/>
            </a:xfrm>
            <a:prstGeom prst="rect">
              <a:avLst/>
            </a:prstGeom>
            <a:solidFill>
              <a:srgbClr val="294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85410" y="124165"/>
              <a:ext cx="10440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</a:rPr>
                <a:t>LOGO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9" name="中场问问题 找碴互动游戏背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22965" y="-1676722"/>
            <a:ext cx="1294958" cy="12949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49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49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49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49"/>
                            </p:stCondLst>
                            <p:childTnLst>
                              <p:par>
                                <p:cTn id="4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149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649"/>
                            </p:stCondLst>
                            <p:childTnLst>
                              <p:par>
                                <p:cTn id="5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149"/>
                            </p:stCondLst>
                            <p:childTnLst>
                              <p:par>
                                <p:cTn id="6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4" grpId="0" animBg="1"/>
      <p:bldP spid="9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671750"/>
            <a:ext cx="9144000" cy="2160000"/>
          </a:xfrm>
          <a:prstGeom prst="rect">
            <a:avLst/>
          </a:prstGeom>
          <a:solidFill>
            <a:srgbClr val="00A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6876256" y="2109844"/>
            <a:ext cx="1283812" cy="1283812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7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kumimoji="1" lang="zh-CN" altLang="en-US" sz="7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3"/>
          <p:cNvSpPr txBox="1"/>
          <p:nvPr/>
        </p:nvSpPr>
        <p:spPr>
          <a:xfrm>
            <a:off x="3368706" y="1779662"/>
            <a:ext cx="3330528" cy="941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POSITION TANDING</a:t>
            </a:r>
          </a:p>
          <a:p>
            <a:pPr algn="ctr">
              <a:lnSpc>
                <a:spcPct val="120000"/>
              </a:lnSpc>
            </a:pP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职位理解</a:t>
            </a:r>
          </a:p>
        </p:txBody>
      </p:sp>
      <p:sp>
        <p:nvSpPr>
          <p:cNvPr id="6" name="矩形 5"/>
          <p:cNvSpPr/>
          <p:nvPr/>
        </p:nvSpPr>
        <p:spPr>
          <a:xfrm>
            <a:off x="3659283" y="2800548"/>
            <a:ext cx="27493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          现状分析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竞争对手分析   责任义务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/>
          <a:srcRect l="7911"/>
          <a:stretch>
            <a:fillRect/>
          </a:stretch>
        </p:blipFill>
        <p:spPr>
          <a:xfrm>
            <a:off x="0" y="1671750"/>
            <a:ext cx="2838672" cy="216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V="1">
            <a:off x="1073346" y="3002580"/>
            <a:ext cx="905675" cy="615771"/>
          </a:xfrm>
          <a:prstGeom prst="line">
            <a:avLst/>
          </a:prstGeom>
          <a:solidFill>
            <a:schemeClr val="bg1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1073346" y="2003271"/>
            <a:ext cx="237528" cy="1615081"/>
          </a:xfrm>
          <a:prstGeom prst="line">
            <a:avLst/>
          </a:prstGeom>
          <a:solidFill>
            <a:schemeClr val="bg1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1073346" y="3618353"/>
            <a:ext cx="2275654" cy="258944"/>
          </a:xfrm>
          <a:prstGeom prst="line">
            <a:avLst/>
          </a:prstGeom>
          <a:solidFill>
            <a:schemeClr val="bg1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 flipV="1">
            <a:off x="1310874" y="2003272"/>
            <a:ext cx="1192002" cy="71675"/>
          </a:xfrm>
          <a:prstGeom prst="line">
            <a:avLst/>
          </a:prstGeom>
          <a:solidFill>
            <a:schemeClr val="bg1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310873" y="2003271"/>
            <a:ext cx="668147" cy="1009624"/>
          </a:xfrm>
          <a:prstGeom prst="line">
            <a:avLst/>
          </a:prstGeom>
          <a:solidFill>
            <a:schemeClr val="bg1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1979020" y="2074947"/>
            <a:ext cx="523856" cy="927634"/>
          </a:xfrm>
          <a:prstGeom prst="line">
            <a:avLst/>
          </a:prstGeom>
          <a:solidFill>
            <a:schemeClr val="bg1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1979020" y="2575135"/>
            <a:ext cx="1202283" cy="427445"/>
          </a:xfrm>
          <a:prstGeom prst="line">
            <a:avLst/>
          </a:prstGeom>
          <a:solidFill>
            <a:schemeClr val="bg1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181303" y="2575135"/>
            <a:ext cx="185168" cy="1280744"/>
          </a:xfrm>
          <a:prstGeom prst="line">
            <a:avLst/>
          </a:prstGeom>
          <a:solidFill>
            <a:schemeClr val="bg1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3366471" y="3573387"/>
            <a:ext cx="1534922" cy="282493"/>
          </a:xfrm>
          <a:prstGeom prst="line">
            <a:avLst/>
          </a:prstGeom>
          <a:solidFill>
            <a:schemeClr val="bg1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4901392" y="2352678"/>
            <a:ext cx="76018" cy="1220708"/>
          </a:xfrm>
          <a:prstGeom prst="line">
            <a:avLst/>
          </a:prstGeom>
          <a:solidFill>
            <a:schemeClr val="bg1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 flipV="1">
            <a:off x="3904329" y="1639309"/>
            <a:ext cx="1073081" cy="713369"/>
          </a:xfrm>
          <a:prstGeom prst="line">
            <a:avLst/>
          </a:prstGeom>
          <a:solidFill>
            <a:schemeClr val="bg1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2502876" y="1639309"/>
            <a:ext cx="1401453" cy="435638"/>
          </a:xfrm>
          <a:prstGeom prst="line">
            <a:avLst/>
          </a:prstGeom>
          <a:solidFill>
            <a:schemeClr val="bg1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3181303" y="1639309"/>
            <a:ext cx="723026" cy="935827"/>
          </a:xfrm>
          <a:prstGeom prst="line">
            <a:avLst/>
          </a:prstGeom>
          <a:solidFill>
            <a:schemeClr val="bg1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979020" y="3002580"/>
            <a:ext cx="1380071" cy="872692"/>
          </a:xfrm>
          <a:prstGeom prst="line">
            <a:avLst/>
          </a:prstGeom>
          <a:solidFill>
            <a:schemeClr val="bg1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3196285" y="2352678"/>
            <a:ext cx="1781126" cy="222458"/>
          </a:xfrm>
          <a:prstGeom prst="line">
            <a:avLst/>
          </a:prstGeom>
          <a:solidFill>
            <a:schemeClr val="bg1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196284" y="2575135"/>
            <a:ext cx="1705109" cy="998251"/>
          </a:xfrm>
          <a:prstGeom prst="line">
            <a:avLst/>
          </a:prstGeom>
          <a:solidFill>
            <a:schemeClr val="bg1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 flipV="1">
            <a:off x="2502876" y="2074947"/>
            <a:ext cx="678428" cy="500189"/>
          </a:xfrm>
          <a:prstGeom prst="line">
            <a:avLst/>
          </a:prstGeom>
          <a:solidFill>
            <a:schemeClr val="bg1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组合 55"/>
          <p:cNvGrpSpPr/>
          <p:nvPr/>
        </p:nvGrpSpPr>
        <p:grpSpPr>
          <a:xfrm>
            <a:off x="1645742" y="2669301"/>
            <a:ext cx="666558" cy="666558"/>
            <a:chOff x="1645742" y="2669301"/>
            <a:chExt cx="666558" cy="666558"/>
          </a:xfrm>
        </p:grpSpPr>
        <p:sp>
          <p:nvSpPr>
            <p:cNvPr id="19" name="椭圆 18"/>
            <p:cNvSpPr/>
            <p:nvPr/>
          </p:nvSpPr>
          <p:spPr>
            <a:xfrm>
              <a:off x="1645742" y="2669301"/>
              <a:ext cx="666558" cy="666558"/>
            </a:xfrm>
            <a:prstGeom prst="ellipse">
              <a:avLst/>
            </a:prstGeom>
            <a:solidFill>
              <a:srgbClr val="00AAA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28" name="组 20"/>
            <p:cNvGrpSpPr/>
            <p:nvPr/>
          </p:nvGrpSpPr>
          <p:grpSpPr>
            <a:xfrm>
              <a:off x="1758319" y="2850179"/>
              <a:ext cx="461963" cy="304800"/>
              <a:chOff x="3786188" y="1143000"/>
              <a:chExt cx="615950" cy="406400"/>
            </a:xfrm>
            <a:solidFill>
              <a:schemeClr val="bg1"/>
            </a:solidFill>
          </p:grpSpPr>
          <p:sp>
            <p:nvSpPr>
              <p:cNvPr id="29" name="Freeform 134"/>
              <p:cNvSpPr>
                <a:spLocks noEditPoints="1"/>
              </p:cNvSpPr>
              <p:nvPr/>
            </p:nvSpPr>
            <p:spPr bwMode="auto">
              <a:xfrm>
                <a:off x="3887788" y="1355725"/>
                <a:ext cx="396875" cy="193675"/>
              </a:xfrm>
              <a:custGeom>
                <a:avLst/>
                <a:gdLst/>
                <a:ahLst/>
                <a:cxnLst>
                  <a:cxn ang="0">
                    <a:pos x="124" y="122"/>
                  </a:cxn>
                  <a:cxn ang="0">
                    <a:pos x="102" y="118"/>
                  </a:cxn>
                  <a:cxn ang="0">
                    <a:pos x="24" y="84"/>
                  </a:cxn>
                  <a:cxn ang="0">
                    <a:pos x="6" y="70"/>
                  </a:cxn>
                  <a:cxn ang="0">
                    <a:pos x="0" y="48"/>
                  </a:cxn>
                  <a:cxn ang="0">
                    <a:pos x="0" y="10"/>
                  </a:cxn>
                  <a:cxn ang="0">
                    <a:pos x="2" y="4"/>
                  </a:cxn>
                  <a:cxn ang="0">
                    <a:pos x="8" y="0"/>
                  </a:cxn>
                  <a:cxn ang="0">
                    <a:pos x="38" y="0"/>
                  </a:cxn>
                  <a:cxn ang="0">
                    <a:pos x="106" y="26"/>
                  </a:cxn>
                  <a:cxn ang="0">
                    <a:pos x="116" y="28"/>
                  </a:cxn>
                  <a:cxn ang="0">
                    <a:pos x="126" y="30"/>
                  </a:cxn>
                  <a:cxn ang="0">
                    <a:pos x="146" y="26"/>
                  </a:cxn>
                  <a:cxn ang="0">
                    <a:pos x="204" y="2"/>
                  </a:cxn>
                  <a:cxn ang="0">
                    <a:pos x="240" y="0"/>
                  </a:cxn>
                  <a:cxn ang="0">
                    <a:pos x="244" y="2"/>
                  </a:cxn>
                  <a:cxn ang="0">
                    <a:pos x="248" y="6"/>
                  </a:cxn>
                  <a:cxn ang="0">
                    <a:pos x="250" y="48"/>
                  </a:cxn>
                  <a:cxn ang="0">
                    <a:pos x="248" y="58"/>
                  </a:cxn>
                  <a:cxn ang="0">
                    <a:pos x="234" y="78"/>
                  </a:cxn>
                  <a:cxn ang="0">
                    <a:pos x="146" y="118"/>
                  </a:cxn>
                  <a:cxn ang="0">
                    <a:pos x="136" y="122"/>
                  </a:cxn>
                  <a:cxn ang="0">
                    <a:pos x="124" y="122"/>
                  </a:cxn>
                  <a:cxn ang="0">
                    <a:pos x="16" y="48"/>
                  </a:cxn>
                  <a:cxn ang="0">
                    <a:pos x="18" y="54"/>
                  </a:cxn>
                  <a:cxn ang="0">
                    <a:pos x="24" y="66"/>
                  </a:cxn>
                  <a:cxn ang="0">
                    <a:pos x="108" y="104"/>
                  </a:cxn>
                  <a:cxn ang="0">
                    <a:pos x="116" y="106"/>
                  </a:cxn>
                  <a:cxn ang="0">
                    <a:pos x="124" y="106"/>
                  </a:cxn>
                  <a:cxn ang="0">
                    <a:pos x="140" y="104"/>
                  </a:cxn>
                  <a:cxn ang="0">
                    <a:pos x="218" y="70"/>
                  </a:cxn>
                  <a:cxn ang="0">
                    <a:pos x="228" y="60"/>
                  </a:cxn>
                  <a:cxn ang="0">
                    <a:pos x="232" y="48"/>
                  </a:cxn>
                  <a:cxn ang="0">
                    <a:pos x="208" y="18"/>
                  </a:cxn>
                  <a:cxn ang="0">
                    <a:pos x="154" y="40"/>
                  </a:cxn>
                  <a:cxn ang="0">
                    <a:pos x="126" y="46"/>
                  </a:cxn>
                  <a:cxn ang="0">
                    <a:pos x="114" y="44"/>
                  </a:cxn>
                  <a:cxn ang="0">
                    <a:pos x="38" y="18"/>
                  </a:cxn>
                </a:cxnLst>
                <a:rect l="0" t="0" r="r" b="b"/>
                <a:pathLst>
                  <a:path w="250" h="122">
                    <a:moveTo>
                      <a:pt x="124" y="122"/>
                    </a:moveTo>
                    <a:lnTo>
                      <a:pt x="124" y="122"/>
                    </a:lnTo>
                    <a:lnTo>
                      <a:pt x="112" y="122"/>
                    </a:lnTo>
                    <a:lnTo>
                      <a:pt x="102" y="118"/>
                    </a:lnTo>
                    <a:lnTo>
                      <a:pt x="24" y="84"/>
                    </a:lnTo>
                    <a:lnTo>
                      <a:pt x="24" y="84"/>
                    </a:lnTo>
                    <a:lnTo>
                      <a:pt x="14" y="78"/>
                    </a:lnTo>
                    <a:lnTo>
                      <a:pt x="6" y="70"/>
                    </a:lnTo>
                    <a:lnTo>
                      <a:pt x="2" y="58"/>
                    </a:lnTo>
                    <a:lnTo>
                      <a:pt x="0" y="4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2" y="2"/>
                    </a:lnTo>
                    <a:lnTo>
                      <a:pt x="106" y="26"/>
                    </a:lnTo>
                    <a:lnTo>
                      <a:pt x="106" y="26"/>
                    </a:lnTo>
                    <a:lnTo>
                      <a:pt x="116" y="28"/>
                    </a:lnTo>
                    <a:lnTo>
                      <a:pt x="126" y="30"/>
                    </a:lnTo>
                    <a:lnTo>
                      <a:pt x="126" y="30"/>
                    </a:lnTo>
                    <a:lnTo>
                      <a:pt x="136" y="28"/>
                    </a:lnTo>
                    <a:lnTo>
                      <a:pt x="146" y="26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06" y="0"/>
                    </a:lnTo>
                    <a:lnTo>
                      <a:pt x="240" y="0"/>
                    </a:lnTo>
                    <a:lnTo>
                      <a:pt x="240" y="0"/>
                    </a:lnTo>
                    <a:lnTo>
                      <a:pt x="244" y="2"/>
                    </a:lnTo>
                    <a:lnTo>
                      <a:pt x="246" y="4"/>
                    </a:lnTo>
                    <a:lnTo>
                      <a:pt x="248" y="6"/>
                    </a:lnTo>
                    <a:lnTo>
                      <a:pt x="250" y="10"/>
                    </a:lnTo>
                    <a:lnTo>
                      <a:pt x="250" y="48"/>
                    </a:lnTo>
                    <a:lnTo>
                      <a:pt x="250" y="48"/>
                    </a:lnTo>
                    <a:lnTo>
                      <a:pt x="248" y="58"/>
                    </a:lnTo>
                    <a:lnTo>
                      <a:pt x="242" y="70"/>
                    </a:lnTo>
                    <a:lnTo>
                      <a:pt x="234" y="78"/>
                    </a:lnTo>
                    <a:lnTo>
                      <a:pt x="224" y="84"/>
                    </a:lnTo>
                    <a:lnTo>
                      <a:pt x="146" y="118"/>
                    </a:lnTo>
                    <a:lnTo>
                      <a:pt x="146" y="118"/>
                    </a:lnTo>
                    <a:lnTo>
                      <a:pt x="136" y="122"/>
                    </a:lnTo>
                    <a:lnTo>
                      <a:pt x="124" y="122"/>
                    </a:lnTo>
                    <a:lnTo>
                      <a:pt x="124" y="122"/>
                    </a:lnTo>
                    <a:close/>
                    <a:moveTo>
                      <a:pt x="16" y="18"/>
                    </a:moveTo>
                    <a:lnTo>
                      <a:pt x="16" y="48"/>
                    </a:lnTo>
                    <a:lnTo>
                      <a:pt x="16" y="48"/>
                    </a:lnTo>
                    <a:lnTo>
                      <a:pt x="18" y="54"/>
                    </a:lnTo>
                    <a:lnTo>
                      <a:pt x="20" y="60"/>
                    </a:lnTo>
                    <a:lnTo>
                      <a:pt x="24" y="66"/>
                    </a:lnTo>
                    <a:lnTo>
                      <a:pt x="30" y="70"/>
                    </a:lnTo>
                    <a:lnTo>
                      <a:pt x="108" y="104"/>
                    </a:lnTo>
                    <a:lnTo>
                      <a:pt x="108" y="104"/>
                    </a:lnTo>
                    <a:lnTo>
                      <a:pt x="116" y="106"/>
                    </a:lnTo>
                    <a:lnTo>
                      <a:pt x="124" y="106"/>
                    </a:lnTo>
                    <a:lnTo>
                      <a:pt x="124" y="106"/>
                    </a:lnTo>
                    <a:lnTo>
                      <a:pt x="132" y="106"/>
                    </a:lnTo>
                    <a:lnTo>
                      <a:pt x="140" y="104"/>
                    </a:lnTo>
                    <a:lnTo>
                      <a:pt x="218" y="70"/>
                    </a:lnTo>
                    <a:lnTo>
                      <a:pt x="218" y="70"/>
                    </a:lnTo>
                    <a:lnTo>
                      <a:pt x="224" y="66"/>
                    </a:lnTo>
                    <a:lnTo>
                      <a:pt x="228" y="60"/>
                    </a:lnTo>
                    <a:lnTo>
                      <a:pt x="232" y="54"/>
                    </a:lnTo>
                    <a:lnTo>
                      <a:pt x="232" y="48"/>
                    </a:lnTo>
                    <a:lnTo>
                      <a:pt x="232" y="18"/>
                    </a:lnTo>
                    <a:lnTo>
                      <a:pt x="208" y="18"/>
                    </a:lnTo>
                    <a:lnTo>
                      <a:pt x="154" y="40"/>
                    </a:lnTo>
                    <a:lnTo>
                      <a:pt x="154" y="40"/>
                    </a:lnTo>
                    <a:lnTo>
                      <a:pt x="140" y="44"/>
                    </a:lnTo>
                    <a:lnTo>
                      <a:pt x="126" y="46"/>
                    </a:lnTo>
                    <a:lnTo>
                      <a:pt x="126" y="46"/>
                    </a:lnTo>
                    <a:lnTo>
                      <a:pt x="114" y="44"/>
                    </a:lnTo>
                    <a:lnTo>
                      <a:pt x="100" y="42"/>
                    </a:lnTo>
                    <a:lnTo>
                      <a:pt x="38" y="18"/>
                    </a:lnTo>
                    <a:lnTo>
                      <a:pt x="16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35"/>
              <p:cNvSpPr>
                <a:spLocks noEditPoints="1"/>
              </p:cNvSpPr>
              <p:nvPr/>
            </p:nvSpPr>
            <p:spPr bwMode="auto">
              <a:xfrm>
                <a:off x="3786188" y="1143000"/>
                <a:ext cx="615950" cy="333375"/>
              </a:xfrm>
              <a:custGeom>
                <a:avLst/>
                <a:gdLst/>
                <a:ahLst/>
                <a:cxnLst>
                  <a:cxn ang="0">
                    <a:pos x="380" y="210"/>
                  </a:cxn>
                  <a:cxn ang="0">
                    <a:pos x="348" y="210"/>
                  </a:cxn>
                  <a:cxn ang="0">
                    <a:pos x="344" y="210"/>
                  </a:cxn>
                  <a:cxn ang="0">
                    <a:pos x="340" y="206"/>
                  </a:cxn>
                  <a:cxn ang="0">
                    <a:pos x="340" y="198"/>
                  </a:cxn>
                  <a:cxn ang="0">
                    <a:pos x="356" y="90"/>
                  </a:cxn>
                  <a:cxn ang="0">
                    <a:pos x="214" y="150"/>
                  </a:cxn>
                  <a:cxn ang="0">
                    <a:pos x="190" y="154"/>
                  </a:cxn>
                  <a:cxn ang="0">
                    <a:pos x="178" y="154"/>
                  </a:cxn>
                  <a:cxn ang="0">
                    <a:pos x="14" y="92"/>
                  </a:cxn>
                  <a:cxn ang="0">
                    <a:pos x="6" y="88"/>
                  </a:cxn>
                  <a:cxn ang="0">
                    <a:pos x="0" y="80"/>
                  </a:cxn>
                  <a:cxn ang="0">
                    <a:pos x="0" y="76"/>
                  </a:cxn>
                  <a:cxn ang="0">
                    <a:pos x="2" y="70"/>
                  </a:cxn>
                  <a:cxn ang="0">
                    <a:pos x="14" y="62"/>
                  </a:cxn>
                  <a:cxn ang="0">
                    <a:pos x="168" y="4"/>
                  </a:cxn>
                  <a:cxn ang="0">
                    <a:pos x="192" y="0"/>
                  </a:cxn>
                  <a:cxn ang="0">
                    <a:pos x="202" y="2"/>
                  </a:cxn>
                  <a:cxn ang="0">
                    <a:pos x="362" y="56"/>
                  </a:cxn>
                  <a:cxn ang="0">
                    <a:pos x="368" y="60"/>
                  </a:cxn>
                  <a:cxn ang="0">
                    <a:pos x="376" y="66"/>
                  </a:cxn>
                  <a:cxn ang="0">
                    <a:pos x="376" y="70"/>
                  </a:cxn>
                  <a:cxn ang="0">
                    <a:pos x="372" y="80"/>
                  </a:cxn>
                  <a:cxn ang="0">
                    <a:pos x="386" y="198"/>
                  </a:cxn>
                  <a:cxn ang="0">
                    <a:pos x="388" y="202"/>
                  </a:cxn>
                  <a:cxn ang="0">
                    <a:pos x="388" y="206"/>
                  </a:cxn>
                  <a:cxn ang="0">
                    <a:pos x="382" y="210"/>
                  </a:cxn>
                  <a:cxn ang="0">
                    <a:pos x="380" y="210"/>
                  </a:cxn>
                  <a:cxn ang="0">
                    <a:pos x="366" y="194"/>
                  </a:cxn>
                  <a:cxn ang="0">
                    <a:pos x="362" y="194"/>
                  </a:cxn>
                  <a:cxn ang="0">
                    <a:pos x="174" y="136"/>
                  </a:cxn>
                  <a:cxn ang="0">
                    <a:pos x="180" y="138"/>
                  </a:cxn>
                  <a:cxn ang="0">
                    <a:pos x="190" y="138"/>
                  </a:cxn>
                  <a:cxn ang="0">
                    <a:pos x="206" y="136"/>
                  </a:cxn>
                  <a:cxn ang="0">
                    <a:pos x="208" y="18"/>
                  </a:cxn>
                  <a:cxn ang="0">
                    <a:pos x="200" y="18"/>
                  </a:cxn>
                  <a:cxn ang="0">
                    <a:pos x="192" y="16"/>
                  </a:cxn>
                  <a:cxn ang="0">
                    <a:pos x="174" y="20"/>
                  </a:cxn>
                </a:cxnLst>
                <a:rect l="0" t="0" r="r" b="b"/>
                <a:pathLst>
                  <a:path w="388" h="210">
                    <a:moveTo>
                      <a:pt x="380" y="210"/>
                    </a:moveTo>
                    <a:lnTo>
                      <a:pt x="380" y="210"/>
                    </a:lnTo>
                    <a:lnTo>
                      <a:pt x="380" y="210"/>
                    </a:lnTo>
                    <a:lnTo>
                      <a:pt x="348" y="210"/>
                    </a:lnTo>
                    <a:lnTo>
                      <a:pt x="348" y="210"/>
                    </a:lnTo>
                    <a:lnTo>
                      <a:pt x="344" y="210"/>
                    </a:lnTo>
                    <a:lnTo>
                      <a:pt x="340" y="206"/>
                    </a:lnTo>
                    <a:lnTo>
                      <a:pt x="340" y="206"/>
                    </a:lnTo>
                    <a:lnTo>
                      <a:pt x="340" y="202"/>
                    </a:lnTo>
                    <a:lnTo>
                      <a:pt x="340" y="198"/>
                    </a:lnTo>
                    <a:lnTo>
                      <a:pt x="356" y="170"/>
                    </a:lnTo>
                    <a:lnTo>
                      <a:pt x="356" y="90"/>
                    </a:lnTo>
                    <a:lnTo>
                      <a:pt x="214" y="150"/>
                    </a:lnTo>
                    <a:lnTo>
                      <a:pt x="214" y="150"/>
                    </a:lnTo>
                    <a:lnTo>
                      <a:pt x="20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78" y="154"/>
                    </a:lnTo>
                    <a:lnTo>
                      <a:pt x="168" y="152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6" y="88"/>
                    </a:lnTo>
                    <a:lnTo>
                      <a:pt x="2" y="84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6" y="66"/>
                    </a:lnTo>
                    <a:lnTo>
                      <a:pt x="14" y="62"/>
                    </a:lnTo>
                    <a:lnTo>
                      <a:pt x="168" y="4"/>
                    </a:lnTo>
                    <a:lnTo>
                      <a:pt x="168" y="4"/>
                    </a:lnTo>
                    <a:lnTo>
                      <a:pt x="178" y="2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202" y="2"/>
                    </a:lnTo>
                    <a:lnTo>
                      <a:pt x="214" y="4"/>
                    </a:lnTo>
                    <a:lnTo>
                      <a:pt x="362" y="56"/>
                    </a:lnTo>
                    <a:lnTo>
                      <a:pt x="362" y="56"/>
                    </a:lnTo>
                    <a:lnTo>
                      <a:pt x="368" y="60"/>
                    </a:lnTo>
                    <a:lnTo>
                      <a:pt x="372" y="64"/>
                    </a:lnTo>
                    <a:lnTo>
                      <a:pt x="376" y="66"/>
                    </a:lnTo>
                    <a:lnTo>
                      <a:pt x="376" y="70"/>
                    </a:lnTo>
                    <a:lnTo>
                      <a:pt x="376" y="70"/>
                    </a:lnTo>
                    <a:lnTo>
                      <a:pt x="376" y="74"/>
                    </a:lnTo>
                    <a:lnTo>
                      <a:pt x="372" y="80"/>
                    </a:lnTo>
                    <a:lnTo>
                      <a:pt x="372" y="170"/>
                    </a:lnTo>
                    <a:lnTo>
                      <a:pt x="386" y="198"/>
                    </a:lnTo>
                    <a:lnTo>
                      <a:pt x="386" y="198"/>
                    </a:lnTo>
                    <a:lnTo>
                      <a:pt x="388" y="202"/>
                    </a:lnTo>
                    <a:lnTo>
                      <a:pt x="388" y="202"/>
                    </a:lnTo>
                    <a:lnTo>
                      <a:pt x="388" y="206"/>
                    </a:lnTo>
                    <a:lnTo>
                      <a:pt x="386" y="208"/>
                    </a:lnTo>
                    <a:lnTo>
                      <a:pt x="382" y="210"/>
                    </a:lnTo>
                    <a:lnTo>
                      <a:pt x="380" y="210"/>
                    </a:lnTo>
                    <a:lnTo>
                      <a:pt x="380" y="210"/>
                    </a:lnTo>
                    <a:close/>
                    <a:moveTo>
                      <a:pt x="362" y="194"/>
                    </a:moveTo>
                    <a:lnTo>
                      <a:pt x="366" y="194"/>
                    </a:lnTo>
                    <a:lnTo>
                      <a:pt x="364" y="190"/>
                    </a:lnTo>
                    <a:lnTo>
                      <a:pt x="362" y="194"/>
                    </a:lnTo>
                    <a:close/>
                    <a:moveTo>
                      <a:pt x="20" y="76"/>
                    </a:moveTo>
                    <a:lnTo>
                      <a:pt x="174" y="136"/>
                    </a:lnTo>
                    <a:lnTo>
                      <a:pt x="174" y="136"/>
                    </a:lnTo>
                    <a:lnTo>
                      <a:pt x="180" y="138"/>
                    </a:lnTo>
                    <a:lnTo>
                      <a:pt x="190" y="138"/>
                    </a:lnTo>
                    <a:lnTo>
                      <a:pt x="190" y="138"/>
                    </a:lnTo>
                    <a:lnTo>
                      <a:pt x="198" y="138"/>
                    </a:lnTo>
                    <a:lnTo>
                      <a:pt x="206" y="136"/>
                    </a:lnTo>
                    <a:lnTo>
                      <a:pt x="356" y="72"/>
                    </a:lnTo>
                    <a:lnTo>
                      <a:pt x="208" y="18"/>
                    </a:lnTo>
                    <a:lnTo>
                      <a:pt x="208" y="18"/>
                    </a:lnTo>
                    <a:lnTo>
                      <a:pt x="200" y="18"/>
                    </a:lnTo>
                    <a:lnTo>
                      <a:pt x="192" y="16"/>
                    </a:lnTo>
                    <a:lnTo>
                      <a:pt x="192" y="16"/>
                    </a:lnTo>
                    <a:lnTo>
                      <a:pt x="182" y="18"/>
                    </a:lnTo>
                    <a:lnTo>
                      <a:pt x="174" y="20"/>
                    </a:lnTo>
                    <a:lnTo>
                      <a:pt x="20" y="7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2958757" y="2337609"/>
            <a:ext cx="475055" cy="475055"/>
            <a:chOff x="2958757" y="2337609"/>
            <a:chExt cx="475055" cy="475055"/>
          </a:xfrm>
        </p:grpSpPr>
        <p:sp>
          <p:nvSpPr>
            <p:cNvPr id="21" name="椭圆 20"/>
            <p:cNvSpPr/>
            <p:nvPr/>
          </p:nvSpPr>
          <p:spPr>
            <a:xfrm>
              <a:off x="2958757" y="2337609"/>
              <a:ext cx="475055" cy="475055"/>
            </a:xfrm>
            <a:prstGeom prst="ellipse">
              <a:avLst/>
            </a:prstGeom>
            <a:solidFill>
              <a:srgbClr val="99CC39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Freeform 136"/>
            <p:cNvSpPr>
              <a:spLocks noEditPoints="1"/>
            </p:cNvSpPr>
            <p:nvPr/>
          </p:nvSpPr>
          <p:spPr bwMode="auto">
            <a:xfrm>
              <a:off x="3030105" y="2446581"/>
              <a:ext cx="318895" cy="253058"/>
            </a:xfrm>
            <a:custGeom>
              <a:avLst/>
              <a:gdLst/>
              <a:ahLst/>
              <a:cxnLst>
                <a:cxn ang="0">
                  <a:pos x="216" y="36"/>
                </a:cxn>
                <a:cxn ang="0">
                  <a:pos x="206" y="16"/>
                </a:cxn>
                <a:cxn ang="0">
                  <a:pos x="178" y="2"/>
                </a:cxn>
                <a:cxn ang="0">
                  <a:pos x="156" y="0"/>
                </a:cxn>
                <a:cxn ang="0">
                  <a:pos x="122" y="6"/>
                </a:cxn>
                <a:cxn ang="0">
                  <a:pos x="100" y="22"/>
                </a:cxn>
                <a:cxn ang="0">
                  <a:pos x="24" y="36"/>
                </a:cxn>
                <a:cxn ang="0">
                  <a:pos x="8" y="42"/>
                </a:cxn>
                <a:cxn ang="0">
                  <a:pos x="0" y="108"/>
                </a:cxn>
                <a:cxn ang="0">
                  <a:pos x="6" y="122"/>
                </a:cxn>
                <a:cxn ang="0">
                  <a:pos x="22" y="224"/>
                </a:cxn>
                <a:cxn ang="0">
                  <a:pos x="28" y="240"/>
                </a:cxn>
                <a:cxn ang="0">
                  <a:pos x="266" y="246"/>
                </a:cxn>
                <a:cxn ang="0">
                  <a:pos x="284" y="240"/>
                </a:cxn>
                <a:cxn ang="0">
                  <a:pos x="290" y="130"/>
                </a:cxn>
                <a:cxn ang="0">
                  <a:pos x="304" y="122"/>
                </a:cxn>
                <a:cxn ang="0">
                  <a:pos x="310" y="60"/>
                </a:cxn>
                <a:cxn ang="0">
                  <a:pos x="304" y="42"/>
                </a:cxn>
                <a:cxn ang="0">
                  <a:pos x="286" y="36"/>
                </a:cxn>
                <a:cxn ang="0">
                  <a:pos x="294" y="110"/>
                </a:cxn>
                <a:cxn ang="0">
                  <a:pos x="286" y="116"/>
                </a:cxn>
                <a:cxn ang="0">
                  <a:pos x="204" y="98"/>
                </a:cxn>
                <a:cxn ang="0">
                  <a:pos x="114" y="90"/>
                </a:cxn>
                <a:cxn ang="0">
                  <a:pos x="106" y="98"/>
                </a:cxn>
                <a:cxn ang="0">
                  <a:pos x="24" y="116"/>
                </a:cxn>
                <a:cxn ang="0">
                  <a:pos x="16" y="110"/>
                </a:cxn>
                <a:cxn ang="0">
                  <a:pos x="16" y="60"/>
                </a:cxn>
                <a:cxn ang="0">
                  <a:pos x="22" y="52"/>
                </a:cxn>
                <a:cxn ang="0">
                  <a:pos x="286" y="50"/>
                </a:cxn>
                <a:cxn ang="0">
                  <a:pos x="294" y="56"/>
                </a:cxn>
                <a:cxn ang="0">
                  <a:pos x="266" y="232"/>
                </a:cxn>
                <a:cxn ang="0">
                  <a:pos x="42" y="230"/>
                </a:cxn>
                <a:cxn ang="0">
                  <a:pos x="36" y="224"/>
                </a:cxn>
                <a:cxn ang="0">
                  <a:pos x="106" y="138"/>
                </a:cxn>
                <a:cxn ang="0">
                  <a:pos x="114" y="146"/>
                </a:cxn>
                <a:cxn ang="0">
                  <a:pos x="202" y="144"/>
                </a:cxn>
                <a:cxn ang="0">
                  <a:pos x="276" y="130"/>
                </a:cxn>
                <a:cxn ang="0">
                  <a:pos x="274" y="226"/>
                </a:cxn>
                <a:cxn ang="0">
                  <a:pos x="266" y="232"/>
                </a:cxn>
                <a:cxn ang="0">
                  <a:pos x="122" y="132"/>
                </a:cxn>
                <a:cxn ang="0">
                  <a:pos x="190" y="132"/>
                </a:cxn>
                <a:cxn ang="0">
                  <a:pos x="174" y="16"/>
                </a:cxn>
                <a:cxn ang="0">
                  <a:pos x="200" y="32"/>
                </a:cxn>
                <a:cxn ang="0">
                  <a:pos x="110" y="36"/>
                </a:cxn>
                <a:cxn ang="0">
                  <a:pos x="124" y="22"/>
                </a:cxn>
                <a:cxn ang="0">
                  <a:pos x="156" y="14"/>
                </a:cxn>
              </a:cxnLst>
              <a:rect l="0" t="0" r="r" b="b"/>
              <a:pathLst>
                <a:path w="310" h="246">
                  <a:moveTo>
                    <a:pt x="286" y="36"/>
                  </a:moveTo>
                  <a:lnTo>
                    <a:pt x="216" y="36"/>
                  </a:lnTo>
                  <a:lnTo>
                    <a:pt x="216" y="36"/>
                  </a:lnTo>
                  <a:lnTo>
                    <a:pt x="214" y="28"/>
                  </a:lnTo>
                  <a:lnTo>
                    <a:pt x="212" y="22"/>
                  </a:lnTo>
                  <a:lnTo>
                    <a:pt x="206" y="16"/>
                  </a:lnTo>
                  <a:lnTo>
                    <a:pt x="198" y="10"/>
                  </a:lnTo>
                  <a:lnTo>
                    <a:pt x="190" y="6"/>
                  </a:lnTo>
                  <a:lnTo>
                    <a:pt x="178" y="2"/>
                  </a:lnTo>
                  <a:lnTo>
                    <a:pt x="168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44" y="0"/>
                  </a:lnTo>
                  <a:lnTo>
                    <a:pt x="132" y="2"/>
                  </a:lnTo>
                  <a:lnTo>
                    <a:pt x="122" y="6"/>
                  </a:lnTo>
                  <a:lnTo>
                    <a:pt x="114" y="10"/>
                  </a:lnTo>
                  <a:lnTo>
                    <a:pt x="106" y="16"/>
                  </a:lnTo>
                  <a:lnTo>
                    <a:pt x="100" y="22"/>
                  </a:lnTo>
                  <a:lnTo>
                    <a:pt x="96" y="28"/>
                  </a:lnTo>
                  <a:lnTo>
                    <a:pt x="9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16" y="38"/>
                  </a:lnTo>
                  <a:lnTo>
                    <a:pt x="8" y="42"/>
                  </a:lnTo>
                  <a:lnTo>
                    <a:pt x="2" y="50"/>
                  </a:lnTo>
                  <a:lnTo>
                    <a:pt x="0" y="60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2" y="116"/>
                  </a:lnTo>
                  <a:lnTo>
                    <a:pt x="6" y="122"/>
                  </a:lnTo>
                  <a:lnTo>
                    <a:pt x="14" y="128"/>
                  </a:lnTo>
                  <a:lnTo>
                    <a:pt x="22" y="130"/>
                  </a:lnTo>
                  <a:lnTo>
                    <a:pt x="22" y="224"/>
                  </a:lnTo>
                  <a:lnTo>
                    <a:pt x="22" y="224"/>
                  </a:lnTo>
                  <a:lnTo>
                    <a:pt x="22" y="232"/>
                  </a:lnTo>
                  <a:lnTo>
                    <a:pt x="28" y="240"/>
                  </a:lnTo>
                  <a:lnTo>
                    <a:pt x="36" y="244"/>
                  </a:lnTo>
                  <a:lnTo>
                    <a:pt x="46" y="246"/>
                  </a:lnTo>
                  <a:lnTo>
                    <a:pt x="266" y="246"/>
                  </a:lnTo>
                  <a:lnTo>
                    <a:pt x="266" y="246"/>
                  </a:lnTo>
                  <a:lnTo>
                    <a:pt x="276" y="244"/>
                  </a:lnTo>
                  <a:lnTo>
                    <a:pt x="284" y="240"/>
                  </a:lnTo>
                  <a:lnTo>
                    <a:pt x="288" y="232"/>
                  </a:lnTo>
                  <a:lnTo>
                    <a:pt x="290" y="224"/>
                  </a:lnTo>
                  <a:lnTo>
                    <a:pt x="290" y="130"/>
                  </a:lnTo>
                  <a:lnTo>
                    <a:pt x="290" y="130"/>
                  </a:lnTo>
                  <a:lnTo>
                    <a:pt x="298" y="128"/>
                  </a:lnTo>
                  <a:lnTo>
                    <a:pt x="304" y="122"/>
                  </a:lnTo>
                  <a:lnTo>
                    <a:pt x="308" y="116"/>
                  </a:lnTo>
                  <a:lnTo>
                    <a:pt x="310" y="108"/>
                  </a:lnTo>
                  <a:lnTo>
                    <a:pt x="310" y="60"/>
                  </a:lnTo>
                  <a:lnTo>
                    <a:pt x="310" y="60"/>
                  </a:lnTo>
                  <a:lnTo>
                    <a:pt x="308" y="50"/>
                  </a:lnTo>
                  <a:lnTo>
                    <a:pt x="304" y="42"/>
                  </a:lnTo>
                  <a:lnTo>
                    <a:pt x="296" y="38"/>
                  </a:lnTo>
                  <a:lnTo>
                    <a:pt x="286" y="36"/>
                  </a:lnTo>
                  <a:lnTo>
                    <a:pt x="286" y="36"/>
                  </a:lnTo>
                  <a:close/>
                  <a:moveTo>
                    <a:pt x="296" y="108"/>
                  </a:moveTo>
                  <a:lnTo>
                    <a:pt x="296" y="108"/>
                  </a:lnTo>
                  <a:lnTo>
                    <a:pt x="294" y="110"/>
                  </a:lnTo>
                  <a:lnTo>
                    <a:pt x="292" y="114"/>
                  </a:lnTo>
                  <a:lnTo>
                    <a:pt x="290" y="114"/>
                  </a:lnTo>
                  <a:lnTo>
                    <a:pt x="286" y="116"/>
                  </a:lnTo>
                  <a:lnTo>
                    <a:pt x="204" y="116"/>
                  </a:lnTo>
                  <a:lnTo>
                    <a:pt x="204" y="98"/>
                  </a:lnTo>
                  <a:lnTo>
                    <a:pt x="204" y="98"/>
                  </a:lnTo>
                  <a:lnTo>
                    <a:pt x="202" y="92"/>
                  </a:lnTo>
                  <a:lnTo>
                    <a:pt x="196" y="90"/>
                  </a:lnTo>
                  <a:lnTo>
                    <a:pt x="114" y="90"/>
                  </a:lnTo>
                  <a:lnTo>
                    <a:pt x="114" y="90"/>
                  </a:lnTo>
                  <a:lnTo>
                    <a:pt x="110" y="92"/>
                  </a:lnTo>
                  <a:lnTo>
                    <a:pt x="106" y="98"/>
                  </a:lnTo>
                  <a:lnTo>
                    <a:pt x="106" y="116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2" y="114"/>
                  </a:lnTo>
                  <a:lnTo>
                    <a:pt x="18" y="114"/>
                  </a:lnTo>
                  <a:lnTo>
                    <a:pt x="16" y="110"/>
                  </a:lnTo>
                  <a:lnTo>
                    <a:pt x="16" y="108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6"/>
                  </a:lnTo>
                  <a:lnTo>
                    <a:pt x="18" y="54"/>
                  </a:lnTo>
                  <a:lnTo>
                    <a:pt x="22" y="52"/>
                  </a:lnTo>
                  <a:lnTo>
                    <a:pt x="24" y="50"/>
                  </a:lnTo>
                  <a:lnTo>
                    <a:pt x="286" y="50"/>
                  </a:lnTo>
                  <a:lnTo>
                    <a:pt x="286" y="50"/>
                  </a:lnTo>
                  <a:lnTo>
                    <a:pt x="290" y="52"/>
                  </a:lnTo>
                  <a:lnTo>
                    <a:pt x="292" y="54"/>
                  </a:lnTo>
                  <a:lnTo>
                    <a:pt x="294" y="56"/>
                  </a:lnTo>
                  <a:lnTo>
                    <a:pt x="296" y="60"/>
                  </a:lnTo>
                  <a:lnTo>
                    <a:pt x="296" y="108"/>
                  </a:lnTo>
                  <a:close/>
                  <a:moveTo>
                    <a:pt x="266" y="232"/>
                  </a:moveTo>
                  <a:lnTo>
                    <a:pt x="46" y="232"/>
                  </a:lnTo>
                  <a:lnTo>
                    <a:pt x="46" y="232"/>
                  </a:lnTo>
                  <a:lnTo>
                    <a:pt x="42" y="230"/>
                  </a:lnTo>
                  <a:lnTo>
                    <a:pt x="38" y="230"/>
                  </a:lnTo>
                  <a:lnTo>
                    <a:pt x="36" y="226"/>
                  </a:lnTo>
                  <a:lnTo>
                    <a:pt x="36" y="224"/>
                  </a:lnTo>
                  <a:lnTo>
                    <a:pt x="36" y="130"/>
                  </a:lnTo>
                  <a:lnTo>
                    <a:pt x="106" y="130"/>
                  </a:lnTo>
                  <a:lnTo>
                    <a:pt x="106" y="138"/>
                  </a:lnTo>
                  <a:lnTo>
                    <a:pt x="106" y="138"/>
                  </a:lnTo>
                  <a:lnTo>
                    <a:pt x="110" y="144"/>
                  </a:lnTo>
                  <a:lnTo>
                    <a:pt x="114" y="146"/>
                  </a:lnTo>
                  <a:lnTo>
                    <a:pt x="196" y="146"/>
                  </a:lnTo>
                  <a:lnTo>
                    <a:pt x="196" y="146"/>
                  </a:lnTo>
                  <a:lnTo>
                    <a:pt x="202" y="144"/>
                  </a:lnTo>
                  <a:lnTo>
                    <a:pt x="204" y="138"/>
                  </a:lnTo>
                  <a:lnTo>
                    <a:pt x="204" y="130"/>
                  </a:lnTo>
                  <a:lnTo>
                    <a:pt x="276" y="130"/>
                  </a:lnTo>
                  <a:lnTo>
                    <a:pt x="276" y="224"/>
                  </a:lnTo>
                  <a:lnTo>
                    <a:pt x="276" y="224"/>
                  </a:lnTo>
                  <a:lnTo>
                    <a:pt x="274" y="226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66" y="232"/>
                  </a:lnTo>
                  <a:lnTo>
                    <a:pt x="266" y="232"/>
                  </a:lnTo>
                  <a:close/>
                  <a:moveTo>
                    <a:pt x="190" y="132"/>
                  </a:moveTo>
                  <a:lnTo>
                    <a:pt x="122" y="132"/>
                  </a:lnTo>
                  <a:lnTo>
                    <a:pt x="122" y="106"/>
                  </a:lnTo>
                  <a:lnTo>
                    <a:pt x="190" y="106"/>
                  </a:lnTo>
                  <a:lnTo>
                    <a:pt x="190" y="132"/>
                  </a:lnTo>
                  <a:close/>
                  <a:moveTo>
                    <a:pt x="156" y="14"/>
                  </a:moveTo>
                  <a:lnTo>
                    <a:pt x="156" y="14"/>
                  </a:lnTo>
                  <a:lnTo>
                    <a:pt x="174" y="16"/>
                  </a:lnTo>
                  <a:lnTo>
                    <a:pt x="188" y="22"/>
                  </a:lnTo>
                  <a:lnTo>
                    <a:pt x="198" y="28"/>
                  </a:lnTo>
                  <a:lnTo>
                    <a:pt x="200" y="32"/>
                  </a:lnTo>
                  <a:lnTo>
                    <a:pt x="202" y="36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24" y="22"/>
                  </a:lnTo>
                  <a:lnTo>
                    <a:pt x="138" y="16"/>
                  </a:lnTo>
                  <a:lnTo>
                    <a:pt x="156" y="14"/>
                  </a:lnTo>
                  <a:lnTo>
                    <a:pt x="156" y="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739883" y="2115151"/>
            <a:ext cx="475055" cy="475055"/>
            <a:chOff x="4739883" y="2115151"/>
            <a:chExt cx="475055" cy="475055"/>
          </a:xfrm>
        </p:grpSpPr>
        <p:sp>
          <p:nvSpPr>
            <p:cNvPr id="23" name="椭圆 22"/>
            <p:cNvSpPr/>
            <p:nvPr/>
          </p:nvSpPr>
          <p:spPr>
            <a:xfrm>
              <a:off x="4739883" y="2115151"/>
              <a:ext cx="475055" cy="475055"/>
            </a:xfrm>
            <a:prstGeom prst="ellipse">
              <a:avLst/>
            </a:prstGeom>
            <a:solidFill>
              <a:srgbClr val="00AAA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2" name="组 22"/>
            <p:cNvGrpSpPr/>
            <p:nvPr/>
          </p:nvGrpSpPr>
          <p:grpSpPr>
            <a:xfrm>
              <a:off x="4844992" y="2232340"/>
              <a:ext cx="301128" cy="254246"/>
              <a:chOff x="5268913" y="1114425"/>
              <a:chExt cx="530225" cy="447675"/>
            </a:xfrm>
            <a:solidFill>
              <a:schemeClr val="bg1"/>
            </a:solidFill>
          </p:grpSpPr>
          <p:sp>
            <p:nvSpPr>
              <p:cNvPr id="33" name="Freeform 137"/>
              <p:cNvSpPr>
                <a:spLocks noEditPoints="1"/>
              </p:cNvSpPr>
              <p:nvPr/>
            </p:nvSpPr>
            <p:spPr bwMode="auto">
              <a:xfrm>
                <a:off x="5268913" y="1114425"/>
                <a:ext cx="530225" cy="447675"/>
              </a:xfrm>
              <a:custGeom>
                <a:avLst/>
                <a:gdLst/>
                <a:ahLst/>
                <a:cxnLst>
                  <a:cxn ang="0">
                    <a:pos x="248" y="0"/>
                  </a:cxn>
                  <a:cxn ang="0">
                    <a:pos x="214" y="10"/>
                  </a:cxn>
                  <a:cxn ang="0">
                    <a:pos x="204" y="44"/>
                  </a:cxn>
                  <a:cxn ang="0">
                    <a:pos x="212" y="84"/>
                  </a:cxn>
                  <a:cxn ang="0">
                    <a:pos x="158" y="128"/>
                  </a:cxn>
                  <a:cxn ang="0">
                    <a:pos x="128" y="66"/>
                  </a:cxn>
                  <a:cxn ang="0">
                    <a:pos x="102" y="28"/>
                  </a:cxn>
                  <a:cxn ang="0">
                    <a:pos x="66" y="18"/>
                  </a:cxn>
                  <a:cxn ang="0">
                    <a:pos x="44" y="22"/>
                  </a:cxn>
                  <a:cxn ang="0">
                    <a:pos x="44" y="32"/>
                  </a:cxn>
                  <a:cxn ang="0">
                    <a:pos x="32" y="78"/>
                  </a:cxn>
                  <a:cxn ang="0">
                    <a:pos x="8" y="60"/>
                  </a:cxn>
                  <a:cxn ang="0">
                    <a:pos x="2" y="64"/>
                  </a:cxn>
                  <a:cxn ang="0">
                    <a:pos x="8" y="114"/>
                  </a:cxn>
                  <a:cxn ang="0">
                    <a:pos x="30" y="136"/>
                  </a:cxn>
                  <a:cxn ang="0">
                    <a:pos x="64" y="148"/>
                  </a:cxn>
                  <a:cxn ang="0">
                    <a:pos x="52" y="234"/>
                  </a:cxn>
                  <a:cxn ang="0">
                    <a:pos x="90" y="280"/>
                  </a:cxn>
                  <a:cxn ang="0">
                    <a:pos x="100" y="280"/>
                  </a:cxn>
                  <a:cxn ang="0">
                    <a:pos x="218" y="280"/>
                  </a:cxn>
                  <a:cxn ang="0">
                    <a:pos x="262" y="236"/>
                  </a:cxn>
                  <a:cxn ang="0">
                    <a:pos x="248" y="130"/>
                  </a:cxn>
                  <a:cxn ang="0">
                    <a:pos x="244" y="116"/>
                  </a:cxn>
                  <a:cxn ang="0">
                    <a:pos x="290" y="130"/>
                  </a:cxn>
                  <a:cxn ang="0">
                    <a:pos x="334" y="86"/>
                  </a:cxn>
                  <a:cxn ang="0">
                    <a:pos x="248" y="92"/>
                  </a:cxn>
                  <a:cxn ang="0">
                    <a:pos x="248" y="92"/>
                  </a:cxn>
                  <a:cxn ang="0">
                    <a:pos x="94" y="266"/>
                  </a:cxn>
                  <a:cxn ang="0">
                    <a:pos x="162" y="144"/>
                  </a:cxn>
                  <a:cxn ang="0">
                    <a:pos x="82" y="72"/>
                  </a:cxn>
                  <a:cxn ang="0">
                    <a:pos x="62" y="32"/>
                  </a:cxn>
                  <a:cxn ang="0">
                    <a:pos x="92" y="40"/>
                  </a:cxn>
                  <a:cxn ang="0">
                    <a:pos x="114" y="72"/>
                  </a:cxn>
                  <a:cxn ang="0">
                    <a:pos x="108" y="110"/>
                  </a:cxn>
                  <a:cxn ang="0">
                    <a:pos x="96" y="122"/>
                  </a:cxn>
                  <a:cxn ang="0">
                    <a:pos x="74" y="132"/>
                  </a:cxn>
                  <a:cxn ang="0">
                    <a:pos x="46" y="130"/>
                  </a:cxn>
                  <a:cxn ang="0">
                    <a:pos x="22" y="110"/>
                  </a:cxn>
                  <a:cxn ang="0">
                    <a:pos x="22" y="88"/>
                  </a:cxn>
                  <a:cxn ang="0">
                    <a:pos x="54" y="100"/>
                  </a:cxn>
                  <a:cxn ang="0">
                    <a:pos x="120" y="166"/>
                  </a:cxn>
                  <a:cxn ang="0">
                    <a:pos x="98" y="138"/>
                  </a:cxn>
                  <a:cxn ang="0">
                    <a:pos x="104" y="134"/>
                  </a:cxn>
                  <a:cxn ang="0">
                    <a:pos x="110" y="128"/>
                  </a:cxn>
                  <a:cxn ang="0">
                    <a:pos x="116" y="122"/>
                  </a:cxn>
                  <a:cxn ang="0">
                    <a:pos x="120" y="118"/>
                  </a:cxn>
                  <a:cxn ang="0">
                    <a:pos x="148" y="138"/>
                  </a:cxn>
                  <a:cxn ang="0">
                    <a:pos x="218" y="262"/>
                  </a:cxn>
                  <a:cxn ang="0">
                    <a:pos x="290" y="112"/>
                  </a:cxn>
                  <a:cxn ang="0">
                    <a:pos x="316" y="86"/>
                  </a:cxn>
                </a:cxnLst>
                <a:rect l="0" t="0" r="r" b="b"/>
                <a:pathLst>
                  <a:path w="334" h="282">
                    <a:moveTo>
                      <a:pt x="332" y="80"/>
                    </a:moveTo>
                    <a:lnTo>
                      <a:pt x="252" y="2"/>
                    </a:lnTo>
                    <a:lnTo>
                      <a:pt x="252" y="2"/>
                    </a:lnTo>
                    <a:lnTo>
                      <a:pt x="248" y="0"/>
                    </a:lnTo>
                    <a:lnTo>
                      <a:pt x="244" y="0"/>
                    </a:lnTo>
                    <a:lnTo>
                      <a:pt x="216" y="8"/>
                    </a:lnTo>
                    <a:lnTo>
                      <a:pt x="216" y="8"/>
                    </a:lnTo>
                    <a:lnTo>
                      <a:pt x="214" y="10"/>
                    </a:lnTo>
                    <a:lnTo>
                      <a:pt x="212" y="14"/>
                    </a:lnTo>
                    <a:lnTo>
                      <a:pt x="204" y="40"/>
                    </a:lnTo>
                    <a:lnTo>
                      <a:pt x="204" y="40"/>
                    </a:lnTo>
                    <a:lnTo>
                      <a:pt x="204" y="44"/>
                    </a:lnTo>
                    <a:lnTo>
                      <a:pt x="204" y="48"/>
                    </a:lnTo>
                    <a:lnTo>
                      <a:pt x="230" y="74"/>
                    </a:lnTo>
                    <a:lnTo>
                      <a:pt x="216" y="88"/>
                    </a:lnTo>
                    <a:lnTo>
                      <a:pt x="212" y="84"/>
                    </a:lnTo>
                    <a:lnTo>
                      <a:pt x="212" y="84"/>
                    </a:lnTo>
                    <a:lnTo>
                      <a:pt x="206" y="82"/>
                    </a:lnTo>
                    <a:lnTo>
                      <a:pt x="202" y="84"/>
                    </a:lnTo>
                    <a:lnTo>
                      <a:pt x="158" y="128"/>
                    </a:lnTo>
                    <a:lnTo>
                      <a:pt x="128" y="98"/>
                    </a:lnTo>
                    <a:lnTo>
                      <a:pt x="128" y="98"/>
                    </a:lnTo>
                    <a:lnTo>
                      <a:pt x="130" y="82"/>
                    </a:lnTo>
                    <a:lnTo>
                      <a:pt x="128" y="66"/>
                    </a:lnTo>
                    <a:lnTo>
                      <a:pt x="122" y="50"/>
                    </a:lnTo>
                    <a:lnTo>
                      <a:pt x="110" y="36"/>
                    </a:lnTo>
                    <a:lnTo>
                      <a:pt x="110" y="36"/>
                    </a:lnTo>
                    <a:lnTo>
                      <a:pt x="102" y="28"/>
                    </a:lnTo>
                    <a:lnTo>
                      <a:pt x="90" y="22"/>
                    </a:lnTo>
                    <a:lnTo>
                      <a:pt x="78" y="20"/>
                    </a:lnTo>
                    <a:lnTo>
                      <a:pt x="66" y="18"/>
                    </a:lnTo>
                    <a:lnTo>
                      <a:pt x="66" y="18"/>
                    </a:lnTo>
                    <a:lnTo>
                      <a:pt x="56" y="18"/>
                    </a:lnTo>
                    <a:lnTo>
                      <a:pt x="46" y="20"/>
                    </a:lnTo>
                    <a:lnTo>
                      <a:pt x="46" y="20"/>
                    </a:lnTo>
                    <a:lnTo>
                      <a:pt x="44" y="22"/>
                    </a:lnTo>
                    <a:lnTo>
                      <a:pt x="42" y="26"/>
                    </a:lnTo>
                    <a:lnTo>
                      <a:pt x="42" y="26"/>
                    </a:lnTo>
                    <a:lnTo>
                      <a:pt x="42" y="30"/>
                    </a:lnTo>
                    <a:lnTo>
                      <a:pt x="44" y="32"/>
                    </a:lnTo>
                    <a:lnTo>
                      <a:pt x="60" y="48"/>
                    </a:lnTo>
                    <a:lnTo>
                      <a:pt x="66" y="72"/>
                    </a:lnTo>
                    <a:lnTo>
                      <a:pt x="54" y="84"/>
                    </a:lnTo>
                    <a:lnTo>
                      <a:pt x="32" y="78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2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4" y="62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82"/>
                    </a:lnTo>
                    <a:lnTo>
                      <a:pt x="2" y="98"/>
                    </a:lnTo>
                    <a:lnTo>
                      <a:pt x="8" y="114"/>
                    </a:lnTo>
                    <a:lnTo>
                      <a:pt x="14" y="122"/>
                    </a:lnTo>
                    <a:lnTo>
                      <a:pt x="20" y="128"/>
                    </a:lnTo>
                    <a:lnTo>
                      <a:pt x="20" y="128"/>
                    </a:lnTo>
                    <a:lnTo>
                      <a:pt x="30" y="136"/>
                    </a:lnTo>
                    <a:lnTo>
                      <a:pt x="40" y="142"/>
                    </a:lnTo>
                    <a:lnTo>
                      <a:pt x="52" y="146"/>
                    </a:lnTo>
                    <a:lnTo>
                      <a:pt x="64" y="148"/>
                    </a:lnTo>
                    <a:lnTo>
                      <a:pt x="64" y="148"/>
                    </a:lnTo>
                    <a:lnTo>
                      <a:pt x="82" y="146"/>
                    </a:lnTo>
                    <a:lnTo>
                      <a:pt x="110" y="176"/>
                    </a:lnTo>
                    <a:lnTo>
                      <a:pt x="52" y="234"/>
                    </a:lnTo>
                    <a:lnTo>
                      <a:pt x="52" y="234"/>
                    </a:lnTo>
                    <a:lnTo>
                      <a:pt x="50" y="238"/>
                    </a:lnTo>
                    <a:lnTo>
                      <a:pt x="50" y="238"/>
                    </a:lnTo>
                    <a:lnTo>
                      <a:pt x="52" y="244"/>
                    </a:lnTo>
                    <a:lnTo>
                      <a:pt x="90" y="280"/>
                    </a:lnTo>
                    <a:lnTo>
                      <a:pt x="90" y="280"/>
                    </a:lnTo>
                    <a:lnTo>
                      <a:pt x="94" y="282"/>
                    </a:lnTo>
                    <a:lnTo>
                      <a:pt x="94" y="282"/>
                    </a:lnTo>
                    <a:lnTo>
                      <a:pt x="100" y="280"/>
                    </a:lnTo>
                    <a:lnTo>
                      <a:pt x="158" y="222"/>
                    </a:lnTo>
                    <a:lnTo>
                      <a:pt x="212" y="278"/>
                    </a:lnTo>
                    <a:lnTo>
                      <a:pt x="212" y="278"/>
                    </a:lnTo>
                    <a:lnTo>
                      <a:pt x="218" y="280"/>
                    </a:lnTo>
                    <a:lnTo>
                      <a:pt x="222" y="278"/>
                    </a:lnTo>
                    <a:lnTo>
                      <a:pt x="260" y="240"/>
                    </a:lnTo>
                    <a:lnTo>
                      <a:pt x="260" y="240"/>
                    </a:lnTo>
                    <a:lnTo>
                      <a:pt x="262" y="236"/>
                    </a:lnTo>
                    <a:lnTo>
                      <a:pt x="260" y="230"/>
                    </a:lnTo>
                    <a:lnTo>
                      <a:pt x="204" y="176"/>
                    </a:lnTo>
                    <a:lnTo>
                      <a:pt x="248" y="130"/>
                    </a:lnTo>
                    <a:lnTo>
                      <a:pt x="248" y="130"/>
                    </a:lnTo>
                    <a:lnTo>
                      <a:pt x="250" y="126"/>
                    </a:lnTo>
                    <a:lnTo>
                      <a:pt x="250" y="126"/>
                    </a:lnTo>
                    <a:lnTo>
                      <a:pt x="248" y="120"/>
                    </a:lnTo>
                    <a:lnTo>
                      <a:pt x="244" y="116"/>
                    </a:lnTo>
                    <a:lnTo>
                      <a:pt x="258" y="102"/>
                    </a:lnTo>
                    <a:lnTo>
                      <a:pt x="284" y="128"/>
                    </a:lnTo>
                    <a:lnTo>
                      <a:pt x="284" y="128"/>
                    </a:lnTo>
                    <a:lnTo>
                      <a:pt x="290" y="130"/>
                    </a:lnTo>
                    <a:lnTo>
                      <a:pt x="294" y="128"/>
                    </a:lnTo>
                    <a:lnTo>
                      <a:pt x="332" y="90"/>
                    </a:lnTo>
                    <a:lnTo>
                      <a:pt x="332" y="90"/>
                    </a:lnTo>
                    <a:lnTo>
                      <a:pt x="334" y="86"/>
                    </a:lnTo>
                    <a:lnTo>
                      <a:pt x="334" y="86"/>
                    </a:lnTo>
                    <a:lnTo>
                      <a:pt x="332" y="80"/>
                    </a:lnTo>
                    <a:lnTo>
                      <a:pt x="332" y="80"/>
                    </a:lnTo>
                    <a:close/>
                    <a:moveTo>
                      <a:pt x="248" y="92"/>
                    </a:moveTo>
                    <a:lnTo>
                      <a:pt x="234" y="106"/>
                    </a:lnTo>
                    <a:lnTo>
                      <a:pt x="226" y="98"/>
                    </a:lnTo>
                    <a:lnTo>
                      <a:pt x="240" y="84"/>
                    </a:lnTo>
                    <a:lnTo>
                      <a:pt x="248" y="92"/>
                    </a:lnTo>
                    <a:close/>
                    <a:moveTo>
                      <a:pt x="162" y="144"/>
                    </a:moveTo>
                    <a:lnTo>
                      <a:pt x="206" y="98"/>
                    </a:lnTo>
                    <a:lnTo>
                      <a:pt x="234" y="126"/>
                    </a:lnTo>
                    <a:lnTo>
                      <a:pt x="94" y="266"/>
                    </a:lnTo>
                    <a:lnTo>
                      <a:pt x="68" y="238"/>
                    </a:lnTo>
                    <a:lnTo>
                      <a:pt x="162" y="144"/>
                    </a:lnTo>
                    <a:lnTo>
                      <a:pt x="162" y="142"/>
                    </a:lnTo>
                    <a:lnTo>
                      <a:pt x="162" y="144"/>
                    </a:lnTo>
                    <a:close/>
                    <a:moveTo>
                      <a:pt x="80" y="78"/>
                    </a:moveTo>
                    <a:lnTo>
                      <a:pt x="80" y="78"/>
                    </a:lnTo>
                    <a:lnTo>
                      <a:pt x="82" y="74"/>
                    </a:lnTo>
                    <a:lnTo>
                      <a:pt x="82" y="72"/>
                    </a:lnTo>
                    <a:lnTo>
                      <a:pt x="72" y="44"/>
                    </a:lnTo>
                    <a:lnTo>
                      <a:pt x="72" y="44"/>
                    </a:lnTo>
                    <a:lnTo>
                      <a:pt x="72" y="40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74" y="32"/>
                    </a:lnTo>
                    <a:lnTo>
                      <a:pt x="84" y="36"/>
                    </a:lnTo>
                    <a:lnTo>
                      <a:pt x="92" y="40"/>
                    </a:lnTo>
                    <a:lnTo>
                      <a:pt x="102" y="46"/>
                    </a:lnTo>
                    <a:lnTo>
                      <a:pt x="102" y="46"/>
                    </a:lnTo>
                    <a:lnTo>
                      <a:pt x="110" y="58"/>
                    </a:lnTo>
                    <a:lnTo>
                      <a:pt x="114" y="72"/>
                    </a:lnTo>
                    <a:lnTo>
                      <a:pt x="116" y="84"/>
                    </a:lnTo>
                    <a:lnTo>
                      <a:pt x="114" y="98"/>
                    </a:lnTo>
                    <a:lnTo>
                      <a:pt x="114" y="98"/>
                    </a:lnTo>
                    <a:lnTo>
                      <a:pt x="108" y="110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96" y="122"/>
                    </a:lnTo>
                    <a:lnTo>
                      <a:pt x="96" y="122"/>
                    </a:lnTo>
                    <a:lnTo>
                      <a:pt x="90" y="128"/>
                    </a:lnTo>
                    <a:lnTo>
                      <a:pt x="82" y="132"/>
                    </a:lnTo>
                    <a:lnTo>
                      <a:pt x="82" y="132"/>
                    </a:lnTo>
                    <a:lnTo>
                      <a:pt x="74" y="132"/>
                    </a:lnTo>
                    <a:lnTo>
                      <a:pt x="64" y="134"/>
                    </a:lnTo>
                    <a:lnTo>
                      <a:pt x="64" y="134"/>
                    </a:lnTo>
                    <a:lnTo>
                      <a:pt x="54" y="132"/>
                    </a:lnTo>
                    <a:lnTo>
                      <a:pt x="46" y="130"/>
                    </a:lnTo>
                    <a:lnTo>
                      <a:pt x="36" y="12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2" y="110"/>
                    </a:lnTo>
                    <a:lnTo>
                      <a:pt x="18" y="102"/>
                    </a:lnTo>
                    <a:lnTo>
                      <a:pt x="14" y="92"/>
                    </a:lnTo>
                    <a:lnTo>
                      <a:pt x="14" y="80"/>
                    </a:lnTo>
                    <a:lnTo>
                      <a:pt x="22" y="88"/>
                    </a:lnTo>
                    <a:lnTo>
                      <a:pt x="22" y="88"/>
                    </a:lnTo>
                    <a:lnTo>
                      <a:pt x="26" y="90"/>
                    </a:lnTo>
                    <a:lnTo>
                      <a:pt x="54" y="100"/>
                    </a:lnTo>
                    <a:lnTo>
                      <a:pt x="54" y="100"/>
                    </a:lnTo>
                    <a:lnTo>
                      <a:pt x="58" y="100"/>
                    </a:lnTo>
                    <a:lnTo>
                      <a:pt x="60" y="98"/>
                    </a:lnTo>
                    <a:lnTo>
                      <a:pt x="80" y="78"/>
                    </a:lnTo>
                    <a:close/>
                    <a:moveTo>
                      <a:pt x="120" y="166"/>
                    </a:moveTo>
                    <a:lnTo>
                      <a:pt x="96" y="140"/>
                    </a:lnTo>
                    <a:lnTo>
                      <a:pt x="96" y="140"/>
                    </a:lnTo>
                    <a:lnTo>
                      <a:pt x="98" y="138"/>
                    </a:lnTo>
                    <a:lnTo>
                      <a:pt x="98" y="138"/>
                    </a:lnTo>
                    <a:lnTo>
                      <a:pt x="100" y="138"/>
                    </a:lnTo>
                    <a:lnTo>
                      <a:pt x="100" y="138"/>
                    </a:lnTo>
                    <a:lnTo>
                      <a:pt x="100" y="138"/>
                    </a:lnTo>
                    <a:lnTo>
                      <a:pt x="104" y="134"/>
                    </a:lnTo>
                    <a:lnTo>
                      <a:pt x="104" y="134"/>
                    </a:lnTo>
                    <a:lnTo>
                      <a:pt x="106" y="134"/>
                    </a:lnTo>
                    <a:lnTo>
                      <a:pt x="106" y="134"/>
                    </a:lnTo>
                    <a:lnTo>
                      <a:pt x="110" y="128"/>
                    </a:lnTo>
                    <a:lnTo>
                      <a:pt x="110" y="128"/>
                    </a:lnTo>
                    <a:lnTo>
                      <a:pt x="116" y="124"/>
                    </a:lnTo>
                    <a:lnTo>
                      <a:pt x="116" y="124"/>
                    </a:lnTo>
                    <a:lnTo>
                      <a:pt x="116" y="122"/>
                    </a:lnTo>
                    <a:lnTo>
                      <a:pt x="116" y="122"/>
                    </a:lnTo>
                    <a:lnTo>
                      <a:pt x="120" y="118"/>
                    </a:lnTo>
                    <a:lnTo>
                      <a:pt x="120" y="118"/>
                    </a:lnTo>
                    <a:lnTo>
                      <a:pt x="120" y="118"/>
                    </a:lnTo>
                    <a:lnTo>
                      <a:pt x="120" y="116"/>
                    </a:lnTo>
                    <a:lnTo>
                      <a:pt x="120" y="116"/>
                    </a:lnTo>
                    <a:lnTo>
                      <a:pt x="122" y="114"/>
                    </a:lnTo>
                    <a:lnTo>
                      <a:pt x="148" y="138"/>
                    </a:lnTo>
                    <a:lnTo>
                      <a:pt x="120" y="166"/>
                    </a:lnTo>
                    <a:close/>
                    <a:moveTo>
                      <a:pt x="194" y="184"/>
                    </a:moveTo>
                    <a:lnTo>
                      <a:pt x="244" y="236"/>
                    </a:lnTo>
                    <a:lnTo>
                      <a:pt x="218" y="262"/>
                    </a:lnTo>
                    <a:lnTo>
                      <a:pt x="168" y="212"/>
                    </a:lnTo>
                    <a:lnTo>
                      <a:pt x="194" y="184"/>
                    </a:lnTo>
                    <a:close/>
                    <a:moveTo>
                      <a:pt x="316" y="86"/>
                    </a:moveTo>
                    <a:lnTo>
                      <a:pt x="290" y="112"/>
                    </a:lnTo>
                    <a:lnTo>
                      <a:pt x="218" y="42"/>
                    </a:lnTo>
                    <a:lnTo>
                      <a:pt x="224" y="20"/>
                    </a:lnTo>
                    <a:lnTo>
                      <a:pt x="244" y="14"/>
                    </a:lnTo>
                    <a:lnTo>
                      <a:pt x="316" y="8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138"/>
              <p:cNvSpPr/>
              <p:nvPr/>
            </p:nvSpPr>
            <p:spPr bwMode="auto">
              <a:xfrm>
                <a:off x="5430838" y="1336675"/>
                <a:ext cx="142875" cy="146050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2" y="90"/>
                  </a:cxn>
                  <a:cxn ang="0">
                    <a:pos x="6" y="92"/>
                  </a:cxn>
                  <a:cxn ang="0">
                    <a:pos x="6" y="92"/>
                  </a:cxn>
                  <a:cxn ang="0">
                    <a:pos x="12" y="90"/>
                  </a:cxn>
                  <a:cxn ang="0">
                    <a:pos x="88" y="12"/>
                  </a:cxn>
                  <a:cxn ang="0">
                    <a:pos x="88" y="12"/>
                  </a:cxn>
                  <a:cxn ang="0">
                    <a:pos x="90" y="8"/>
                  </a:cxn>
                  <a:cxn ang="0">
                    <a:pos x="88" y="2"/>
                  </a:cxn>
                  <a:cxn ang="0">
                    <a:pos x="88" y="2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2" y="80"/>
                  </a:cxn>
                  <a:cxn ang="0">
                    <a:pos x="2" y="80"/>
                  </a:cxn>
                  <a:cxn ang="0">
                    <a:pos x="0" y="84"/>
                  </a:cxn>
                  <a:cxn ang="0">
                    <a:pos x="0" y="84"/>
                  </a:cxn>
                </a:cxnLst>
                <a:rect l="0" t="0" r="r" b="b"/>
                <a:pathLst>
                  <a:path w="90" h="92">
                    <a:moveTo>
                      <a:pt x="0" y="84"/>
                    </a:moveTo>
                    <a:lnTo>
                      <a:pt x="0" y="84"/>
                    </a:lnTo>
                    <a:lnTo>
                      <a:pt x="2" y="90"/>
                    </a:lnTo>
                    <a:lnTo>
                      <a:pt x="2" y="90"/>
                    </a:lnTo>
                    <a:lnTo>
                      <a:pt x="6" y="92"/>
                    </a:lnTo>
                    <a:lnTo>
                      <a:pt x="6" y="92"/>
                    </a:lnTo>
                    <a:lnTo>
                      <a:pt x="12" y="90"/>
                    </a:lnTo>
                    <a:lnTo>
                      <a:pt x="88" y="12"/>
                    </a:lnTo>
                    <a:lnTo>
                      <a:pt x="88" y="12"/>
                    </a:lnTo>
                    <a:lnTo>
                      <a:pt x="90" y="8"/>
                    </a:lnTo>
                    <a:lnTo>
                      <a:pt x="88" y="2"/>
                    </a:lnTo>
                    <a:lnTo>
                      <a:pt x="88" y="2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2" y="80"/>
                    </a:lnTo>
                    <a:lnTo>
                      <a:pt x="2" y="80"/>
                    </a:lnTo>
                    <a:lnTo>
                      <a:pt x="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3736632" y="1471612"/>
            <a:ext cx="335394" cy="335394"/>
            <a:chOff x="3736632" y="1471612"/>
            <a:chExt cx="335394" cy="335394"/>
          </a:xfrm>
        </p:grpSpPr>
        <p:sp>
          <p:nvSpPr>
            <p:cNvPr id="24" name="椭圆 23"/>
            <p:cNvSpPr/>
            <p:nvPr/>
          </p:nvSpPr>
          <p:spPr>
            <a:xfrm>
              <a:off x="3736632" y="1471612"/>
              <a:ext cx="335394" cy="335394"/>
            </a:xfrm>
            <a:prstGeom prst="ellipse">
              <a:avLst/>
            </a:prstGeom>
            <a:solidFill>
              <a:srgbClr val="294A5A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5" name="组 23"/>
            <p:cNvGrpSpPr/>
            <p:nvPr/>
          </p:nvGrpSpPr>
          <p:grpSpPr>
            <a:xfrm>
              <a:off x="3795551" y="1557888"/>
              <a:ext cx="217556" cy="162841"/>
              <a:chOff x="6018213" y="1143000"/>
              <a:chExt cx="530225" cy="396875"/>
            </a:xfrm>
            <a:solidFill>
              <a:schemeClr val="bg1"/>
            </a:solidFill>
          </p:grpSpPr>
          <p:sp>
            <p:nvSpPr>
              <p:cNvPr id="36" name="Freeform 149"/>
              <p:cNvSpPr/>
              <p:nvPr/>
            </p:nvSpPr>
            <p:spPr bwMode="auto">
              <a:xfrm>
                <a:off x="6094413" y="1314450"/>
                <a:ext cx="269875" cy="25400"/>
              </a:xfrm>
              <a:custGeom>
                <a:avLst/>
                <a:gdLst/>
                <a:ahLst/>
                <a:cxnLst>
                  <a:cxn ang="0">
                    <a:pos x="16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62" y="16"/>
                  </a:cxn>
                  <a:cxn ang="0">
                    <a:pos x="162" y="16"/>
                  </a:cxn>
                  <a:cxn ang="0">
                    <a:pos x="166" y="14"/>
                  </a:cxn>
                  <a:cxn ang="0">
                    <a:pos x="168" y="12"/>
                  </a:cxn>
                  <a:cxn ang="0">
                    <a:pos x="170" y="10"/>
                  </a:cxn>
                  <a:cxn ang="0">
                    <a:pos x="170" y="8"/>
                  </a:cxn>
                  <a:cxn ang="0">
                    <a:pos x="170" y="8"/>
                  </a:cxn>
                  <a:cxn ang="0">
                    <a:pos x="170" y="4"/>
                  </a:cxn>
                  <a:cxn ang="0">
                    <a:pos x="168" y="2"/>
                  </a:cxn>
                  <a:cxn ang="0">
                    <a:pos x="166" y="0"/>
                  </a:cxn>
                  <a:cxn ang="0">
                    <a:pos x="162" y="0"/>
                  </a:cxn>
                  <a:cxn ang="0">
                    <a:pos x="162" y="0"/>
                  </a:cxn>
                </a:cxnLst>
                <a:rect l="0" t="0" r="r" b="b"/>
                <a:pathLst>
                  <a:path w="170" h="16">
                    <a:moveTo>
                      <a:pt x="162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62" y="16"/>
                    </a:lnTo>
                    <a:lnTo>
                      <a:pt x="162" y="16"/>
                    </a:lnTo>
                    <a:lnTo>
                      <a:pt x="166" y="14"/>
                    </a:lnTo>
                    <a:lnTo>
                      <a:pt x="168" y="12"/>
                    </a:lnTo>
                    <a:lnTo>
                      <a:pt x="170" y="10"/>
                    </a:lnTo>
                    <a:lnTo>
                      <a:pt x="170" y="8"/>
                    </a:lnTo>
                    <a:lnTo>
                      <a:pt x="170" y="8"/>
                    </a:lnTo>
                    <a:lnTo>
                      <a:pt x="170" y="4"/>
                    </a:lnTo>
                    <a:lnTo>
                      <a:pt x="168" y="2"/>
                    </a:lnTo>
                    <a:lnTo>
                      <a:pt x="166" y="0"/>
                    </a:lnTo>
                    <a:lnTo>
                      <a:pt x="162" y="0"/>
                    </a:lnTo>
                    <a:lnTo>
                      <a:pt x="16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50"/>
              <p:cNvSpPr/>
              <p:nvPr/>
            </p:nvSpPr>
            <p:spPr bwMode="auto">
              <a:xfrm>
                <a:off x="6094413" y="1384300"/>
                <a:ext cx="269875" cy="25400"/>
              </a:xfrm>
              <a:custGeom>
                <a:avLst/>
                <a:gdLst/>
                <a:ahLst/>
                <a:cxnLst>
                  <a:cxn ang="0">
                    <a:pos x="16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8" y="16"/>
                  </a:cxn>
                  <a:cxn ang="0">
                    <a:pos x="162" y="16"/>
                  </a:cxn>
                  <a:cxn ang="0">
                    <a:pos x="162" y="16"/>
                  </a:cxn>
                  <a:cxn ang="0">
                    <a:pos x="166" y="16"/>
                  </a:cxn>
                  <a:cxn ang="0">
                    <a:pos x="168" y="14"/>
                  </a:cxn>
                  <a:cxn ang="0">
                    <a:pos x="170" y="12"/>
                  </a:cxn>
                  <a:cxn ang="0">
                    <a:pos x="170" y="8"/>
                  </a:cxn>
                  <a:cxn ang="0">
                    <a:pos x="170" y="8"/>
                  </a:cxn>
                  <a:cxn ang="0">
                    <a:pos x="170" y="6"/>
                  </a:cxn>
                  <a:cxn ang="0">
                    <a:pos x="168" y="2"/>
                  </a:cxn>
                  <a:cxn ang="0">
                    <a:pos x="166" y="2"/>
                  </a:cxn>
                  <a:cxn ang="0">
                    <a:pos x="162" y="0"/>
                  </a:cxn>
                  <a:cxn ang="0">
                    <a:pos x="162" y="0"/>
                  </a:cxn>
                </a:cxnLst>
                <a:rect l="0" t="0" r="r" b="b"/>
                <a:pathLst>
                  <a:path w="170" h="16">
                    <a:moveTo>
                      <a:pt x="162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62" y="16"/>
                    </a:lnTo>
                    <a:lnTo>
                      <a:pt x="162" y="16"/>
                    </a:lnTo>
                    <a:lnTo>
                      <a:pt x="166" y="16"/>
                    </a:lnTo>
                    <a:lnTo>
                      <a:pt x="168" y="14"/>
                    </a:lnTo>
                    <a:lnTo>
                      <a:pt x="170" y="12"/>
                    </a:lnTo>
                    <a:lnTo>
                      <a:pt x="170" y="8"/>
                    </a:lnTo>
                    <a:lnTo>
                      <a:pt x="170" y="8"/>
                    </a:lnTo>
                    <a:lnTo>
                      <a:pt x="170" y="6"/>
                    </a:lnTo>
                    <a:lnTo>
                      <a:pt x="168" y="2"/>
                    </a:lnTo>
                    <a:lnTo>
                      <a:pt x="166" y="2"/>
                    </a:lnTo>
                    <a:lnTo>
                      <a:pt x="162" y="0"/>
                    </a:lnTo>
                    <a:lnTo>
                      <a:pt x="16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51"/>
              <p:cNvSpPr>
                <a:spLocks noEditPoints="1"/>
              </p:cNvSpPr>
              <p:nvPr/>
            </p:nvSpPr>
            <p:spPr bwMode="auto">
              <a:xfrm>
                <a:off x="6018213" y="1219200"/>
                <a:ext cx="428625" cy="320675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20" y="0"/>
                  </a:cxn>
                  <a:cxn ang="0">
                    <a:pos x="12" y="2"/>
                  </a:cxn>
                  <a:cxn ang="0">
                    <a:pos x="0" y="14"/>
                  </a:cxn>
                  <a:cxn ang="0">
                    <a:pos x="0" y="156"/>
                  </a:cxn>
                  <a:cxn ang="0">
                    <a:pos x="0" y="164"/>
                  </a:cxn>
                  <a:cxn ang="0">
                    <a:pos x="12" y="176"/>
                  </a:cxn>
                  <a:cxn ang="0">
                    <a:pos x="178" y="176"/>
                  </a:cxn>
                  <a:cxn ang="0">
                    <a:pos x="204" y="196"/>
                  </a:cxn>
                  <a:cxn ang="0">
                    <a:pos x="208" y="198"/>
                  </a:cxn>
                  <a:cxn ang="0">
                    <a:pos x="208" y="198"/>
                  </a:cxn>
                  <a:cxn ang="0">
                    <a:pos x="218" y="202"/>
                  </a:cxn>
                  <a:cxn ang="0">
                    <a:pos x="224" y="202"/>
                  </a:cxn>
                  <a:cxn ang="0">
                    <a:pos x="228" y="198"/>
                  </a:cxn>
                  <a:cxn ang="0">
                    <a:pos x="230" y="186"/>
                  </a:cxn>
                  <a:cxn ang="0">
                    <a:pos x="250" y="176"/>
                  </a:cxn>
                  <a:cxn ang="0">
                    <a:pos x="258" y="176"/>
                  </a:cxn>
                  <a:cxn ang="0">
                    <a:pos x="270" y="164"/>
                  </a:cxn>
                  <a:cxn ang="0">
                    <a:pos x="270" y="136"/>
                  </a:cxn>
                  <a:cxn ang="0">
                    <a:pos x="270" y="22"/>
                  </a:cxn>
                  <a:cxn ang="0">
                    <a:pos x="270" y="14"/>
                  </a:cxn>
                  <a:cxn ang="0">
                    <a:pos x="258" y="2"/>
                  </a:cxn>
                  <a:cxn ang="0">
                    <a:pos x="250" y="0"/>
                  </a:cxn>
                  <a:cxn ang="0">
                    <a:pos x="254" y="156"/>
                  </a:cxn>
                  <a:cxn ang="0">
                    <a:pos x="250" y="160"/>
                  </a:cxn>
                  <a:cxn ang="0">
                    <a:pos x="220" y="160"/>
                  </a:cxn>
                  <a:cxn ang="0">
                    <a:pos x="214" y="164"/>
                  </a:cxn>
                  <a:cxn ang="0">
                    <a:pos x="212" y="166"/>
                  </a:cxn>
                  <a:cxn ang="0">
                    <a:pos x="214" y="184"/>
                  </a:cxn>
                  <a:cxn ang="0">
                    <a:pos x="186" y="162"/>
                  </a:cxn>
                  <a:cxn ang="0">
                    <a:pos x="20" y="160"/>
                  </a:cxn>
                  <a:cxn ang="0">
                    <a:pos x="16" y="160"/>
                  </a:cxn>
                  <a:cxn ang="0">
                    <a:pos x="16" y="22"/>
                  </a:cxn>
                  <a:cxn ang="0">
                    <a:pos x="16" y="18"/>
                  </a:cxn>
                  <a:cxn ang="0">
                    <a:pos x="250" y="16"/>
                  </a:cxn>
                  <a:cxn ang="0">
                    <a:pos x="254" y="18"/>
                  </a:cxn>
                  <a:cxn ang="0">
                    <a:pos x="254" y="156"/>
                  </a:cxn>
                </a:cxnLst>
                <a:rect l="0" t="0" r="r" b="b"/>
                <a:pathLst>
                  <a:path w="270" h="202">
                    <a:moveTo>
                      <a:pt x="250" y="0"/>
                    </a:moveTo>
                    <a:lnTo>
                      <a:pt x="96" y="0"/>
                    </a:lnTo>
                    <a:lnTo>
                      <a:pt x="8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64"/>
                    </a:lnTo>
                    <a:lnTo>
                      <a:pt x="6" y="170"/>
                    </a:lnTo>
                    <a:lnTo>
                      <a:pt x="12" y="176"/>
                    </a:lnTo>
                    <a:lnTo>
                      <a:pt x="20" y="176"/>
                    </a:lnTo>
                    <a:lnTo>
                      <a:pt x="178" y="176"/>
                    </a:lnTo>
                    <a:lnTo>
                      <a:pt x="204" y="196"/>
                    </a:lnTo>
                    <a:lnTo>
                      <a:pt x="204" y="196"/>
                    </a:lnTo>
                    <a:lnTo>
                      <a:pt x="208" y="198"/>
                    </a:lnTo>
                    <a:lnTo>
                      <a:pt x="208" y="198"/>
                    </a:lnTo>
                    <a:lnTo>
                      <a:pt x="208" y="198"/>
                    </a:lnTo>
                    <a:lnTo>
                      <a:pt x="208" y="198"/>
                    </a:lnTo>
                    <a:lnTo>
                      <a:pt x="212" y="202"/>
                    </a:lnTo>
                    <a:lnTo>
                      <a:pt x="218" y="202"/>
                    </a:lnTo>
                    <a:lnTo>
                      <a:pt x="218" y="202"/>
                    </a:lnTo>
                    <a:lnTo>
                      <a:pt x="224" y="202"/>
                    </a:lnTo>
                    <a:lnTo>
                      <a:pt x="224" y="202"/>
                    </a:lnTo>
                    <a:lnTo>
                      <a:pt x="228" y="198"/>
                    </a:lnTo>
                    <a:lnTo>
                      <a:pt x="230" y="192"/>
                    </a:lnTo>
                    <a:lnTo>
                      <a:pt x="230" y="186"/>
                    </a:lnTo>
                    <a:lnTo>
                      <a:pt x="230" y="176"/>
                    </a:lnTo>
                    <a:lnTo>
                      <a:pt x="250" y="176"/>
                    </a:lnTo>
                    <a:lnTo>
                      <a:pt x="250" y="176"/>
                    </a:lnTo>
                    <a:lnTo>
                      <a:pt x="258" y="176"/>
                    </a:lnTo>
                    <a:lnTo>
                      <a:pt x="264" y="170"/>
                    </a:lnTo>
                    <a:lnTo>
                      <a:pt x="270" y="164"/>
                    </a:lnTo>
                    <a:lnTo>
                      <a:pt x="270" y="156"/>
                    </a:lnTo>
                    <a:lnTo>
                      <a:pt x="270" y="136"/>
                    </a:lnTo>
                    <a:lnTo>
                      <a:pt x="270" y="120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14"/>
                    </a:lnTo>
                    <a:lnTo>
                      <a:pt x="264" y="6"/>
                    </a:lnTo>
                    <a:lnTo>
                      <a:pt x="258" y="2"/>
                    </a:lnTo>
                    <a:lnTo>
                      <a:pt x="250" y="0"/>
                    </a:lnTo>
                    <a:lnTo>
                      <a:pt x="250" y="0"/>
                    </a:lnTo>
                    <a:close/>
                    <a:moveTo>
                      <a:pt x="254" y="156"/>
                    </a:moveTo>
                    <a:lnTo>
                      <a:pt x="254" y="156"/>
                    </a:lnTo>
                    <a:lnTo>
                      <a:pt x="254" y="160"/>
                    </a:lnTo>
                    <a:lnTo>
                      <a:pt x="250" y="160"/>
                    </a:lnTo>
                    <a:lnTo>
                      <a:pt x="220" y="160"/>
                    </a:lnTo>
                    <a:lnTo>
                      <a:pt x="220" y="160"/>
                    </a:lnTo>
                    <a:lnTo>
                      <a:pt x="218" y="162"/>
                    </a:lnTo>
                    <a:lnTo>
                      <a:pt x="214" y="164"/>
                    </a:lnTo>
                    <a:lnTo>
                      <a:pt x="214" y="164"/>
                    </a:lnTo>
                    <a:lnTo>
                      <a:pt x="212" y="166"/>
                    </a:lnTo>
                    <a:lnTo>
                      <a:pt x="212" y="170"/>
                    </a:lnTo>
                    <a:lnTo>
                      <a:pt x="214" y="184"/>
                    </a:lnTo>
                    <a:lnTo>
                      <a:pt x="186" y="162"/>
                    </a:lnTo>
                    <a:lnTo>
                      <a:pt x="186" y="162"/>
                    </a:lnTo>
                    <a:lnTo>
                      <a:pt x="182" y="160"/>
                    </a:lnTo>
                    <a:lnTo>
                      <a:pt x="20" y="160"/>
                    </a:lnTo>
                    <a:lnTo>
                      <a:pt x="20" y="160"/>
                    </a:lnTo>
                    <a:lnTo>
                      <a:pt x="16" y="160"/>
                    </a:lnTo>
                    <a:lnTo>
                      <a:pt x="16" y="156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6" y="18"/>
                    </a:lnTo>
                    <a:lnTo>
                      <a:pt x="20" y="16"/>
                    </a:lnTo>
                    <a:lnTo>
                      <a:pt x="250" y="16"/>
                    </a:lnTo>
                    <a:lnTo>
                      <a:pt x="250" y="16"/>
                    </a:lnTo>
                    <a:lnTo>
                      <a:pt x="254" y="18"/>
                    </a:lnTo>
                    <a:lnTo>
                      <a:pt x="254" y="22"/>
                    </a:lnTo>
                    <a:lnTo>
                      <a:pt x="254" y="15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152"/>
              <p:cNvSpPr/>
              <p:nvPr/>
            </p:nvSpPr>
            <p:spPr bwMode="auto">
              <a:xfrm>
                <a:off x="6135688" y="1143000"/>
                <a:ext cx="412750" cy="298450"/>
              </a:xfrm>
              <a:custGeom>
                <a:avLst/>
                <a:gdLst/>
                <a:ahLst/>
                <a:cxnLst>
                  <a:cxn ang="0">
                    <a:pos x="238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22"/>
                  </a:cxn>
                  <a:cxn ang="0">
                    <a:pos x="0" y="38"/>
                  </a:cxn>
                  <a:cxn ang="0">
                    <a:pos x="16" y="38"/>
                  </a:cxn>
                  <a:cxn ang="0">
                    <a:pos x="16" y="22"/>
                  </a:cxn>
                  <a:cxn ang="0">
                    <a:pos x="16" y="22"/>
                  </a:cxn>
                  <a:cxn ang="0">
                    <a:pos x="18" y="18"/>
                  </a:cxn>
                  <a:cxn ang="0">
                    <a:pos x="24" y="16"/>
                  </a:cxn>
                  <a:cxn ang="0">
                    <a:pos x="238" y="16"/>
                  </a:cxn>
                  <a:cxn ang="0">
                    <a:pos x="238" y="16"/>
                  </a:cxn>
                  <a:cxn ang="0">
                    <a:pos x="242" y="18"/>
                  </a:cxn>
                  <a:cxn ang="0">
                    <a:pos x="244" y="22"/>
                  </a:cxn>
                  <a:cxn ang="0">
                    <a:pos x="244" y="166"/>
                  </a:cxn>
                  <a:cxn ang="0">
                    <a:pos x="244" y="166"/>
                  </a:cxn>
                  <a:cxn ang="0">
                    <a:pos x="242" y="170"/>
                  </a:cxn>
                  <a:cxn ang="0">
                    <a:pos x="238" y="172"/>
                  </a:cxn>
                  <a:cxn ang="0">
                    <a:pos x="208" y="172"/>
                  </a:cxn>
                  <a:cxn ang="0">
                    <a:pos x="208" y="188"/>
                  </a:cxn>
                  <a:cxn ang="0">
                    <a:pos x="238" y="188"/>
                  </a:cxn>
                  <a:cxn ang="0">
                    <a:pos x="238" y="188"/>
                  </a:cxn>
                  <a:cxn ang="0">
                    <a:pos x="246" y="188"/>
                  </a:cxn>
                  <a:cxn ang="0">
                    <a:pos x="254" y="182"/>
                  </a:cxn>
                  <a:cxn ang="0">
                    <a:pos x="260" y="176"/>
                  </a:cxn>
                  <a:cxn ang="0">
                    <a:pos x="260" y="166"/>
                  </a:cxn>
                  <a:cxn ang="0">
                    <a:pos x="260" y="22"/>
                  </a:cxn>
                  <a:cxn ang="0">
                    <a:pos x="260" y="22"/>
                  </a:cxn>
                  <a:cxn ang="0">
                    <a:pos x="260" y="12"/>
                  </a:cxn>
                  <a:cxn ang="0">
                    <a:pos x="254" y="6"/>
                  </a:cxn>
                  <a:cxn ang="0">
                    <a:pos x="246" y="0"/>
                  </a:cxn>
                  <a:cxn ang="0">
                    <a:pos x="238" y="0"/>
                  </a:cxn>
                  <a:cxn ang="0">
                    <a:pos x="238" y="0"/>
                  </a:cxn>
                </a:cxnLst>
                <a:rect l="0" t="0" r="r" b="b"/>
                <a:pathLst>
                  <a:path w="260" h="188">
                    <a:moveTo>
                      <a:pt x="238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38"/>
                    </a:lnTo>
                    <a:lnTo>
                      <a:pt x="16" y="38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8" y="18"/>
                    </a:lnTo>
                    <a:lnTo>
                      <a:pt x="24" y="16"/>
                    </a:lnTo>
                    <a:lnTo>
                      <a:pt x="238" y="16"/>
                    </a:lnTo>
                    <a:lnTo>
                      <a:pt x="238" y="16"/>
                    </a:lnTo>
                    <a:lnTo>
                      <a:pt x="242" y="18"/>
                    </a:lnTo>
                    <a:lnTo>
                      <a:pt x="244" y="22"/>
                    </a:lnTo>
                    <a:lnTo>
                      <a:pt x="244" y="166"/>
                    </a:lnTo>
                    <a:lnTo>
                      <a:pt x="244" y="166"/>
                    </a:lnTo>
                    <a:lnTo>
                      <a:pt x="242" y="170"/>
                    </a:lnTo>
                    <a:lnTo>
                      <a:pt x="238" y="172"/>
                    </a:lnTo>
                    <a:lnTo>
                      <a:pt x="208" y="172"/>
                    </a:lnTo>
                    <a:lnTo>
                      <a:pt x="208" y="188"/>
                    </a:lnTo>
                    <a:lnTo>
                      <a:pt x="238" y="188"/>
                    </a:lnTo>
                    <a:lnTo>
                      <a:pt x="238" y="188"/>
                    </a:lnTo>
                    <a:lnTo>
                      <a:pt x="246" y="188"/>
                    </a:lnTo>
                    <a:lnTo>
                      <a:pt x="254" y="182"/>
                    </a:lnTo>
                    <a:lnTo>
                      <a:pt x="260" y="176"/>
                    </a:lnTo>
                    <a:lnTo>
                      <a:pt x="260" y="166"/>
                    </a:lnTo>
                    <a:lnTo>
                      <a:pt x="260" y="22"/>
                    </a:lnTo>
                    <a:lnTo>
                      <a:pt x="260" y="22"/>
                    </a:lnTo>
                    <a:lnTo>
                      <a:pt x="260" y="12"/>
                    </a:lnTo>
                    <a:lnTo>
                      <a:pt x="254" y="6"/>
                    </a:lnTo>
                    <a:lnTo>
                      <a:pt x="246" y="0"/>
                    </a:lnTo>
                    <a:lnTo>
                      <a:pt x="238" y="0"/>
                    </a:lnTo>
                    <a:lnTo>
                      <a:pt x="2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2335179" y="1907249"/>
            <a:ext cx="335394" cy="335394"/>
            <a:chOff x="2335179" y="1907249"/>
            <a:chExt cx="335394" cy="335394"/>
          </a:xfrm>
        </p:grpSpPr>
        <p:sp>
          <p:nvSpPr>
            <p:cNvPr id="20" name="椭圆 19"/>
            <p:cNvSpPr/>
            <p:nvPr/>
          </p:nvSpPr>
          <p:spPr>
            <a:xfrm>
              <a:off x="2335179" y="1907249"/>
              <a:ext cx="335394" cy="335394"/>
            </a:xfrm>
            <a:prstGeom prst="ellipse">
              <a:avLst/>
            </a:prstGeom>
            <a:solidFill>
              <a:srgbClr val="294A5A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Freeform 145"/>
            <p:cNvSpPr>
              <a:spLocks noEditPoints="1"/>
            </p:cNvSpPr>
            <p:nvPr/>
          </p:nvSpPr>
          <p:spPr bwMode="auto">
            <a:xfrm>
              <a:off x="2402588" y="1959043"/>
              <a:ext cx="221824" cy="200495"/>
            </a:xfrm>
            <a:custGeom>
              <a:avLst/>
              <a:gdLst/>
              <a:ahLst/>
              <a:cxnLst>
                <a:cxn ang="0">
                  <a:pos x="182" y="282"/>
                </a:cxn>
                <a:cxn ang="0">
                  <a:pos x="130" y="180"/>
                </a:cxn>
                <a:cxn ang="0">
                  <a:pos x="58" y="282"/>
                </a:cxn>
                <a:cxn ang="0">
                  <a:pos x="50" y="282"/>
                </a:cxn>
                <a:cxn ang="0">
                  <a:pos x="42" y="278"/>
                </a:cxn>
                <a:cxn ang="0">
                  <a:pos x="36" y="268"/>
                </a:cxn>
                <a:cxn ang="0">
                  <a:pos x="36" y="166"/>
                </a:cxn>
                <a:cxn ang="0">
                  <a:pos x="16" y="166"/>
                </a:cxn>
                <a:cxn ang="0">
                  <a:pos x="4" y="164"/>
                </a:cxn>
                <a:cxn ang="0">
                  <a:pos x="0" y="158"/>
                </a:cxn>
                <a:cxn ang="0">
                  <a:pos x="0" y="156"/>
                </a:cxn>
                <a:cxn ang="0">
                  <a:pos x="0" y="146"/>
                </a:cxn>
                <a:cxn ang="0">
                  <a:pos x="138" y="8"/>
                </a:cxn>
                <a:cxn ang="0">
                  <a:pos x="146" y="2"/>
                </a:cxn>
                <a:cxn ang="0">
                  <a:pos x="156" y="0"/>
                </a:cxn>
                <a:cxn ang="0">
                  <a:pos x="174" y="8"/>
                </a:cxn>
                <a:cxn ang="0">
                  <a:pos x="306" y="142"/>
                </a:cxn>
                <a:cxn ang="0">
                  <a:pos x="312" y="152"/>
                </a:cxn>
                <a:cxn ang="0">
                  <a:pos x="312" y="158"/>
                </a:cxn>
                <a:cxn ang="0">
                  <a:pos x="310" y="160"/>
                </a:cxn>
                <a:cxn ang="0">
                  <a:pos x="302" y="166"/>
                </a:cxn>
                <a:cxn ang="0">
                  <a:pos x="276" y="166"/>
                </a:cxn>
                <a:cxn ang="0">
                  <a:pos x="276" y="262"/>
                </a:cxn>
                <a:cxn ang="0">
                  <a:pos x="274" y="274"/>
                </a:cxn>
                <a:cxn ang="0">
                  <a:pos x="268" y="280"/>
                </a:cxn>
                <a:cxn ang="0">
                  <a:pos x="258" y="282"/>
                </a:cxn>
                <a:cxn ang="0">
                  <a:pos x="196" y="268"/>
                </a:cxn>
                <a:cxn ang="0">
                  <a:pos x="258" y="268"/>
                </a:cxn>
                <a:cxn ang="0">
                  <a:pos x="260" y="268"/>
                </a:cxn>
                <a:cxn ang="0">
                  <a:pos x="260" y="152"/>
                </a:cxn>
                <a:cxn ang="0">
                  <a:pos x="296" y="152"/>
                </a:cxn>
                <a:cxn ang="0">
                  <a:pos x="296" y="152"/>
                </a:cxn>
                <a:cxn ang="0">
                  <a:pos x="164" y="18"/>
                </a:cxn>
                <a:cxn ang="0">
                  <a:pos x="160" y="16"/>
                </a:cxn>
                <a:cxn ang="0">
                  <a:pos x="152" y="16"/>
                </a:cxn>
                <a:cxn ang="0">
                  <a:pos x="16" y="152"/>
                </a:cxn>
                <a:cxn ang="0">
                  <a:pos x="14" y="152"/>
                </a:cxn>
                <a:cxn ang="0">
                  <a:pos x="16" y="152"/>
                </a:cxn>
                <a:cxn ang="0">
                  <a:pos x="50" y="262"/>
                </a:cxn>
                <a:cxn ang="0">
                  <a:pos x="52" y="266"/>
                </a:cxn>
                <a:cxn ang="0">
                  <a:pos x="52" y="266"/>
                </a:cxn>
                <a:cxn ang="0">
                  <a:pos x="114" y="268"/>
                </a:cxn>
                <a:cxn ang="0">
                  <a:pos x="196" y="164"/>
                </a:cxn>
              </a:cxnLst>
              <a:rect l="0" t="0" r="r" b="b"/>
              <a:pathLst>
                <a:path w="312" h="282">
                  <a:moveTo>
                    <a:pt x="258" y="282"/>
                  </a:moveTo>
                  <a:lnTo>
                    <a:pt x="182" y="282"/>
                  </a:lnTo>
                  <a:lnTo>
                    <a:pt x="182" y="180"/>
                  </a:lnTo>
                  <a:lnTo>
                    <a:pt x="130" y="180"/>
                  </a:lnTo>
                  <a:lnTo>
                    <a:pt x="130" y="282"/>
                  </a:lnTo>
                  <a:lnTo>
                    <a:pt x="58" y="282"/>
                  </a:lnTo>
                  <a:lnTo>
                    <a:pt x="58" y="282"/>
                  </a:lnTo>
                  <a:lnTo>
                    <a:pt x="50" y="282"/>
                  </a:lnTo>
                  <a:lnTo>
                    <a:pt x="46" y="280"/>
                  </a:lnTo>
                  <a:lnTo>
                    <a:pt x="42" y="278"/>
                  </a:lnTo>
                  <a:lnTo>
                    <a:pt x="38" y="274"/>
                  </a:lnTo>
                  <a:lnTo>
                    <a:pt x="36" y="268"/>
                  </a:lnTo>
                  <a:lnTo>
                    <a:pt x="36" y="262"/>
                  </a:lnTo>
                  <a:lnTo>
                    <a:pt x="36" y="166"/>
                  </a:lnTo>
                  <a:lnTo>
                    <a:pt x="16" y="166"/>
                  </a:lnTo>
                  <a:lnTo>
                    <a:pt x="16" y="166"/>
                  </a:lnTo>
                  <a:lnTo>
                    <a:pt x="8" y="166"/>
                  </a:lnTo>
                  <a:lnTo>
                    <a:pt x="4" y="164"/>
                  </a:lnTo>
                  <a:lnTo>
                    <a:pt x="2" y="160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6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4" y="142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46" y="2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66" y="2"/>
                  </a:lnTo>
                  <a:lnTo>
                    <a:pt x="174" y="8"/>
                  </a:lnTo>
                  <a:lnTo>
                    <a:pt x="306" y="142"/>
                  </a:lnTo>
                  <a:lnTo>
                    <a:pt x="306" y="142"/>
                  </a:lnTo>
                  <a:lnTo>
                    <a:pt x="310" y="146"/>
                  </a:lnTo>
                  <a:lnTo>
                    <a:pt x="312" y="152"/>
                  </a:lnTo>
                  <a:lnTo>
                    <a:pt x="312" y="156"/>
                  </a:lnTo>
                  <a:lnTo>
                    <a:pt x="312" y="158"/>
                  </a:lnTo>
                  <a:lnTo>
                    <a:pt x="312" y="158"/>
                  </a:lnTo>
                  <a:lnTo>
                    <a:pt x="310" y="160"/>
                  </a:lnTo>
                  <a:lnTo>
                    <a:pt x="308" y="164"/>
                  </a:lnTo>
                  <a:lnTo>
                    <a:pt x="302" y="166"/>
                  </a:lnTo>
                  <a:lnTo>
                    <a:pt x="296" y="166"/>
                  </a:lnTo>
                  <a:lnTo>
                    <a:pt x="276" y="166"/>
                  </a:lnTo>
                  <a:lnTo>
                    <a:pt x="276" y="262"/>
                  </a:lnTo>
                  <a:lnTo>
                    <a:pt x="276" y="262"/>
                  </a:lnTo>
                  <a:lnTo>
                    <a:pt x="276" y="268"/>
                  </a:lnTo>
                  <a:lnTo>
                    <a:pt x="274" y="274"/>
                  </a:lnTo>
                  <a:lnTo>
                    <a:pt x="272" y="278"/>
                  </a:lnTo>
                  <a:lnTo>
                    <a:pt x="268" y="280"/>
                  </a:lnTo>
                  <a:lnTo>
                    <a:pt x="264" y="282"/>
                  </a:lnTo>
                  <a:lnTo>
                    <a:pt x="258" y="282"/>
                  </a:lnTo>
                  <a:lnTo>
                    <a:pt x="258" y="282"/>
                  </a:lnTo>
                  <a:close/>
                  <a:moveTo>
                    <a:pt x="196" y="268"/>
                  </a:moveTo>
                  <a:lnTo>
                    <a:pt x="258" y="268"/>
                  </a:lnTo>
                  <a:lnTo>
                    <a:pt x="258" y="268"/>
                  </a:lnTo>
                  <a:lnTo>
                    <a:pt x="260" y="268"/>
                  </a:lnTo>
                  <a:lnTo>
                    <a:pt x="260" y="268"/>
                  </a:lnTo>
                  <a:lnTo>
                    <a:pt x="260" y="262"/>
                  </a:lnTo>
                  <a:lnTo>
                    <a:pt x="260" y="152"/>
                  </a:lnTo>
                  <a:lnTo>
                    <a:pt x="296" y="152"/>
                  </a:lnTo>
                  <a:lnTo>
                    <a:pt x="296" y="152"/>
                  </a:lnTo>
                  <a:lnTo>
                    <a:pt x="296" y="152"/>
                  </a:lnTo>
                  <a:lnTo>
                    <a:pt x="296" y="152"/>
                  </a:lnTo>
                  <a:lnTo>
                    <a:pt x="296" y="152"/>
                  </a:lnTo>
                  <a:lnTo>
                    <a:pt x="164" y="18"/>
                  </a:lnTo>
                  <a:lnTo>
                    <a:pt x="164" y="18"/>
                  </a:lnTo>
                  <a:lnTo>
                    <a:pt x="160" y="16"/>
                  </a:lnTo>
                  <a:lnTo>
                    <a:pt x="156" y="14"/>
                  </a:lnTo>
                  <a:lnTo>
                    <a:pt x="152" y="16"/>
                  </a:lnTo>
                  <a:lnTo>
                    <a:pt x="148" y="18"/>
                  </a:lnTo>
                  <a:lnTo>
                    <a:pt x="16" y="152"/>
                  </a:lnTo>
                  <a:lnTo>
                    <a:pt x="16" y="152"/>
                  </a:lnTo>
                  <a:lnTo>
                    <a:pt x="14" y="152"/>
                  </a:lnTo>
                  <a:lnTo>
                    <a:pt x="14" y="152"/>
                  </a:lnTo>
                  <a:lnTo>
                    <a:pt x="16" y="152"/>
                  </a:lnTo>
                  <a:lnTo>
                    <a:pt x="50" y="152"/>
                  </a:lnTo>
                  <a:lnTo>
                    <a:pt x="50" y="262"/>
                  </a:lnTo>
                  <a:lnTo>
                    <a:pt x="50" y="262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8" y="268"/>
                  </a:lnTo>
                  <a:lnTo>
                    <a:pt x="114" y="268"/>
                  </a:lnTo>
                  <a:lnTo>
                    <a:pt x="114" y="164"/>
                  </a:lnTo>
                  <a:lnTo>
                    <a:pt x="196" y="164"/>
                  </a:lnTo>
                  <a:lnTo>
                    <a:pt x="196" y="26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663865" y="3335858"/>
            <a:ext cx="475055" cy="475055"/>
            <a:chOff x="4663865" y="3335858"/>
            <a:chExt cx="475055" cy="475055"/>
          </a:xfrm>
        </p:grpSpPr>
        <p:sp>
          <p:nvSpPr>
            <p:cNvPr id="25" name="椭圆 24"/>
            <p:cNvSpPr/>
            <p:nvPr/>
          </p:nvSpPr>
          <p:spPr>
            <a:xfrm>
              <a:off x="4663865" y="3335858"/>
              <a:ext cx="475055" cy="475055"/>
            </a:xfrm>
            <a:prstGeom prst="ellipse">
              <a:avLst/>
            </a:prstGeom>
            <a:solidFill>
              <a:srgbClr val="ED5A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Freeform 148"/>
            <p:cNvSpPr>
              <a:spLocks noEditPoints="1"/>
            </p:cNvSpPr>
            <p:nvPr/>
          </p:nvSpPr>
          <p:spPr bwMode="auto">
            <a:xfrm>
              <a:off x="4762461" y="3423994"/>
              <a:ext cx="271551" cy="285750"/>
            </a:xfrm>
            <a:custGeom>
              <a:avLst/>
              <a:gdLst/>
              <a:ahLst/>
              <a:cxnLst>
                <a:cxn ang="0">
                  <a:pos x="238" y="8"/>
                </a:cxn>
                <a:cxn ang="0">
                  <a:pos x="234" y="2"/>
                </a:cxn>
                <a:cxn ang="0">
                  <a:pos x="78" y="0"/>
                </a:cxn>
                <a:cxn ang="0">
                  <a:pos x="72" y="2"/>
                </a:cxn>
                <a:cxn ang="0">
                  <a:pos x="68" y="48"/>
                </a:cxn>
                <a:cxn ang="0">
                  <a:pos x="16" y="50"/>
                </a:cxn>
                <a:cxn ang="0">
                  <a:pos x="0" y="74"/>
                </a:cxn>
                <a:cxn ang="0">
                  <a:pos x="2" y="88"/>
                </a:cxn>
                <a:cxn ang="0">
                  <a:pos x="44" y="162"/>
                </a:cxn>
                <a:cxn ang="0">
                  <a:pos x="44" y="162"/>
                </a:cxn>
                <a:cxn ang="0">
                  <a:pos x="62" y="178"/>
                </a:cxn>
                <a:cxn ang="0">
                  <a:pos x="72" y="194"/>
                </a:cxn>
                <a:cxn ang="0">
                  <a:pos x="96" y="228"/>
                </a:cxn>
                <a:cxn ang="0">
                  <a:pos x="132" y="248"/>
                </a:cxn>
                <a:cxn ang="0">
                  <a:pos x="126" y="272"/>
                </a:cxn>
                <a:cxn ang="0">
                  <a:pos x="106" y="280"/>
                </a:cxn>
                <a:cxn ang="0">
                  <a:pos x="98" y="308"/>
                </a:cxn>
                <a:cxn ang="0">
                  <a:pos x="72" y="310"/>
                </a:cxn>
                <a:cxn ang="0">
                  <a:pos x="72" y="320"/>
                </a:cxn>
                <a:cxn ang="0">
                  <a:pos x="114" y="322"/>
                </a:cxn>
                <a:cxn ang="0">
                  <a:pos x="228" y="322"/>
                </a:cxn>
                <a:cxn ang="0">
                  <a:pos x="236" y="314"/>
                </a:cxn>
                <a:cxn ang="0">
                  <a:pos x="228" y="308"/>
                </a:cxn>
                <a:cxn ang="0">
                  <a:pos x="208" y="300"/>
                </a:cxn>
                <a:cxn ang="0">
                  <a:pos x="190" y="274"/>
                </a:cxn>
                <a:cxn ang="0">
                  <a:pos x="160" y="250"/>
                </a:cxn>
                <a:cxn ang="0">
                  <a:pos x="188" y="244"/>
                </a:cxn>
                <a:cxn ang="0">
                  <a:pos x="220" y="218"/>
                </a:cxn>
                <a:cxn ang="0">
                  <a:pos x="236" y="180"/>
                </a:cxn>
                <a:cxn ang="0">
                  <a:pos x="252" y="174"/>
                </a:cxn>
                <a:cxn ang="0">
                  <a:pos x="262" y="162"/>
                </a:cxn>
                <a:cxn ang="0">
                  <a:pos x="302" y="88"/>
                </a:cxn>
                <a:cxn ang="0">
                  <a:pos x="306" y="82"/>
                </a:cxn>
                <a:cxn ang="0">
                  <a:pos x="304" y="64"/>
                </a:cxn>
                <a:cxn ang="0">
                  <a:pos x="280" y="48"/>
                </a:cxn>
                <a:cxn ang="0">
                  <a:pos x="68" y="164"/>
                </a:cxn>
                <a:cxn ang="0">
                  <a:pos x="56" y="154"/>
                </a:cxn>
                <a:cxn ang="0">
                  <a:pos x="16" y="82"/>
                </a:cxn>
                <a:cxn ang="0">
                  <a:pos x="14" y="74"/>
                </a:cxn>
                <a:cxn ang="0">
                  <a:pos x="18" y="66"/>
                </a:cxn>
                <a:cxn ang="0">
                  <a:pos x="68" y="64"/>
                </a:cxn>
                <a:cxn ang="0">
                  <a:pos x="180" y="286"/>
                </a:cxn>
                <a:cxn ang="0">
                  <a:pos x="192" y="296"/>
                </a:cxn>
                <a:cxn ang="0">
                  <a:pos x="112" y="308"/>
                </a:cxn>
                <a:cxn ang="0">
                  <a:pos x="114" y="296"/>
                </a:cxn>
                <a:cxn ang="0">
                  <a:pos x="126" y="286"/>
                </a:cxn>
                <a:cxn ang="0">
                  <a:pos x="222" y="56"/>
                </a:cxn>
                <a:cxn ang="0">
                  <a:pos x="222" y="172"/>
                </a:cxn>
                <a:cxn ang="0">
                  <a:pos x="222" y="174"/>
                </a:cxn>
                <a:cxn ang="0">
                  <a:pos x="208" y="208"/>
                </a:cxn>
                <a:cxn ang="0">
                  <a:pos x="178" y="232"/>
                </a:cxn>
                <a:cxn ang="0">
                  <a:pos x="152" y="236"/>
                </a:cxn>
                <a:cxn ang="0">
                  <a:pos x="116" y="226"/>
                </a:cxn>
                <a:cxn ang="0">
                  <a:pos x="90" y="198"/>
                </a:cxn>
                <a:cxn ang="0">
                  <a:pos x="84" y="172"/>
                </a:cxn>
                <a:cxn ang="0">
                  <a:pos x="82" y="56"/>
                </a:cxn>
                <a:cxn ang="0">
                  <a:pos x="222" y="56"/>
                </a:cxn>
                <a:cxn ang="0">
                  <a:pos x="290" y="82"/>
                </a:cxn>
                <a:cxn ang="0">
                  <a:pos x="250" y="154"/>
                </a:cxn>
                <a:cxn ang="0">
                  <a:pos x="238" y="164"/>
                </a:cxn>
                <a:cxn ang="0">
                  <a:pos x="280" y="64"/>
                </a:cxn>
                <a:cxn ang="0">
                  <a:pos x="290" y="70"/>
                </a:cxn>
                <a:cxn ang="0">
                  <a:pos x="290" y="80"/>
                </a:cxn>
              </a:cxnLst>
              <a:rect l="0" t="0" r="r" b="b"/>
              <a:pathLst>
                <a:path w="306" h="322">
                  <a:moveTo>
                    <a:pt x="280" y="48"/>
                  </a:moveTo>
                  <a:lnTo>
                    <a:pt x="238" y="48"/>
                  </a:lnTo>
                  <a:lnTo>
                    <a:pt x="238" y="8"/>
                  </a:lnTo>
                  <a:lnTo>
                    <a:pt x="238" y="8"/>
                  </a:lnTo>
                  <a:lnTo>
                    <a:pt x="236" y="4"/>
                  </a:lnTo>
                  <a:lnTo>
                    <a:pt x="234" y="2"/>
                  </a:lnTo>
                  <a:lnTo>
                    <a:pt x="232" y="0"/>
                  </a:lnTo>
                  <a:lnTo>
                    <a:pt x="22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2" y="2"/>
                  </a:lnTo>
                  <a:lnTo>
                    <a:pt x="70" y="4"/>
                  </a:lnTo>
                  <a:lnTo>
                    <a:pt x="68" y="8"/>
                  </a:lnTo>
                  <a:lnTo>
                    <a:pt x="68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16" y="50"/>
                  </a:lnTo>
                  <a:lnTo>
                    <a:pt x="8" y="56"/>
                  </a:lnTo>
                  <a:lnTo>
                    <a:pt x="2" y="6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4" y="88"/>
                  </a:lnTo>
                  <a:lnTo>
                    <a:pt x="44" y="162"/>
                  </a:lnTo>
                  <a:lnTo>
                    <a:pt x="44" y="162"/>
                  </a:lnTo>
                  <a:lnTo>
                    <a:pt x="44" y="162"/>
                  </a:lnTo>
                  <a:lnTo>
                    <a:pt x="44" y="162"/>
                  </a:lnTo>
                  <a:lnTo>
                    <a:pt x="48" y="168"/>
                  </a:lnTo>
                  <a:lnTo>
                    <a:pt x="54" y="174"/>
                  </a:lnTo>
                  <a:lnTo>
                    <a:pt x="62" y="178"/>
                  </a:lnTo>
                  <a:lnTo>
                    <a:pt x="70" y="180"/>
                  </a:lnTo>
                  <a:lnTo>
                    <a:pt x="70" y="180"/>
                  </a:lnTo>
                  <a:lnTo>
                    <a:pt x="72" y="194"/>
                  </a:lnTo>
                  <a:lnTo>
                    <a:pt x="78" y="208"/>
                  </a:lnTo>
                  <a:lnTo>
                    <a:pt x="86" y="218"/>
                  </a:lnTo>
                  <a:lnTo>
                    <a:pt x="96" y="228"/>
                  </a:lnTo>
                  <a:lnTo>
                    <a:pt x="106" y="236"/>
                  </a:lnTo>
                  <a:lnTo>
                    <a:pt x="118" y="244"/>
                  </a:lnTo>
                  <a:lnTo>
                    <a:pt x="132" y="248"/>
                  </a:lnTo>
                  <a:lnTo>
                    <a:pt x="146" y="250"/>
                  </a:lnTo>
                  <a:lnTo>
                    <a:pt x="146" y="272"/>
                  </a:lnTo>
                  <a:lnTo>
                    <a:pt x="126" y="272"/>
                  </a:lnTo>
                  <a:lnTo>
                    <a:pt x="126" y="272"/>
                  </a:lnTo>
                  <a:lnTo>
                    <a:pt x="114" y="274"/>
                  </a:lnTo>
                  <a:lnTo>
                    <a:pt x="106" y="280"/>
                  </a:lnTo>
                  <a:lnTo>
                    <a:pt x="100" y="290"/>
                  </a:lnTo>
                  <a:lnTo>
                    <a:pt x="98" y="300"/>
                  </a:lnTo>
                  <a:lnTo>
                    <a:pt x="98" y="308"/>
                  </a:lnTo>
                  <a:lnTo>
                    <a:pt x="78" y="308"/>
                  </a:lnTo>
                  <a:lnTo>
                    <a:pt x="78" y="308"/>
                  </a:lnTo>
                  <a:lnTo>
                    <a:pt x="72" y="310"/>
                  </a:lnTo>
                  <a:lnTo>
                    <a:pt x="70" y="314"/>
                  </a:lnTo>
                  <a:lnTo>
                    <a:pt x="70" y="314"/>
                  </a:lnTo>
                  <a:lnTo>
                    <a:pt x="72" y="320"/>
                  </a:lnTo>
                  <a:lnTo>
                    <a:pt x="78" y="322"/>
                  </a:lnTo>
                  <a:lnTo>
                    <a:pt x="98" y="322"/>
                  </a:lnTo>
                  <a:lnTo>
                    <a:pt x="114" y="322"/>
                  </a:lnTo>
                  <a:lnTo>
                    <a:pt x="192" y="322"/>
                  </a:lnTo>
                  <a:lnTo>
                    <a:pt x="208" y="322"/>
                  </a:lnTo>
                  <a:lnTo>
                    <a:pt x="228" y="322"/>
                  </a:lnTo>
                  <a:lnTo>
                    <a:pt x="228" y="322"/>
                  </a:lnTo>
                  <a:lnTo>
                    <a:pt x="234" y="320"/>
                  </a:lnTo>
                  <a:lnTo>
                    <a:pt x="236" y="314"/>
                  </a:lnTo>
                  <a:lnTo>
                    <a:pt x="236" y="314"/>
                  </a:lnTo>
                  <a:lnTo>
                    <a:pt x="234" y="310"/>
                  </a:lnTo>
                  <a:lnTo>
                    <a:pt x="228" y="308"/>
                  </a:lnTo>
                  <a:lnTo>
                    <a:pt x="208" y="308"/>
                  </a:lnTo>
                  <a:lnTo>
                    <a:pt x="208" y="300"/>
                  </a:lnTo>
                  <a:lnTo>
                    <a:pt x="208" y="300"/>
                  </a:lnTo>
                  <a:lnTo>
                    <a:pt x="206" y="290"/>
                  </a:lnTo>
                  <a:lnTo>
                    <a:pt x="200" y="280"/>
                  </a:lnTo>
                  <a:lnTo>
                    <a:pt x="190" y="274"/>
                  </a:lnTo>
                  <a:lnTo>
                    <a:pt x="180" y="272"/>
                  </a:lnTo>
                  <a:lnTo>
                    <a:pt x="160" y="272"/>
                  </a:lnTo>
                  <a:lnTo>
                    <a:pt x="160" y="250"/>
                  </a:lnTo>
                  <a:lnTo>
                    <a:pt x="160" y="250"/>
                  </a:lnTo>
                  <a:lnTo>
                    <a:pt x="174" y="248"/>
                  </a:lnTo>
                  <a:lnTo>
                    <a:pt x="188" y="244"/>
                  </a:lnTo>
                  <a:lnTo>
                    <a:pt x="200" y="236"/>
                  </a:lnTo>
                  <a:lnTo>
                    <a:pt x="210" y="228"/>
                  </a:lnTo>
                  <a:lnTo>
                    <a:pt x="220" y="218"/>
                  </a:lnTo>
                  <a:lnTo>
                    <a:pt x="228" y="208"/>
                  </a:lnTo>
                  <a:lnTo>
                    <a:pt x="232" y="194"/>
                  </a:lnTo>
                  <a:lnTo>
                    <a:pt x="236" y="180"/>
                  </a:lnTo>
                  <a:lnTo>
                    <a:pt x="236" y="180"/>
                  </a:lnTo>
                  <a:lnTo>
                    <a:pt x="244" y="178"/>
                  </a:lnTo>
                  <a:lnTo>
                    <a:pt x="252" y="174"/>
                  </a:lnTo>
                  <a:lnTo>
                    <a:pt x="258" y="168"/>
                  </a:lnTo>
                  <a:lnTo>
                    <a:pt x="262" y="162"/>
                  </a:lnTo>
                  <a:lnTo>
                    <a:pt x="262" y="162"/>
                  </a:lnTo>
                  <a:lnTo>
                    <a:pt x="262" y="162"/>
                  </a:lnTo>
                  <a:lnTo>
                    <a:pt x="302" y="88"/>
                  </a:lnTo>
                  <a:lnTo>
                    <a:pt x="302" y="88"/>
                  </a:lnTo>
                  <a:lnTo>
                    <a:pt x="302" y="88"/>
                  </a:lnTo>
                  <a:lnTo>
                    <a:pt x="302" y="88"/>
                  </a:lnTo>
                  <a:lnTo>
                    <a:pt x="306" y="82"/>
                  </a:lnTo>
                  <a:lnTo>
                    <a:pt x="306" y="74"/>
                  </a:lnTo>
                  <a:lnTo>
                    <a:pt x="306" y="74"/>
                  </a:lnTo>
                  <a:lnTo>
                    <a:pt x="304" y="64"/>
                  </a:lnTo>
                  <a:lnTo>
                    <a:pt x="298" y="56"/>
                  </a:lnTo>
                  <a:lnTo>
                    <a:pt x="290" y="50"/>
                  </a:lnTo>
                  <a:lnTo>
                    <a:pt x="280" y="48"/>
                  </a:lnTo>
                  <a:lnTo>
                    <a:pt x="280" y="48"/>
                  </a:lnTo>
                  <a:close/>
                  <a:moveTo>
                    <a:pt x="68" y="164"/>
                  </a:moveTo>
                  <a:lnTo>
                    <a:pt x="68" y="164"/>
                  </a:lnTo>
                  <a:lnTo>
                    <a:pt x="62" y="160"/>
                  </a:lnTo>
                  <a:lnTo>
                    <a:pt x="56" y="154"/>
                  </a:lnTo>
                  <a:lnTo>
                    <a:pt x="56" y="154"/>
                  </a:lnTo>
                  <a:lnTo>
                    <a:pt x="56" y="154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6" y="70"/>
                  </a:lnTo>
                  <a:lnTo>
                    <a:pt x="18" y="66"/>
                  </a:lnTo>
                  <a:lnTo>
                    <a:pt x="22" y="64"/>
                  </a:lnTo>
                  <a:lnTo>
                    <a:pt x="26" y="64"/>
                  </a:lnTo>
                  <a:lnTo>
                    <a:pt x="68" y="64"/>
                  </a:lnTo>
                  <a:lnTo>
                    <a:pt x="68" y="164"/>
                  </a:lnTo>
                  <a:close/>
                  <a:moveTo>
                    <a:pt x="180" y="286"/>
                  </a:moveTo>
                  <a:lnTo>
                    <a:pt x="180" y="286"/>
                  </a:lnTo>
                  <a:lnTo>
                    <a:pt x="186" y="288"/>
                  </a:lnTo>
                  <a:lnTo>
                    <a:pt x="190" y="290"/>
                  </a:lnTo>
                  <a:lnTo>
                    <a:pt x="192" y="296"/>
                  </a:lnTo>
                  <a:lnTo>
                    <a:pt x="194" y="300"/>
                  </a:lnTo>
                  <a:lnTo>
                    <a:pt x="194" y="308"/>
                  </a:lnTo>
                  <a:lnTo>
                    <a:pt x="112" y="308"/>
                  </a:lnTo>
                  <a:lnTo>
                    <a:pt x="112" y="300"/>
                  </a:lnTo>
                  <a:lnTo>
                    <a:pt x="112" y="300"/>
                  </a:lnTo>
                  <a:lnTo>
                    <a:pt x="114" y="296"/>
                  </a:lnTo>
                  <a:lnTo>
                    <a:pt x="116" y="290"/>
                  </a:lnTo>
                  <a:lnTo>
                    <a:pt x="120" y="288"/>
                  </a:lnTo>
                  <a:lnTo>
                    <a:pt x="126" y="286"/>
                  </a:lnTo>
                  <a:lnTo>
                    <a:pt x="152" y="286"/>
                  </a:lnTo>
                  <a:lnTo>
                    <a:pt x="180" y="286"/>
                  </a:lnTo>
                  <a:close/>
                  <a:moveTo>
                    <a:pt x="222" y="56"/>
                  </a:moveTo>
                  <a:lnTo>
                    <a:pt x="222" y="170"/>
                  </a:lnTo>
                  <a:lnTo>
                    <a:pt x="222" y="170"/>
                  </a:lnTo>
                  <a:lnTo>
                    <a:pt x="222" y="172"/>
                  </a:lnTo>
                  <a:lnTo>
                    <a:pt x="222" y="172"/>
                  </a:lnTo>
                  <a:lnTo>
                    <a:pt x="222" y="174"/>
                  </a:lnTo>
                  <a:lnTo>
                    <a:pt x="222" y="174"/>
                  </a:lnTo>
                  <a:lnTo>
                    <a:pt x="220" y="186"/>
                  </a:lnTo>
                  <a:lnTo>
                    <a:pt x="216" y="198"/>
                  </a:lnTo>
                  <a:lnTo>
                    <a:pt x="208" y="208"/>
                  </a:lnTo>
                  <a:lnTo>
                    <a:pt x="200" y="218"/>
                  </a:lnTo>
                  <a:lnTo>
                    <a:pt x="190" y="226"/>
                  </a:lnTo>
                  <a:lnTo>
                    <a:pt x="178" y="232"/>
                  </a:lnTo>
                  <a:lnTo>
                    <a:pt x="166" y="234"/>
                  </a:lnTo>
                  <a:lnTo>
                    <a:pt x="152" y="236"/>
                  </a:lnTo>
                  <a:lnTo>
                    <a:pt x="152" y="236"/>
                  </a:lnTo>
                  <a:lnTo>
                    <a:pt x="140" y="234"/>
                  </a:lnTo>
                  <a:lnTo>
                    <a:pt x="128" y="232"/>
                  </a:lnTo>
                  <a:lnTo>
                    <a:pt x="116" y="226"/>
                  </a:lnTo>
                  <a:lnTo>
                    <a:pt x="106" y="218"/>
                  </a:lnTo>
                  <a:lnTo>
                    <a:pt x="98" y="208"/>
                  </a:lnTo>
                  <a:lnTo>
                    <a:pt x="90" y="198"/>
                  </a:lnTo>
                  <a:lnTo>
                    <a:pt x="86" y="186"/>
                  </a:lnTo>
                  <a:lnTo>
                    <a:pt x="84" y="174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2" y="170"/>
                  </a:lnTo>
                  <a:lnTo>
                    <a:pt x="82" y="56"/>
                  </a:lnTo>
                  <a:lnTo>
                    <a:pt x="82" y="14"/>
                  </a:lnTo>
                  <a:lnTo>
                    <a:pt x="222" y="14"/>
                  </a:lnTo>
                  <a:lnTo>
                    <a:pt x="222" y="56"/>
                  </a:lnTo>
                  <a:close/>
                  <a:moveTo>
                    <a:pt x="290" y="80"/>
                  </a:moveTo>
                  <a:lnTo>
                    <a:pt x="290" y="80"/>
                  </a:lnTo>
                  <a:lnTo>
                    <a:pt x="290" y="82"/>
                  </a:lnTo>
                  <a:lnTo>
                    <a:pt x="250" y="154"/>
                  </a:lnTo>
                  <a:lnTo>
                    <a:pt x="250" y="154"/>
                  </a:lnTo>
                  <a:lnTo>
                    <a:pt x="250" y="154"/>
                  </a:lnTo>
                  <a:lnTo>
                    <a:pt x="250" y="154"/>
                  </a:lnTo>
                  <a:lnTo>
                    <a:pt x="244" y="160"/>
                  </a:lnTo>
                  <a:lnTo>
                    <a:pt x="238" y="164"/>
                  </a:lnTo>
                  <a:lnTo>
                    <a:pt x="238" y="64"/>
                  </a:lnTo>
                  <a:lnTo>
                    <a:pt x="280" y="64"/>
                  </a:lnTo>
                  <a:lnTo>
                    <a:pt x="280" y="64"/>
                  </a:lnTo>
                  <a:lnTo>
                    <a:pt x="284" y="64"/>
                  </a:lnTo>
                  <a:lnTo>
                    <a:pt x="288" y="66"/>
                  </a:lnTo>
                  <a:lnTo>
                    <a:pt x="290" y="70"/>
                  </a:lnTo>
                  <a:lnTo>
                    <a:pt x="292" y="74"/>
                  </a:lnTo>
                  <a:lnTo>
                    <a:pt x="292" y="74"/>
                  </a:lnTo>
                  <a:lnTo>
                    <a:pt x="290" y="80"/>
                  </a:lnTo>
                  <a:lnTo>
                    <a:pt x="290" y="8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198774" y="3707576"/>
            <a:ext cx="335394" cy="335394"/>
            <a:chOff x="3198774" y="3707576"/>
            <a:chExt cx="335394" cy="335394"/>
          </a:xfrm>
        </p:grpSpPr>
        <p:sp>
          <p:nvSpPr>
            <p:cNvPr id="22" name="椭圆 21"/>
            <p:cNvSpPr/>
            <p:nvPr/>
          </p:nvSpPr>
          <p:spPr>
            <a:xfrm>
              <a:off x="3198774" y="3707576"/>
              <a:ext cx="335394" cy="335394"/>
            </a:xfrm>
            <a:prstGeom prst="ellipse">
              <a:avLst/>
            </a:prstGeom>
            <a:solidFill>
              <a:srgbClr val="294A5A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44"/>
            <p:cNvSpPr>
              <a:spLocks noEditPoints="1"/>
            </p:cNvSpPr>
            <p:nvPr/>
          </p:nvSpPr>
          <p:spPr bwMode="auto">
            <a:xfrm>
              <a:off x="3241204" y="3795751"/>
              <a:ext cx="248225" cy="159042"/>
            </a:xfrm>
            <a:custGeom>
              <a:avLst/>
              <a:gdLst/>
              <a:ahLst/>
              <a:cxnLst>
                <a:cxn ang="0">
                  <a:pos x="314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0" y="20"/>
                </a:cxn>
                <a:cxn ang="0">
                  <a:pos x="0" y="192"/>
                </a:cxn>
                <a:cxn ang="0">
                  <a:pos x="0" y="192"/>
                </a:cxn>
                <a:cxn ang="0">
                  <a:pos x="2" y="200"/>
                </a:cxn>
                <a:cxn ang="0">
                  <a:pos x="6" y="208"/>
                </a:cxn>
                <a:cxn ang="0">
                  <a:pos x="14" y="212"/>
                </a:cxn>
                <a:cxn ang="0">
                  <a:pos x="22" y="214"/>
                </a:cxn>
                <a:cxn ang="0">
                  <a:pos x="314" y="214"/>
                </a:cxn>
                <a:cxn ang="0">
                  <a:pos x="314" y="214"/>
                </a:cxn>
                <a:cxn ang="0">
                  <a:pos x="322" y="212"/>
                </a:cxn>
                <a:cxn ang="0">
                  <a:pos x="328" y="208"/>
                </a:cxn>
                <a:cxn ang="0">
                  <a:pos x="334" y="200"/>
                </a:cxn>
                <a:cxn ang="0">
                  <a:pos x="334" y="192"/>
                </a:cxn>
                <a:cxn ang="0">
                  <a:pos x="334" y="20"/>
                </a:cxn>
                <a:cxn ang="0">
                  <a:pos x="334" y="20"/>
                </a:cxn>
                <a:cxn ang="0">
                  <a:pos x="334" y="12"/>
                </a:cxn>
                <a:cxn ang="0">
                  <a:pos x="328" y="6"/>
                </a:cxn>
                <a:cxn ang="0">
                  <a:pos x="322" y="2"/>
                </a:cxn>
                <a:cxn ang="0">
                  <a:pos x="314" y="0"/>
                </a:cxn>
                <a:cxn ang="0">
                  <a:pos x="314" y="0"/>
                </a:cxn>
                <a:cxn ang="0">
                  <a:pos x="300" y="14"/>
                </a:cxn>
                <a:cxn ang="0">
                  <a:pos x="174" y="108"/>
                </a:cxn>
                <a:cxn ang="0">
                  <a:pos x="36" y="14"/>
                </a:cxn>
                <a:cxn ang="0">
                  <a:pos x="300" y="14"/>
                </a:cxn>
                <a:cxn ang="0">
                  <a:pos x="320" y="192"/>
                </a:cxn>
                <a:cxn ang="0">
                  <a:pos x="320" y="192"/>
                </a:cxn>
                <a:cxn ang="0">
                  <a:pos x="318" y="196"/>
                </a:cxn>
                <a:cxn ang="0">
                  <a:pos x="314" y="198"/>
                </a:cxn>
                <a:cxn ang="0">
                  <a:pos x="22" y="198"/>
                </a:cxn>
                <a:cxn ang="0">
                  <a:pos x="22" y="198"/>
                </a:cxn>
                <a:cxn ang="0">
                  <a:pos x="18" y="196"/>
                </a:cxn>
                <a:cxn ang="0">
                  <a:pos x="16" y="192"/>
                </a:cxn>
                <a:cxn ang="0">
                  <a:pos x="16" y="20"/>
                </a:cxn>
                <a:cxn ang="0">
                  <a:pos x="16" y="20"/>
                </a:cxn>
                <a:cxn ang="0">
                  <a:pos x="16" y="18"/>
                </a:cxn>
                <a:cxn ang="0">
                  <a:pos x="170" y="122"/>
                </a:cxn>
                <a:cxn ang="0">
                  <a:pos x="170" y="122"/>
                </a:cxn>
                <a:cxn ang="0">
                  <a:pos x="174" y="124"/>
                </a:cxn>
                <a:cxn ang="0">
                  <a:pos x="174" y="124"/>
                </a:cxn>
                <a:cxn ang="0">
                  <a:pos x="178" y="122"/>
                </a:cxn>
                <a:cxn ang="0">
                  <a:pos x="320" y="18"/>
                </a:cxn>
                <a:cxn ang="0">
                  <a:pos x="320" y="18"/>
                </a:cxn>
                <a:cxn ang="0">
                  <a:pos x="320" y="20"/>
                </a:cxn>
                <a:cxn ang="0">
                  <a:pos x="320" y="192"/>
                </a:cxn>
              </a:cxnLst>
              <a:rect l="0" t="0" r="r" b="b"/>
              <a:pathLst>
                <a:path w="334" h="214">
                  <a:moveTo>
                    <a:pt x="314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2" y="200"/>
                  </a:lnTo>
                  <a:lnTo>
                    <a:pt x="6" y="208"/>
                  </a:lnTo>
                  <a:lnTo>
                    <a:pt x="14" y="212"/>
                  </a:lnTo>
                  <a:lnTo>
                    <a:pt x="22" y="214"/>
                  </a:lnTo>
                  <a:lnTo>
                    <a:pt x="314" y="214"/>
                  </a:lnTo>
                  <a:lnTo>
                    <a:pt x="314" y="214"/>
                  </a:lnTo>
                  <a:lnTo>
                    <a:pt x="322" y="212"/>
                  </a:lnTo>
                  <a:lnTo>
                    <a:pt x="328" y="208"/>
                  </a:lnTo>
                  <a:lnTo>
                    <a:pt x="334" y="200"/>
                  </a:lnTo>
                  <a:lnTo>
                    <a:pt x="334" y="192"/>
                  </a:lnTo>
                  <a:lnTo>
                    <a:pt x="334" y="20"/>
                  </a:lnTo>
                  <a:lnTo>
                    <a:pt x="334" y="20"/>
                  </a:lnTo>
                  <a:lnTo>
                    <a:pt x="334" y="12"/>
                  </a:lnTo>
                  <a:lnTo>
                    <a:pt x="328" y="6"/>
                  </a:lnTo>
                  <a:lnTo>
                    <a:pt x="322" y="2"/>
                  </a:lnTo>
                  <a:lnTo>
                    <a:pt x="314" y="0"/>
                  </a:lnTo>
                  <a:lnTo>
                    <a:pt x="314" y="0"/>
                  </a:lnTo>
                  <a:close/>
                  <a:moveTo>
                    <a:pt x="300" y="14"/>
                  </a:moveTo>
                  <a:lnTo>
                    <a:pt x="174" y="108"/>
                  </a:lnTo>
                  <a:lnTo>
                    <a:pt x="36" y="14"/>
                  </a:lnTo>
                  <a:lnTo>
                    <a:pt x="300" y="14"/>
                  </a:lnTo>
                  <a:close/>
                  <a:moveTo>
                    <a:pt x="320" y="192"/>
                  </a:moveTo>
                  <a:lnTo>
                    <a:pt x="320" y="192"/>
                  </a:lnTo>
                  <a:lnTo>
                    <a:pt x="318" y="196"/>
                  </a:lnTo>
                  <a:lnTo>
                    <a:pt x="314" y="198"/>
                  </a:lnTo>
                  <a:lnTo>
                    <a:pt x="22" y="198"/>
                  </a:lnTo>
                  <a:lnTo>
                    <a:pt x="22" y="198"/>
                  </a:lnTo>
                  <a:lnTo>
                    <a:pt x="18" y="196"/>
                  </a:lnTo>
                  <a:lnTo>
                    <a:pt x="16" y="192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70" y="122"/>
                  </a:lnTo>
                  <a:lnTo>
                    <a:pt x="170" y="122"/>
                  </a:lnTo>
                  <a:lnTo>
                    <a:pt x="174" y="124"/>
                  </a:lnTo>
                  <a:lnTo>
                    <a:pt x="174" y="124"/>
                  </a:lnTo>
                  <a:lnTo>
                    <a:pt x="178" y="122"/>
                  </a:lnTo>
                  <a:lnTo>
                    <a:pt x="320" y="18"/>
                  </a:lnTo>
                  <a:lnTo>
                    <a:pt x="320" y="18"/>
                  </a:lnTo>
                  <a:lnTo>
                    <a:pt x="320" y="20"/>
                  </a:lnTo>
                  <a:lnTo>
                    <a:pt x="320" y="19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143177" y="1835574"/>
            <a:ext cx="335394" cy="335394"/>
            <a:chOff x="1143177" y="1835574"/>
            <a:chExt cx="335394" cy="335394"/>
          </a:xfrm>
        </p:grpSpPr>
        <p:sp>
          <p:nvSpPr>
            <p:cNvPr id="26" name="椭圆 25"/>
            <p:cNvSpPr/>
            <p:nvPr/>
          </p:nvSpPr>
          <p:spPr>
            <a:xfrm>
              <a:off x="1143177" y="1835574"/>
              <a:ext cx="335394" cy="335394"/>
            </a:xfrm>
            <a:prstGeom prst="ellipse">
              <a:avLst/>
            </a:prstGeom>
            <a:solidFill>
              <a:srgbClr val="ED5A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3" name="组 25"/>
            <p:cNvGrpSpPr/>
            <p:nvPr/>
          </p:nvGrpSpPr>
          <p:grpSpPr>
            <a:xfrm>
              <a:off x="1210321" y="1907249"/>
              <a:ext cx="198039" cy="198039"/>
              <a:chOff x="3948113" y="2317750"/>
              <a:chExt cx="368300" cy="368300"/>
            </a:xfrm>
            <a:solidFill>
              <a:schemeClr val="bg1"/>
            </a:solidFill>
          </p:grpSpPr>
          <p:sp>
            <p:nvSpPr>
              <p:cNvPr id="44" name="Freeform 146"/>
              <p:cNvSpPr>
                <a:spLocks noEditPoints="1"/>
              </p:cNvSpPr>
              <p:nvPr/>
            </p:nvSpPr>
            <p:spPr bwMode="auto">
              <a:xfrm>
                <a:off x="3948113" y="2317750"/>
                <a:ext cx="368300" cy="368300"/>
              </a:xfrm>
              <a:custGeom>
                <a:avLst/>
                <a:gdLst/>
                <a:ahLst/>
                <a:cxnLst>
                  <a:cxn ang="0">
                    <a:pos x="206" y="232"/>
                  </a:cxn>
                  <a:cxn ang="0">
                    <a:pos x="26" y="232"/>
                  </a:cxn>
                  <a:cxn ang="0">
                    <a:pos x="26" y="232"/>
                  </a:cxn>
                  <a:cxn ang="0">
                    <a:pos x="16" y="230"/>
                  </a:cxn>
                  <a:cxn ang="0">
                    <a:pos x="8" y="224"/>
                  </a:cxn>
                  <a:cxn ang="0">
                    <a:pos x="2" y="216"/>
                  </a:cxn>
                  <a:cxn ang="0">
                    <a:pos x="0" y="204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2" y="16"/>
                  </a:cxn>
                  <a:cxn ang="0">
                    <a:pos x="8" y="8"/>
                  </a:cxn>
                  <a:cxn ang="0">
                    <a:pos x="16" y="2"/>
                  </a:cxn>
                  <a:cxn ang="0">
                    <a:pos x="26" y="0"/>
                  </a:cxn>
                  <a:cxn ang="0">
                    <a:pos x="206" y="0"/>
                  </a:cxn>
                  <a:cxn ang="0">
                    <a:pos x="206" y="0"/>
                  </a:cxn>
                  <a:cxn ang="0">
                    <a:pos x="216" y="2"/>
                  </a:cxn>
                  <a:cxn ang="0">
                    <a:pos x="224" y="8"/>
                  </a:cxn>
                  <a:cxn ang="0">
                    <a:pos x="230" y="16"/>
                  </a:cxn>
                  <a:cxn ang="0">
                    <a:pos x="232" y="26"/>
                  </a:cxn>
                  <a:cxn ang="0">
                    <a:pos x="232" y="204"/>
                  </a:cxn>
                  <a:cxn ang="0">
                    <a:pos x="232" y="204"/>
                  </a:cxn>
                  <a:cxn ang="0">
                    <a:pos x="230" y="216"/>
                  </a:cxn>
                  <a:cxn ang="0">
                    <a:pos x="224" y="224"/>
                  </a:cxn>
                  <a:cxn ang="0">
                    <a:pos x="216" y="230"/>
                  </a:cxn>
                  <a:cxn ang="0">
                    <a:pos x="206" y="232"/>
                  </a:cxn>
                  <a:cxn ang="0">
                    <a:pos x="206" y="232"/>
                  </a:cxn>
                  <a:cxn ang="0">
                    <a:pos x="26" y="14"/>
                  </a:cxn>
                  <a:cxn ang="0">
                    <a:pos x="26" y="14"/>
                  </a:cxn>
                  <a:cxn ang="0">
                    <a:pos x="22" y="16"/>
                  </a:cxn>
                  <a:cxn ang="0">
                    <a:pos x="18" y="18"/>
                  </a:cxn>
                  <a:cxn ang="0">
                    <a:pos x="16" y="22"/>
                  </a:cxn>
                  <a:cxn ang="0">
                    <a:pos x="14" y="26"/>
                  </a:cxn>
                  <a:cxn ang="0">
                    <a:pos x="14" y="204"/>
                  </a:cxn>
                  <a:cxn ang="0">
                    <a:pos x="14" y="204"/>
                  </a:cxn>
                  <a:cxn ang="0">
                    <a:pos x="16" y="210"/>
                  </a:cxn>
                  <a:cxn ang="0">
                    <a:pos x="18" y="214"/>
                  </a:cxn>
                  <a:cxn ang="0">
                    <a:pos x="22" y="216"/>
                  </a:cxn>
                  <a:cxn ang="0">
                    <a:pos x="26" y="216"/>
                  </a:cxn>
                  <a:cxn ang="0">
                    <a:pos x="206" y="216"/>
                  </a:cxn>
                  <a:cxn ang="0">
                    <a:pos x="206" y="216"/>
                  </a:cxn>
                  <a:cxn ang="0">
                    <a:pos x="210" y="216"/>
                  </a:cxn>
                  <a:cxn ang="0">
                    <a:pos x="214" y="214"/>
                  </a:cxn>
                  <a:cxn ang="0">
                    <a:pos x="216" y="210"/>
                  </a:cxn>
                  <a:cxn ang="0">
                    <a:pos x="216" y="204"/>
                  </a:cxn>
                  <a:cxn ang="0">
                    <a:pos x="216" y="26"/>
                  </a:cxn>
                  <a:cxn ang="0">
                    <a:pos x="216" y="26"/>
                  </a:cxn>
                  <a:cxn ang="0">
                    <a:pos x="216" y="22"/>
                  </a:cxn>
                  <a:cxn ang="0">
                    <a:pos x="214" y="18"/>
                  </a:cxn>
                  <a:cxn ang="0">
                    <a:pos x="210" y="16"/>
                  </a:cxn>
                  <a:cxn ang="0">
                    <a:pos x="206" y="14"/>
                  </a:cxn>
                  <a:cxn ang="0">
                    <a:pos x="26" y="14"/>
                  </a:cxn>
                </a:cxnLst>
                <a:rect l="0" t="0" r="r" b="b"/>
                <a:pathLst>
                  <a:path w="232" h="232">
                    <a:moveTo>
                      <a:pt x="206" y="232"/>
                    </a:moveTo>
                    <a:lnTo>
                      <a:pt x="26" y="232"/>
                    </a:lnTo>
                    <a:lnTo>
                      <a:pt x="26" y="232"/>
                    </a:lnTo>
                    <a:lnTo>
                      <a:pt x="16" y="230"/>
                    </a:lnTo>
                    <a:lnTo>
                      <a:pt x="8" y="224"/>
                    </a:lnTo>
                    <a:lnTo>
                      <a:pt x="2" y="216"/>
                    </a:lnTo>
                    <a:lnTo>
                      <a:pt x="0" y="204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216" y="2"/>
                    </a:lnTo>
                    <a:lnTo>
                      <a:pt x="224" y="8"/>
                    </a:lnTo>
                    <a:lnTo>
                      <a:pt x="230" y="16"/>
                    </a:lnTo>
                    <a:lnTo>
                      <a:pt x="232" y="26"/>
                    </a:lnTo>
                    <a:lnTo>
                      <a:pt x="232" y="204"/>
                    </a:lnTo>
                    <a:lnTo>
                      <a:pt x="232" y="204"/>
                    </a:lnTo>
                    <a:lnTo>
                      <a:pt x="230" y="216"/>
                    </a:lnTo>
                    <a:lnTo>
                      <a:pt x="224" y="224"/>
                    </a:lnTo>
                    <a:lnTo>
                      <a:pt x="216" y="230"/>
                    </a:lnTo>
                    <a:lnTo>
                      <a:pt x="206" y="232"/>
                    </a:lnTo>
                    <a:lnTo>
                      <a:pt x="206" y="232"/>
                    </a:lnTo>
                    <a:close/>
                    <a:moveTo>
                      <a:pt x="26" y="14"/>
                    </a:moveTo>
                    <a:lnTo>
                      <a:pt x="26" y="14"/>
                    </a:lnTo>
                    <a:lnTo>
                      <a:pt x="22" y="16"/>
                    </a:lnTo>
                    <a:lnTo>
                      <a:pt x="18" y="18"/>
                    </a:lnTo>
                    <a:lnTo>
                      <a:pt x="16" y="22"/>
                    </a:lnTo>
                    <a:lnTo>
                      <a:pt x="14" y="26"/>
                    </a:lnTo>
                    <a:lnTo>
                      <a:pt x="14" y="204"/>
                    </a:lnTo>
                    <a:lnTo>
                      <a:pt x="14" y="204"/>
                    </a:lnTo>
                    <a:lnTo>
                      <a:pt x="16" y="210"/>
                    </a:lnTo>
                    <a:lnTo>
                      <a:pt x="18" y="214"/>
                    </a:lnTo>
                    <a:lnTo>
                      <a:pt x="22" y="216"/>
                    </a:lnTo>
                    <a:lnTo>
                      <a:pt x="26" y="216"/>
                    </a:lnTo>
                    <a:lnTo>
                      <a:pt x="206" y="216"/>
                    </a:lnTo>
                    <a:lnTo>
                      <a:pt x="206" y="216"/>
                    </a:lnTo>
                    <a:lnTo>
                      <a:pt x="210" y="216"/>
                    </a:lnTo>
                    <a:lnTo>
                      <a:pt x="214" y="214"/>
                    </a:lnTo>
                    <a:lnTo>
                      <a:pt x="216" y="210"/>
                    </a:lnTo>
                    <a:lnTo>
                      <a:pt x="216" y="204"/>
                    </a:lnTo>
                    <a:lnTo>
                      <a:pt x="216" y="26"/>
                    </a:lnTo>
                    <a:lnTo>
                      <a:pt x="216" y="26"/>
                    </a:lnTo>
                    <a:lnTo>
                      <a:pt x="216" y="22"/>
                    </a:lnTo>
                    <a:lnTo>
                      <a:pt x="214" y="18"/>
                    </a:lnTo>
                    <a:lnTo>
                      <a:pt x="210" y="16"/>
                    </a:lnTo>
                    <a:lnTo>
                      <a:pt x="206" y="14"/>
                    </a:lnTo>
                    <a:lnTo>
                      <a:pt x="26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147"/>
              <p:cNvSpPr/>
              <p:nvPr/>
            </p:nvSpPr>
            <p:spPr bwMode="auto">
              <a:xfrm>
                <a:off x="4071938" y="2359025"/>
                <a:ext cx="120650" cy="285750"/>
              </a:xfrm>
              <a:custGeom>
                <a:avLst/>
                <a:gdLst/>
                <a:ahLst/>
                <a:cxnLst>
                  <a:cxn ang="0">
                    <a:pos x="30" y="158"/>
                  </a:cxn>
                  <a:cxn ang="0">
                    <a:pos x="22" y="156"/>
                  </a:cxn>
                  <a:cxn ang="0">
                    <a:pos x="6" y="152"/>
                  </a:cxn>
                  <a:cxn ang="0">
                    <a:pos x="4" y="132"/>
                  </a:cxn>
                  <a:cxn ang="0">
                    <a:pos x="18" y="140"/>
                  </a:cxn>
                  <a:cxn ang="0">
                    <a:pos x="34" y="142"/>
                  </a:cxn>
                  <a:cxn ang="0">
                    <a:pos x="44" y="140"/>
                  </a:cxn>
                  <a:cxn ang="0">
                    <a:pos x="56" y="130"/>
                  </a:cxn>
                  <a:cxn ang="0">
                    <a:pos x="58" y="120"/>
                  </a:cxn>
                  <a:cxn ang="0">
                    <a:pos x="52" y="106"/>
                  </a:cxn>
                  <a:cxn ang="0">
                    <a:pos x="34" y="94"/>
                  </a:cxn>
                  <a:cxn ang="0">
                    <a:pos x="20" y="88"/>
                  </a:cxn>
                  <a:cxn ang="0">
                    <a:pos x="6" y="74"/>
                  </a:cxn>
                  <a:cxn ang="0">
                    <a:pos x="2" y="64"/>
                  </a:cxn>
                  <a:cxn ang="0">
                    <a:pos x="2" y="56"/>
                  </a:cxn>
                  <a:cxn ang="0">
                    <a:pos x="10" y="34"/>
                  </a:cxn>
                  <a:cxn ang="0">
                    <a:pos x="32" y="22"/>
                  </a:cxn>
                  <a:cxn ang="0">
                    <a:pos x="44" y="0"/>
                  </a:cxn>
                  <a:cxn ang="0">
                    <a:pos x="44" y="20"/>
                  </a:cxn>
                  <a:cxn ang="0">
                    <a:pos x="72" y="28"/>
                  </a:cxn>
                  <a:cxn ang="0">
                    <a:pos x="66" y="42"/>
                  </a:cxn>
                  <a:cxn ang="0">
                    <a:pos x="50" y="36"/>
                  </a:cxn>
                  <a:cxn ang="0">
                    <a:pos x="40" y="36"/>
                  </a:cxn>
                  <a:cxn ang="0">
                    <a:pos x="24" y="42"/>
                  </a:cxn>
                  <a:cxn ang="0">
                    <a:pos x="18" y="54"/>
                  </a:cxn>
                  <a:cxn ang="0">
                    <a:pos x="20" y="62"/>
                  </a:cxn>
                  <a:cxn ang="0">
                    <a:pos x="32" y="74"/>
                  </a:cxn>
                  <a:cxn ang="0">
                    <a:pos x="44" y="80"/>
                  </a:cxn>
                  <a:cxn ang="0">
                    <a:pos x="68" y="96"/>
                  </a:cxn>
                  <a:cxn ang="0">
                    <a:pos x="76" y="120"/>
                  </a:cxn>
                  <a:cxn ang="0">
                    <a:pos x="74" y="132"/>
                  </a:cxn>
                  <a:cxn ang="0">
                    <a:pos x="64" y="148"/>
                  </a:cxn>
                  <a:cxn ang="0">
                    <a:pos x="52" y="154"/>
                  </a:cxn>
                  <a:cxn ang="0">
                    <a:pos x="44" y="180"/>
                  </a:cxn>
                </a:cxnLst>
                <a:rect l="0" t="0" r="r" b="b"/>
                <a:pathLst>
                  <a:path w="76" h="180">
                    <a:moveTo>
                      <a:pt x="30" y="180"/>
                    </a:moveTo>
                    <a:lnTo>
                      <a:pt x="30" y="158"/>
                    </a:lnTo>
                    <a:lnTo>
                      <a:pt x="30" y="158"/>
                    </a:lnTo>
                    <a:lnTo>
                      <a:pt x="22" y="156"/>
                    </a:lnTo>
                    <a:lnTo>
                      <a:pt x="14" y="154"/>
                    </a:lnTo>
                    <a:lnTo>
                      <a:pt x="6" y="152"/>
                    </a:lnTo>
                    <a:lnTo>
                      <a:pt x="0" y="148"/>
                    </a:lnTo>
                    <a:lnTo>
                      <a:pt x="4" y="132"/>
                    </a:lnTo>
                    <a:lnTo>
                      <a:pt x="4" y="132"/>
                    </a:lnTo>
                    <a:lnTo>
                      <a:pt x="18" y="140"/>
                    </a:lnTo>
                    <a:lnTo>
                      <a:pt x="26" y="142"/>
                    </a:lnTo>
                    <a:lnTo>
                      <a:pt x="34" y="142"/>
                    </a:lnTo>
                    <a:lnTo>
                      <a:pt x="34" y="142"/>
                    </a:lnTo>
                    <a:lnTo>
                      <a:pt x="44" y="140"/>
                    </a:lnTo>
                    <a:lnTo>
                      <a:pt x="52" y="136"/>
                    </a:lnTo>
                    <a:lnTo>
                      <a:pt x="56" y="130"/>
                    </a:lnTo>
                    <a:lnTo>
                      <a:pt x="58" y="120"/>
                    </a:lnTo>
                    <a:lnTo>
                      <a:pt x="58" y="120"/>
                    </a:lnTo>
                    <a:lnTo>
                      <a:pt x="56" y="112"/>
                    </a:lnTo>
                    <a:lnTo>
                      <a:pt x="52" y="106"/>
                    </a:lnTo>
                    <a:lnTo>
                      <a:pt x="46" y="100"/>
                    </a:lnTo>
                    <a:lnTo>
                      <a:pt x="34" y="94"/>
                    </a:lnTo>
                    <a:lnTo>
                      <a:pt x="34" y="94"/>
                    </a:lnTo>
                    <a:lnTo>
                      <a:pt x="20" y="88"/>
                    </a:lnTo>
                    <a:lnTo>
                      <a:pt x="10" y="80"/>
                    </a:lnTo>
                    <a:lnTo>
                      <a:pt x="6" y="74"/>
                    </a:lnTo>
                    <a:lnTo>
                      <a:pt x="4" y="70"/>
                    </a:lnTo>
                    <a:lnTo>
                      <a:pt x="2" y="64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4" y="44"/>
                    </a:lnTo>
                    <a:lnTo>
                      <a:pt x="10" y="34"/>
                    </a:lnTo>
                    <a:lnTo>
                      <a:pt x="20" y="26"/>
                    </a:lnTo>
                    <a:lnTo>
                      <a:pt x="32" y="22"/>
                    </a:lnTo>
                    <a:lnTo>
                      <a:pt x="32" y="0"/>
                    </a:lnTo>
                    <a:lnTo>
                      <a:pt x="44" y="0"/>
                    </a:lnTo>
                    <a:lnTo>
                      <a:pt x="44" y="20"/>
                    </a:lnTo>
                    <a:lnTo>
                      <a:pt x="44" y="20"/>
                    </a:lnTo>
                    <a:lnTo>
                      <a:pt x="60" y="24"/>
                    </a:lnTo>
                    <a:lnTo>
                      <a:pt x="72" y="28"/>
                    </a:lnTo>
                    <a:lnTo>
                      <a:pt x="66" y="42"/>
                    </a:lnTo>
                    <a:lnTo>
                      <a:pt x="66" y="42"/>
                    </a:lnTo>
                    <a:lnTo>
                      <a:pt x="56" y="38"/>
                    </a:lnTo>
                    <a:lnTo>
                      <a:pt x="50" y="36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30" y="38"/>
                    </a:lnTo>
                    <a:lnTo>
                      <a:pt x="24" y="42"/>
                    </a:lnTo>
                    <a:lnTo>
                      <a:pt x="20" y="48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20" y="62"/>
                    </a:lnTo>
                    <a:lnTo>
                      <a:pt x="24" y="68"/>
                    </a:lnTo>
                    <a:lnTo>
                      <a:pt x="32" y="74"/>
                    </a:lnTo>
                    <a:lnTo>
                      <a:pt x="44" y="80"/>
                    </a:lnTo>
                    <a:lnTo>
                      <a:pt x="44" y="80"/>
                    </a:lnTo>
                    <a:lnTo>
                      <a:pt x="58" y="86"/>
                    </a:lnTo>
                    <a:lnTo>
                      <a:pt x="68" y="96"/>
                    </a:lnTo>
                    <a:lnTo>
                      <a:pt x="74" y="106"/>
                    </a:lnTo>
                    <a:lnTo>
                      <a:pt x="76" y="120"/>
                    </a:lnTo>
                    <a:lnTo>
                      <a:pt x="76" y="120"/>
                    </a:lnTo>
                    <a:lnTo>
                      <a:pt x="74" y="132"/>
                    </a:lnTo>
                    <a:lnTo>
                      <a:pt x="68" y="142"/>
                    </a:lnTo>
                    <a:lnTo>
                      <a:pt x="64" y="148"/>
                    </a:lnTo>
                    <a:lnTo>
                      <a:pt x="58" y="152"/>
                    </a:lnTo>
                    <a:lnTo>
                      <a:pt x="52" y="154"/>
                    </a:lnTo>
                    <a:lnTo>
                      <a:pt x="44" y="156"/>
                    </a:lnTo>
                    <a:lnTo>
                      <a:pt x="44" y="180"/>
                    </a:lnTo>
                    <a:lnTo>
                      <a:pt x="30" y="18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835819" y="3380824"/>
            <a:ext cx="475055" cy="475055"/>
            <a:chOff x="835819" y="3380824"/>
            <a:chExt cx="475055" cy="475055"/>
          </a:xfrm>
        </p:grpSpPr>
        <p:sp>
          <p:nvSpPr>
            <p:cNvPr id="27" name="椭圆 26"/>
            <p:cNvSpPr/>
            <p:nvPr/>
          </p:nvSpPr>
          <p:spPr>
            <a:xfrm>
              <a:off x="835819" y="3380824"/>
              <a:ext cx="475055" cy="475055"/>
            </a:xfrm>
            <a:prstGeom prst="ellipse">
              <a:avLst/>
            </a:prstGeom>
            <a:solidFill>
              <a:srgbClr val="99CC39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56"/>
            <p:cNvSpPr>
              <a:spLocks noEditPoints="1"/>
            </p:cNvSpPr>
            <p:nvPr/>
          </p:nvSpPr>
          <p:spPr bwMode="auto">
            <a:xfrm>
              <a:off x="917244" y="3452680"/>
              <a:ext cx="313530" cy="297755"/>
            </a:xfrm>
            <a:custGeom>
              <a:avLst/>
              <a:gdLst/>
              <a:ahLst/>
              <a:cxnLst>
                <a:cxn ang="0">
                  <a:pos x="30" y="302"/>
                </a:cxn>
                <a:cxn ang="0">
                  <a:pos x="24" y="300"/>
                </a:cxn>
                <a:cxn ang="0">
                  <a:pos x="8" y="292"/>
                </a:cxn>
                <a:cxn ang="0">
                  <a:pos x="0" y="278"/>
                </a:cxn>
                <a:cxn ang="0">
                  <a:pos x="0" y="238"/>
                </a:cxn>
                <a:cxn ang="0">
                  <a:pos x="2" y="230"/>
                </a:cxn>
                <a:cxn ang="0">
                  <a:pos x="12" y="214"/>
                </a:cxn>
                <a:cxn ang="0">
                  <a:pos x="100" y="186"/>
                </a:cxn>
                <a:cxn ang="0">
                  <a:pos x="90" y="166"/>
                </a:cxn>
                <a:cxn ang="0">
                  <a:pos x="76" y="120"/>
                </a:cxn>
                <a:cxn ang="0">
                  <a:pos x="74" y="94"/>
                </a:cxn>
                <a:cxn ang="0">
                  <a:pos x="80" y="56"/>
                </a:cxn>
                <a:cxn ang="0">
                  <a:pos x="98" y="26"/>
                </a:cxn>
                <a:cxn ang="0">
                  <a:pos x="124" y="6"/>
                </a:cxn>
                <a:cxn ang="0">
                  <a:pos x="158" y="0"/>
                </a:cxn>
                <a:cxn ang="0">
                  <a:pos x="176" y="2"/>
                </a:cxn>
                <a:cxn ang="0">
                  <a:pos x="208" y="16"/>
                </a:cxn>
                <a:cxn ang="0">
                  <a:pos x="230" y="40"/>
                </a:cxn>
                <a:cxn ang="0">
                  <a:pos x="242" y="74"/>
                </a:cxn>
                <a:cxn ang="0">
                  <a:pos x="244" y="94"/>
                </a:cxn>
                <a:cxn ang="0">
                  <a:pos x="236" y="144"/>
                </a:cxn>
                <a:cxn ang="0">
                  <a:pos x="216" y="186"/>
                </a:cxn>
                <a:cxn ang="0">
                  <a:pos x="296" y="210"/>
                </a:cxn>
                <a:cxn ang="0">
                  <a:pos x="312" y="222"/>
                </a:cxn>
                <a:cxn ang="0">
                  <a:pos x="318" y="238"/>
                </a:cxn>
                <a:cxn ang="0">
                  <a:pos x="318" y="272"/>
                </a:cxn>
                <a:cxn ang="0">
                  <a:pos x="316" y="284"/>
                </a:cxn>
                <a:cxn ang="0">
                  <a:pos x="300" y="300"/>
                </a:cxn>
                <a:cxn ang="0">
                  <a:pos x="288" y="302"/>
                </a:cxn>
                <a:cxn ang="0">
                  <a:pos x="158" y="16"/>
                </a:cxn>
                <a:cxn ang="0">
                  <a:pos x="144" y="18"/>
                </a:cxn>
                <a:cxn ang="0">
                  <a:pos x="118" y="28"/>
                </a:cxn>
                <a:cxn ang="0">
                  <a:pos x="102" y="48"/>
                </a:cxn>
                <a:cxn ang="0">
                  <a:pos x="92" y="78"/>
                </a:cxn>
                <a:cxn ang="0">
                  <a:pos x="90" y="94"/>
                </a:cxn>
                <a:cxn ang="0">
                  <a:pos x="98" y="144"/>
                </a:cxn>
                <a:cxn ang="0">
                  <a:pos x="120" y="184"/>
                </a:cxn>
                <a:cxn ang="0">
                  <a:pos x="26" y="226"/>
                </a:cxn>
                <a:cxn ang="0">
                  <a:pos x="22" y="228"/>
                </a:cxn>
                <a:cxn ang="0">
                  <a:pos x="16" y="234"/>
                </a:cxn>
                <a:cxn ang="0">
                  <a:pos x="16" y="272"/>
                </a:cxn>
                <a:cxn ang="0">
                  <a:pos x="18" y="276"/>
                </a:cxn>
                <a:cxn ang="0">
                  <a:pos x="24" y="284"/>
                </a:cxn>
                <a:cxn ang="0">
                  <a:pos x="288" y="286"/>
                </a:cxn>
                <a:cxn ang="0">
                  <a:pos x="292" y="284"/>
                </a:cxn>
                <a:cxn ang="0">
                  <a:pos x="300" y="278"/>
                </a:cxn>
                <a:cxn ang="0">
                  <a:pos x="302" y="272"/>
                </a:cxn>
                <a:cxn ang="0">
                  <a:pos x="302" y="238"/>
                </a:cxn>
                <a:cxn ang="0">
                  <a:pos x="298" y="230"/>
                </a:cxn>
                <a:cxn ang="0">
                  <a:pos x="292" y="226"/>
                </a:cxn>
                <a:cxn ang="0">
                  <a:pos x="198" y="184"/>
                </a:cxn>
                <a:cxn ang="0">
                  <a:pos x="210" y="166"/>
                </a:cxn>
                <a:cxn ang="0">
                  <a:pos x="224" y="120"/>
                </a:cxn>
                <a:cxn ang="0">
                  <a:pos x="226" y="94"/>
                </a:cxn>
                <a:cxn ang="0">
                  <a:pos x="222" y="62"/>
                </a:cxn>
                <a:cxn ang="0">
                  <a:pos x="208" y="38"/>
                </a:cxn>
                <a:cxn ang="0">
                  <a:pos x="188" y="22"/>
                </a:cxn>
                <a:cxn ang="0">
                  <a:pos x="158" y="16"/>
                </a:cxn>
              </a:cxnLst>
              <a:rect l="0" t="0" r="r" b="b"/>
              <a:pathLst>
                <a:path w="318" h="302">
                  <a:moveTo>
                    <a:pt x="288" y="302"/>
                  </a:moveTo>
                  <a:lnTo>
                    <a:pt x="30" y="302"/>
                  </a:lnTo>
                  <a:lnTo>
                    <a:pt x="30" y="302"/>
                  </a:lnTo>
                  <a:lnTo>
                    <a:pt x="24" y="300"/>
                  </a:lnTo>
                  <a:lnTo>
                    <a:pt x="18" y="300"/>
                  </a:lnTo>
                  <a:lnTo>
                    <a:pt x="8" y="292"/>
                  </a:lnTo>
                  <a:lnTo>
                    <a:pt x="2" y="284"/>
                  </a:lnTo>
                  <a:lnTo>
                    <a:pt x="0" y="278"/>
                  </a:lnTo>
                  <a:lnTo>
                    <a:pt x="0" y="272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2" y="230"/>
                  </a:lnTo>
                  <a:lnTo>
                    <a:pt x="6" y="222"/>
                  </a:lnTo>
                  <a:lnTo>
                    <a:pt x="12" y="214"/>
                  </a:lnTo>
                  <a:lnTo>
                    <a:pt x="20" y="210"/>
                  </a:lnTo>
                  <a:lnTo>
                    <a:pt x="100" y="186"/>
                  </a:lnTo>
                  <a:lnTo>
                    <a:pt x="100" y="186"/>
                  </a:lnTo>
                  <a:lnTo>
                    <a:pt x="90" y="166"/>
                  </a:lnTo>
                  <a:lnTo>
                    <a:pt x="82" y="144"/>
                  </a:lnTo>
                  <a:lnTo>
                    <a:pt x="76" y="120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6" y="74"/>
                  </a:lnTo>
                  <a:lnTo>
                    <a:pt x="80" y="56"/>
                  </a:lnTo>
                  <a:lnTo>
                    <a:pt x="88" y="40"/>
                  </a:lnTo>
                  <a:lnTo>
                    <a:pt x="98" y="26"/>
                  </a:lnTo>
                  <a:lnTo>
                    <a:pt x="110" y="16"/>
                  </a:lnTo>
                  <a:lnTo>
                    <a:pt x="124" y="6"/>
                  </a:lnTo>
                  <a:lnTo>
                    <a:pt x="140" y="2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76" y="2"/>
                  </a:lnTo>
                  <a:lnTo>
                    <a:pt x="194" y="6"/>
                  </a:lnTo>
                  <a:lnTo>
                    <a:pt x="208" y="16"/>
                  </a:lnTo>
                  <a:lnTo>
                    <a:pt x="220" y="26"/>
                  </a:lnTo>
                  <a:lnTo>
                    <a:pt x="230" y="40"/>
                  </a:lnTo>
                  <a:lnTo>
                    <a:pt x="238" y="56"/>
                  </a:lnTo>
                  <a:lnTo>
                    <a:pt x="242" y="74"/>
                  </a:lnTo>
                  <a:lnTo>
                    <a:pt x="244" y="94"/>
                  </a:lnTo>
                  <a:lnTo>
                    <a:pt x="244" y="94"/>
                  </a:lnTo>
                  <a:lnTo>
                    <a:pt x="242" y="120"/>
                  </a:lnTo>
                  <a:lnTo>
                    <a:pt x="236" y="144"/>
                  </a:lnTo>
                  <a:lnTo>
                    <a:pt x="228" y="166"/>
                  </a:lnTo>
                  <a:lnTo>
                    <a:pt x="216" y="186"/>
                  </a:lnTo>
                  <a:lnTo>
                    <a:pt x="296" y="210"/>
                  </a:lnTo>
                  <a:lnTo>
                    <a:pt x="296" y="210"/>
                  </a:lnTo>
                  <a:lnTo>
                    <a:pt x="306" y="214"/>
                  </a:lnTo>
                  <a:lnTo>
                    <a:pt x="312" y="222"/>
                  </a:lnTo>
                  <a:lnTo>
                    <a:pt x="316" y="230"/>
                  </a:lnTo>
                  <a:lnTo>
                    <a:pt x="318" y="238"/>
                  </a:lnTo>
                  <a:lnTo>
                    <a:pt x="318" y="272"/>
                  </a:lnTo>
                  <a:lnTo>
                    <a:pt x="318" y="272"/>
                  </a:lnTo>
                  <a:lnTo>
                    <a:pt x="316" y="278"/>
                  </a:lnTo>
                  <a:lnTo>
                    <a:pt x="316" y="284"/>
                  </a:lnTo>
                  <a:lnTo>
                    <a:pt x="308" y="292"/>
                  </a:lnTo>
                  <a:lnTo>
                    <a:pt x="300" y="300"/>
                  </a:lnTo>
                  <a:lnTo>
                    <a:pt x="294" y="300"/>
                  </a:lnTo>
                  <a:lnTo>
                    <a:pt x="288" y="302"/>
                  </a:lnTo>
                  <a:lnTo>
                    <a:pt x="288" y="302"/>
                  </a:lnTo>
                  <a:close/>
                  <a:moveTo>
                    <a:pt x="158" y="16"/>
                  </a:moveTo>
                  <a:lnTo>
                    <a:pt x="158" y="16"/>
                  </a:lnTo>
                  <a:lnTo>
                    <a:pt x="144" y="18"/>
                  </a:lnTo>
                  <a:lnTo>
                    <a:pt x="130" y="22"/>
                  </a:lnTo>
                  <a:lnTo>
                    <a:pt x="118" y="28"/>
                  </a:lnTo>
                  <a:lnTo>
                    <a:pt x="108" y="38"/>
                  </a:lnTo>
                  <a:lnTo>
                    <a:pt x="102" y="48"/>
                  </a:lnTo>
                  <a:lnTo>
                    <a:pt x="96" y="62"/>
                  </a:lnTo>
                  <a:lnTo>
                    <a:pt x="92" y="78"/>
                  </a:lnTo>
                  <a:lnTo>
                    <a:pt x="90" y="94"/>
                  </a:lnTo>
                  <a:lnTo>
                    <a:pt x="90" y="94"/>
                  </a:lnTo>
                  <a:lnTo>
                    <a:pt x="92" y="120"/>
                  </a:lnTo>
                  <a:lnTo>
                    <a:pt x="98" y="144"/>
                  </a:lnTo>
                  <a:lnTo>
                    <a:pt x="108" y="166"/>
                  </a:lnTo>
                  <a:lnTo>
                    <a:pt x="120" y="184"/>
                  </a:lnTo>
                  <a:lnTo>
                    <a:pt x="128" y="194"/>
                  </a:lnTo>
                  <a:lnTo>
                    <a:pt x="26" y="226"/>
                  </a:lnTo>
                  <a:lnTo>
                    <a:pt x="26" y="226"/>
                  </a:lnTo>
                  <a:lnTo>
                    <a:pt x="22" y="228"/>
                  </a:lnTo>
                  <a:lnTo>
                    <a:pt x="18" y="230"/>
                  </a:lnTo>
                  <a:lnTo>
                    <a:pt x="16" y="234"/>
                  </a:lnTo>
                  <a:lnTo>
                    <a:pt x="16" y="238"/>
                  </a:lnTo>
                  <a:lnTo>
                    <a:pt x="16" y="272"/>
                  </a:lnTo>
                  <a:lnTo>
                    <a:pt x="16" y="272"/>
                  </a:lnTo>
                  <a:lnTo>
                    <a:pt x="18" y="276"/>
                  </a:lnTo>
                  <a:lnTo>
                    <a:pt x="20" y="282"/>
                  </a:lnTo>
                  <a:lnTo>
                    <a:pt x="24" y="284"/>
                  </a:lnTo>
                  <a:lnTo>
                    <a:pt x="30" y="286"/>
                  </a:lnTo>
                  <a:lnTo>
                    <a:pt x="288" y="286"/>
                  </a:lnTo>
                  <a:lnTo>
                    <a:pt x="288" y="286"/>
                  </a:lnTo>
                  <a:lnTo>
                    <a:pt x="292" y="284"/>
                  </a:lnTo>
                  <a:lnTo>
                    <a:pt x="296" y="282"/>
                  </a:lnTo>
                  <a:lnTo>
                    <a:pt x="300" y="278"/>
                  </a:lnTo>
                  <a:lnTo>
                    <a:pt x="302" y="272"/>
                  </a:lnTo>
                  <a:lnTo>
                    <a:pt x="302" y="272"/>
                  </a:lnTo>
                  <a:lnTo>
                    <a:pt x="302" y="238"/>
                  </a:lnTo>
                  <a:lnTo>
                    <a:pt x="302" y="238"/>
                  </a:lnTo>
                  <a:lnTo>
                    <a:pt x="300" y="234"/>
                  </a:lnTo>
                  <a:lnTo>
                    <a:pt x="298" y="230"/>
                  </a:lnTo>
                  <a:lnTo>
                    <a:pt x="296" y="228"/>
                  </a:lnTo>
                  <a:lnTo>
                    <a:pt x="292" y="226"/>
                  </a:lnTo>
                  <a:lnTo>
                    <a:pt x="190" y="194"/>
                  </a:lnTo>
                  <a:lnTo>
                    <a:pt x="198" y="184"/>
                  </a:lnTo>
                  <a:lnTo>
                    <a:pt x="198" y="184"/>
                  </a:lnTo>
                  <a:lnTo>
                    <a:pt x="210" y="166"/>
                  </a:lnTo>
                  <a:lnTo>
                    <a:pt x="218" y="144"/>
                  </a:lnTo>
                  <a:lnTo>
                    <a:pt x="224" y="120"/>
                  </a:lnTo>
                  <a:lnTo>
                    <a:pt x="226" y="94"/>
                  </a:lnTo>
                  <a:lnTo>
                    <a:pt x="226" y="94"/>
                  </a:lnTo>
                  <a:lnTo>
                    <a:pt x="226" y="78"/>
                  </a:lnTo>
                  <a:lnTo>
                    <a:pt x="222" y="62"/>
                  </a:lnTo>
                  <a:lnTo>
                    <a:pt x="216" y="48"/>
                  </a:lnTo>
                  <a:lnTo>
                    <a:pt x="208" y="38"/>
                  </a:lnTo>
                  <a:lnTo>
                    <a:pt x="198" y="28"/>
                  </a:lnTo>
                  <a:lnTo>
                    <a:pt x="188" y="22"/>
                  </a:lnTo>
                  <a:lnTo>
                    <a:pt x="174" y="18"/>
                  </a:lnTo>
                  <a:lnTo>
                    <a:pt x="158" y="16"/>
                  </a:lnTo>
                  <a:lnTo>
                    <a:pt x="158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8" name="组合 1"/>
          <p:cNvGrpSpPr/>
          <p:nvPr/>
        </p:nvGrpSpPr>
        <p:grpSpPr bwMode="auto">
          <a:xfrm>
            <a:off x="6191250" y="1585913"/>
            <a:ext cx="1963766" cy="2233612"/>
            <a:chOff x="0" y="0"/>
            <a:chExt cx="1963428" cy="2233631"/>
          </a:xfrm>
        </p:grpSpPr>
        <p:sp>
          <p:nvSpPr>
            <p:cNvPr id="59" name="文本框 14"/>
            <p:cNvSpPr>
              <a:spLocks noChangeArrowheads="1"/>
            </p:cNvSpPr>
            <p:nvPr/>
          </p:nvSpPr>
          <p:spPr bwMode="auto">
            <a:xfrm>
              <a:off x="0" y="0"/>
              <a:ext cx="1282050" cy="5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200" dirty="0"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itchFamily="2" charset="-122"/>
                </a:rPr>
                <a:t>9,300</a:t>
              </a: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endParaRPr>
            </a:p>
          </p:txBody>
        </p:sp>
        <p:sp>
          <p:nvSpPr>
            <p:cNvPr id="60" name="文本框 15"/>
            <p:cNvSpPr>
              <a:spLocks noChangeArrowheads="1"/>
            </p:cNvSpPr>
            <p:nvPr/>
          </p:nvSpPr>
          <p:spPr bwMode="auto">
            <a:xfrm>
              <a:off x="1094859" y="257746"/>
              <a:ext cx="838430" cy="307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itchFamily="2" charset="-122"/>
                </a:rPr>
                <a:t>Million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endParaRPr>
            </a:p>
          </p:txBody>
        </p:sp>
        <p:sp>
          <p:nvSpPr>
            <p:cNvPr id="61" name="矩形 55"/>
            <p:cNvSpPr>
              <a:spLocks noChangeArrowheads="1"/>
            </p:cNvSpPr>
            <p:nvPr/>
          </p:nvSpPr>
          <p:spPr bwMode="auto">
            <a:xfrm>
              <a:off x="6349" y="1216987"/>
              <a:ext cx="1850707" cy="630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直接连接符 17"/>
            <p:cNvSpPr>
              <a:spLocks noChangeShapeType="1"/>
            </p:cNvSpPr>
            <p:nvPr/>
          </p:nvSpPr>
          <p:spPr bwMode="auto">
            <a:xfrm>
              <a:off x="77740" y="1827856"/>
              <a:ext cx="1779362" cy="1"/>
            </a:xfrm>
            <a:prstGeom prst="line">
              <a:avLst/>
            </a:prstGeom>
            <a:noFill/>
            <a:ln w="6350">
              <a:solidFill>
                <a:srgbClr val="99CC39"/>
              </a:solidFill>
              <a:prstDash val="sys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矩形 39"/>
            <p:cNvSpPr>
              <a:spLocks noChangeArrowheads="1"/>
            </p:cNvSpPr>
            <p:nvPr/>
          </p:nvSpPr>
          <p:spPr bwMode="auto">
            <a:xfrm>
              <a:off x="80923" y="618847"/>
              <a:ext cx="1877114" cy="261612"/>
            </a:xfrm>
            <a:prstGeom prst="rect">
              <a:avLst/>
            </a:prstGeom>
            <a:solidFill>
              <a:srgbClr val="294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itchFamily="2" charset="-122"/>
                </a:rPr>
                <a:t>岗位认知岗位认知岗位认知</a:t>
              </a:r>
            </a:p>
          </p:txBody>
        </p:sp>
        <p:sp>
          <p:nvSpPr>
            <p:cNvPr id="64" name="矩形 19"/>
            <p:cNvSpPr>
              <a:spLocks noChangeArrowheads="1"/>
            </p:cNvSpPr>
            <p:nvPr/>
          </p:nvSpPr>
          <p:spPr bwMode="auto">
            <a:xfrm>
              <a:off x="80923" y="955844"/>
              <a:ext cx="1213585" cy="261612"/>
            </a:xfrm>
            <a:prstGeom prst="rect">
              <a:avLst/>
            </a:prstGeom>
            <a:solidFill>
              <a:srgbClr val="294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11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itchFamily="2" charset="-122"/>
                </a:rPr>
                <a:t>Jin</a:t>
              </a:r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itchFamily="2" charset="-122"/>
                </a:rPr>
                <a:t> horizon PPT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endParaRPr>
            </a:p>
          </p:txBody>
        </p:sp>
        <p:sp>
          <p:nvSpPr>
            <p:cNvPr id="65" name="Oval 59"/>
            <p:cNvSpPr>
              <a:spLocks noChangeArrowheads="1"/>
            </p:cNvSpPr>
            <p:nvPr/>
          </p:nvSpPr>
          <p:spPr bwMode="auto">
            <a:xfrm>
              <a:off x="76166" y="1924902"/>
              <a:ext cx="287683" cy="28768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94A5A"/>
              </a:solidFill>
              <a:bevel/>
            </a:ln>
          </p:spPr>
          <p:txBody>
            <a:bodyPr anchor="ctr"/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66" name="Group 61"/>
            <p:cNvGrpSpPr/>
            <p:nvPr/>
          </p:nvGrpSpPr>
          <p:grpSpPr bwMode="auto">
            <a:xfrm>
              <a:off x="116492" y="1967472"/>
              <a:ext cx="207032" cy="233725"/>
              <a:chOff x="0" y="0"/>
              <a:chExt cx="1009650" cy="1139826"/>
            </a:xfrm>
          </p:grpSpPr>
          <p:sp>
            <p:nvSpPr>
              <p:cNvPr id="73" name="Freeform 6"/>
              <p:cNvSpPr>
                <a:spLocks noEditPoints="1" noChangeArrowheads="1"/>
              </p:cNvSpPr>
              <p:nvPr/>
            </p:nvSpPr>
            <p:spPr bwMode="auto">
              <a:xfrm>
                <a:off x="274637" y="0"/>
                <a:ext cx="460375" cy="598488"/>
              </a:xfrm>
              <a:custGeom>
                <a:avLst/>
                <a:gdLst>
                  <a:gd name="T0" fmla="*/ 2147483647 w 122"/>
                  <a:gd name="T1" fmla="*/ 2147483647 h 159"/>
                  <a:gd name="T2" fmla="*/ 2147483647 w 122"/>
                  <a:gd name="T3" fmla="*/ 2147483647 h 159"/>
                  <a:gd name="T4" fmla="*/ 2147483647 w 122"/>
                  <a:gd name="T5" fmla="*/ 2147483647 h 159"/>
                  <a:gd name="T6" fmla="*/ 2147483647 w 122"/>
                  <a:gd name="T7" fmla="*/ 2147483647 h 159"/>
                  <a:gd name="T8" fmla="*/ 2147483647 w 122"/>
                  <a:gd name="T9" fmla="*/ 2147483647 h 159"/>
                  <a:gd name="T10" fmla="*/ 2147483647 w 122"/>
                  <a:gd name="T11" fmla="*/ 2147483647 h 159"/>
                  <a:gd name="T12" fmla="*/ 2147483647 w 122"/>
                  <a:gd name="T13" fmla="*/ 2147483647 h 159"/>
                  <a:gd name="T14" fmla="*/ 2147483647 w 122"/>
                  <a:gd name="T15" fmla="*/ 2147483647 h 159"/>
                  <a:gd name="T16" fmla="*/ 2147483647 w 122"/>
                  <a:gd name="T17" fmla="*/ 2147483647 h 159"/>
                  <a:gd name="T18" fmla="*/ 2147483647 w 122"/>
                  <a:gd name="T19" fmla="*/ 2147483647 h 159"/>
                  <a:gd name="T20" fmla="*/ 2147483647 w 122"/>
                  <a:gd name="T21" fmla="*/ 2147483647 h 159"/>
                  <a:gd name="T22" fmla="*/ 2147483647 w 122"/>
                  <a:gd name="T23" fmla="*/ 2147483647 h 159"/>
                  <a:gd name="T24" fmla="*/ 2147483647 w 122"/>
                  <a:gd name="T25" fmla="*/ 2147483647 h 159"/>
                  <a:gd name="T26" fmla="*/ 2147483647 w 122"/>
                  <a:gd name="T27" fmla="*/ 2147483647 h 159"/>
                  <a:gd name="T28" fmla="*/ 2147483647 w 122"/>
                  <a:gd name="T29" fmla="*/ 2147483647 h 159"/>
                  <a:gd name="T30" fmla="*/ 2147483647 w 122"/>
                  <a:gd name="T31" fmla="*/ 2147483647 h 1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2"/>
                  <a:gd name="T49" fmla="*/ 0 h 159"/>
                  <a:gd name="T50" fmla="*/ 122 w 122"/>
                  <a:gd name="T51" fmla="*/ 159 h 1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solidFill>
                <a:srgbClr val="294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8"/>
              <p:cNvSpPr>
                <a:spLocks noEditPoints="1" noChangeArrowheads="1"/>
              </p:cNvSpPr>
              <p:nvPr/>
            </p:nvSpPr>
            <p:spPr bwMode="auto">
              <a:xfrm>
                <a:off x="0" y="557213"/>
                <a:ext cx="1009650" cy="582613"/>
              </a:xfrm>
              <a:custGeom>
                <a:avLst/>
                <a:gdLst>
                  <a:gd name="T0" fmla="*/ 2147483647 w 268"/>
                  <a:gd name="T1" fmla="*/ 2147483647 h 155"/>
                  <a:gd name="T2" fmla="*/ 2147483647 w 268"/>
                  <a:gd name="T3" fmla="*/ 0 h 155"/>
                  <a:gd name="T4" fmla="*/ 2147483647 w 268"/>
                  <a:gd name="T5" fmla="*/ 2147483647 h 155"/>
                  <a:gd name="T6" fmla="*/ 2147483647 w 268"/>
                  <a:gd name="T7" fmla="*/ 2147483647 h 155"/>
                  <a:gd name="T8" fmla="*/ 2147483647 w 268"/>
                  <a:gd name="T9" fmla="*/ 2147483647 h 155"/>
                  <a:gd name="T10" fmla="*/ 2147483647 w 268"/>
                  <a:gd name="T11" fmla="*/ 2147483647 h 155"/>
                  <a:gd name="T12" fmla="*/ 2147483647 w 268"/>
                  <a:gd name="T13" fmla="*/ 2147483647 h 155"/>
                  <a:gd name="T14" fmla="*/ 2147483647 w 268"/>
                  <a:gd name="T15" fmla="*/ 2147483647 h 155"/>
                  <a:gd name="T16" fmla="*/ 2147483647 w 268"/>
                  <a:gd name="T17" fmla="*/ 2147483647 h 155"/>
                  <a:gd name="T18" fmla="*/ 2147483647 w 268"/>
                  <a:gd name="T19" fmla="*/ 2147483647 h 155"/>
                  <a:gd name="T20" fmla="*/ 2147483647 w 268"/>
                  <a:gd name="T21" fmla="*/ 2147483647 h 155"/>
                  <a:gd name="T22" fmla="*/ 2147483647 w 268"/>
                  <a:gd name="T23" fmla="*/ 2147483647 h 155"/>
                  <a:gd name="T24" fmla="*/ 2147483647 w 268"/>
                  <a:gd name="T25" fmla="*/ 2147483647 h 155"/>
                  <a:gd name="T26" fmla="*/ 2147483647 w 268"/>
                  <a:gd name="T27" fmla="*/ 2147483647 h 155"/>
                  <a:gd name="T28" fmla="*/ 2147483647 w 268"/>
                  <a:gd name="T29" fmla="*/ 2147483647 h 155"/>
                  <a:gd name="T30" fmla="*/ 2147483647 w 268"/>
                  <a:gd name="T31" fmla="*/ 2147483647 h 155"/>
                  <a:gd name="T32" fmla="*/ 2147483647 w 268"/>
                  <a:gd name="T33" fmla="*/ 2147483647 h 155"/>
                  <a:gd name="T34" fmla="*/ 2147483647 w 268"/>
                  <a:gd name="T35" fmla="*/ 2147483647 h 155"/>
                  <a:gd name="T36" fmla="*/ 2147483647 w 268"/>
                  <a:gd name="T37" fmla="*/ 2147483647 h 155"/>
                  <a:gd name="T38" fmla="*/ 2147483647 w 268"/>
                  <a:gd name="T39" fmla="*/ 2147483647 h 155"/>
                  <a:gd name="T40" fmla="*/ 2147483647 w 268"/>
                  <a:gd name="T41" fmla="*/ 2147483647 h 155"/>
                  <a:gd name="T42" fmla="*/ 2147483647 w 268"/>
                  <a:gd name="T43" fmla="*/ 2147483647 h 1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8"/>
                  <a:gd name="T67" fmla="*/ 0 h 155"/>
                  <a:gd name="T68" fmla="*/ 268 w 268"/>
                  <a:gd name="T69" fmla="*/ 155 h 15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solidFill>
                <a:srgbClr val="294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9"/>
              <p:cNvSpPr>
                <a:spLocks noChangeArrowheads="1"/>
              </p:cNvSpPr>
              <p:nvPr/>
            </p:nvSpPr>
            <p:spPr bwMode="auto">
              <a:xfrm>
                <a:off x="447675" y="654050"/>
                <a:ext cx="117475" cy="87313"/>
              </a:xfrm>
              <a:custGeom>
                <a:avLst/>
                <a:gdLst>
                  <a:gd name="T0" fmla="*/ 2147483647 w 31"/>
                  <a:gd name="T1" fmla="*/ 2147483647 h 23"/>
                  <a:gd name="T2" fmla="*/ 2147483647 w 31"/>
                  <a:gd name="T3" fmla="*/ 2147483647 h 23"/>
                  <a:gd name="T4" fmla="*/ 2147483647 w 31"/>
                  <a:gd name="T5" fmla="*/ 2147483647 h 23"/>
                  <a:gd name="T6" fmla="*/ 2147483647 w 31"/>
                  <a:gd name="T7" fmla="*/ 2147483647 h 23"/>
                  <a:gd name="T8" fmla="*/ 2147483647 w 31"/>
                  <a:gd name="T9" fmla="*/ 214748364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23"/>
                  <a:gd name="T17" fmla="*/ 31 w 3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solidFill>
                <a:srgbClr val="294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7" name="Freeform 62"/>
            <p:cNvSpPr>
              <a:spLocks noChangeArrowheads="1"/>
            </p:cNvSpPr>
            <p:nvPr/>
          </p:nvSpPr>
          <p:spPr bwMode="auto">
            <a:xfrm>
              <a:off x="123162" y="2174469"/>
              <a:ext cx="193692" cy="38116"/>
            </a:xfrm>
            <a:custGeom>
              <a:avLst/>
              <a:gdLst>
                <a:gd name="T0" fmla="*/ 0 w 944594"/>
                <a:gd name="T1" fmla="*/ 0 h 185883"/>
                <a:gd name="T2" fmla="*/ 8144 w 944594"/>
                <a:gd name="T3" fmla="*/ 0 h 185883"/>
                <a:gd name="T4" fmla="*/ 7454 w 944594"/>
                <a:gd name="T5" fmla="*/ 570 h 185883"/>
                <a:gd name="T6" fmla="*/ 4072 w 944594"/>
                <a:gd name="T7" fmla="*/ 1603 h 185883"/>
                <a:gd name="T8" fmla="*/ 691 w 944594"/>
                <a:gd name="T9" fmla="*/ 570 h 1858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4594"/>
                <a:gd name="T16" fmla="*/ 0 h 185883"/>
                <a:gd name="T17" fmla="*/ 944594 w 944594"/>
                <a:gd name="T18" fmla="*/ 185883 h 1858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4594" h="185883">
                  <a:moveTo>
                    <a:pt x="0" y="0"/>
                  </a:moveTo>
                  <a:lnTo>
                    <a:pt x="944594" y="0"/>
                  </a:lnTo>
                  <a:lnTo>
                    <a:pt x="864504" y="66080"/>
                  </a:lnTo>
                  <a:cubicBezTo>
                    <a:pt x="752546" y="141718"/>
                    <a:pt x="617579" y="185883"/>
                    <a:pt x="472297" y="185883"/>
                  </a:cubicBezTo>
                  <a:cubicBezTo>
                    <a:pt x="327015" y="185883"/>
                    <a:pt x="192048" y="141718"/>
                    <a:pt x="80090" y="660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94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Oval 59"/>
            <p:cNvSpPr>
              <a:spLocks noChangeArrowheads="1"/>
            </p:cNvSpPr>
            <p:nvPr/>
          </p:nvSpPr>
          <p:spPr bwMode="auto">
            <a:xfrm>
              <a:off x="1025768" y="1924902"/>
              <a:ext cx="287683" cy="28768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94A5A"/>
              </a:solidFill>
              <a:bevel/>
            </a:ln>
          </p:spPr>
          <p:txBody>
            <a:bodyPr anchor="ctr"/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69" name="Freeform 62"/>
            <p:cNvSpPr>
              <a:spLocks noChangeArrowheads="1"/>
            </p:cNvSpPr>
            <p:nvPr/>
          </p:nvSpPr>
          <p:spPr bwMode="auto">
            <a:xfrm>
              <a:off x="1072764" y="2174469"/>
              <a:ext cx="193692" cy="38116"/>
            </a:xfrm>
            <a:custGeom>
              <a:avLst/>
              <a:gdLst>
                <a:gd name="T0" fmla="*/ 0 w 944594"/>
                <a:gd name="T1" fmla="*/ 0 h 185883"/>
                <a:gd name="T2" fmla="*/ 8144 w 944594"/>
                <a:gd name="T3" fmla="*/ 0 h 185883"/>
                <a:gd name="T4" fmla="*/ 7454 w 944594"/>
                <a:gd name="T5" fmla="*/ 570 h 185883"/>
                <a:gd name="T6" fmla="*/ 4072 w 944594"/>
                <a:gd name="T7" fmla="*/ 1603 h 185883"/>
                <a:gd name="T8" fmla="*/ 691 w 944594"/>
                <a:gd name="T9" fmla="*/ 570 h 1858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4594"/>
                <a:gd name="T16" fmla="*/ 0 h 185883"/>
                <a:gd name="T17" fmla="*/ 944594 w 944594"/>
                <a:gd name="T18" fmla="*/ 185883 h 1858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4594" h="185883">
                  <a:moveTo>
                    <a:pt x="0" y="0"/>
                  </a:moveTo>
                  <a:lnTo>
                    <a:pt x="944594" y="0"/>
                  </a:lnTo>
                  <a:lnTo>
                    <a:pt x="864504" y="66080"/>
                  </a:lnTo>
                  <a:cubicBezTo>
                    <a:pt x="752546" y="141718"/>
                    <a:pt x="617579" y="185883"/>
                    <a:pt x="472297" y="185883"/>
                  </a:cubicBezTo>
                  <a:cubicBezTo>
                    <a:pt x="327015" y="185883"/>
                    <a:pt x="192048" y="141718"/>
                    <a:pt x="80090" y="660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94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7"/>
            <p:cNvSpPr>
              <a:spLocks noEditPoints="1" noChangeArrowheads="1"/>
            </p:cNvSpPr>
            <p:nvPr/>
          </p:nvSpPr>
          <p:spPr bwMode="auto">
            <a:xfrm>
              <a:off x="1065344" y="1956455"/>
              <a:ext cx="208531" cy="244741"/>
            </a:xfrm>
            <a:custGeom>
              <a:avLst/>
              <a:gdLst>
                <a:gd name="T0" fmla="*/ 2147483647 w 272"/>
                <a:gd name="T1" fmla="*/ 2147483647 h 320"/>
                <a:gd name="T2" fmla="*/ 2147483647 w 272"/>
                <a:gd name="T3" fmla="*/ 2147483647 h 320"/>
                <a:gd name="T4" fmla="*/ 2147483647 w 272"/>
                <a:gd name="T5" fmla="*/ 2147483647 h 320"/>
                <a:gd name="T6" fmla="*/ 2147483647 w 272"/>
                <a:gd name="T7" fmla="*/ 2147483647 h 320"/>
                <a:gd name="T8" fmla="*/ 1802673829 w 272"/>
                <a:gd name="T9" fmla="*/ 2147483647 h 320"/>
                <a:gd name="T10" fmla="*/ 2147483647 w 272"/>
                <a:gd name="T11" fmla="*/ 2147483647 h 320"/>
                <a:gd name="T12" fmla="*/ 2147483647 w 272"/>
                <a:gd name="T13" fmla="*/ 2147483647 h 320"/>
                <a:gd name="T14" fmla="*/ 2147483647 w 272"/>
                <a:gd name="T15" fmla="*/ 2147483647 h 320"/>
                <a:gd name="T16" fmla="*/ 2147483647 w 272"/>
                <a:gd name="T17" fmla="*/ 2147483647 h 320"/>
                <a:gd name="T18" fmla="*/ 2147483647 w 272"/>
                <a:gd name="T19" fmla="*/ 2147483647 h 320"/>
                <a:gd name="T20" fmla="*/ 2147483647 w 272"/>
                <a:gd name="T21" fmla="*/ 2147483647 h 320"/>
                <a:gd name="T22" fmla="*/ 2147483647 w 272"/>
                <a:gd name="T23" fmla="*/ 2147483647 h 320"/>
                <a:gd name="T24" fmla="*/ 2147483647 w 272"/>
                <a:gd name="T25" fmla="*/ 2147483647 h 320"/>
                <a:gd name="T26" fmla="*/ 2147483647 w 272"/>
                <a:gd name="T27" fmla="*/ 2147483647 h 320"/>
                <a:gd name="T28" fmla="*/ 2147483647 w 272"/>
                <a:gd name="T29" fmla="*/ 2147483647 h 320"/>
                <a:gd name="T30" fmla="*/ 2147483647 w 272"/>
                <a:gd name="T31" fmla="*/ 2147483647 h 320"/>
                <a:gd name="T32" fmla="*/ 2147483647 w 272"/>
                <a:gd name="T33" fmla="*/ 2147483647 h 320"/>
                <a:gd name="T34" fmla="*/ 2147483647 w 272"/>
                <a:gd name="T35" fmla="*/ 2147483647 h 320"/>
                <a:gd name="T36" fmla="*/ 2147483647 w 272"/>
                <a:gd name="T37" fmla="*/ 2147483647 h 320"/>
                <a:gd name="T38" fmla="*/ 2147483647 w 272"/>
                <a:gd name="T39" fmla="*/ 2147483647 h 320"/>
                <a:gd name="T40" fmla="*/ 2147483647 w 272"/>
                <a:gd name="T41" fmla="*/ 2147483647 h 320"/>
                <a:gd name="T42" fmla="*/ 2147483647 w 272"/>
                <a:gd name="T43" fmla="*/ 2147483647 h 320"/>
                <a:gd name="T44" fmla="*/ 2147483647 w 272"/>
                <a:gd name="T45" fmla="*/ 2147483647 h 320"/>
                <a:gd name="T46" fmla="*/ 2147483647 w 272"/>
                <a:gd name="T47" fmla="*/ 2147483647 h 320"/>
                <a:gd name="T48" fmla="*/ 2147483647 w 272"/>
                <a:gd name="T49" fmla="*/ 2147483647 h 320"/>
                <a:gd name="T50" fmla="*/ 2147483647 w 272"/>
                <a:gd name="T51" fmla="*/ 2147483647 h 320"/>
                <a:gd name="T52" fmla="*/ 2147483647 w 272"/>
                <a:gd name="T53" fmla="*/ 2147483647 h 320"/>
                <a:gd name="T54" fmla="*/ 2147483647 w 272"/>
                <a:gd name="T55" fmla="*/ 2147483647 h 320"/>
                <a:gd name="T56" fmla="*/ 2147483647 w 272"/>
                <a:gd name="T57" fmla="*/ 2147483647 h 320"/>
                <a:gd name="T58" fmla="*/ 2147483647 w 272"/>
                <a:gd name="T59" fmla="*/ 2147483647 h 320"/>
                <a:gd name="T60" fmla="*/ 2147483647 w 272"/>
                <a:gd name="T61" fmla="*/ 2147483647 h 320"/>
                <a:gd name="T62" fmla="*/ 2147483647 w 272"/>
                <a:gd name="T63" fmla="*/ 2147483647 h 320"/>
                <a:gd name="T64" fmla="*/ 2147483647 w 272"/>
                <a:gd name="T65" fmla="*/ 2147483647 h 320"/>
                <a:gd name="T66" fmla="*/ 2147483647 w 272"/>
                <a:gd name="T67" fmla="*/ 2147483647 h 320"/>
                <a:gd name="T68" fmla="*/ 2147483647 w 272"/>
                <a:gd name="T69" fmla="*/ 2147483647 h 320"/>
                <a:gd name="T70" fmla="*/ 2147483647 w 272"/>
                <a:gd name="T71" fmla="*/ 2147483647 h 320"/>
                <a:gd name="T72" fmla="*/ 2147483647 w 272"/>
                <a:gd name="T73" fmla="*/ 2147483647 h 320"/>
                <a:gd name="T74" fmla="*/ 2147483647 w 272"/>
                <a:gd name="T75" fmla="*/ 2147483647 h 320"/>
                <a:gd name="T76" fmla="*/ 2147483647 w 272"/>
                <a:gd name="T77" fmla="*/ 2147483647 h 320"/>
                <a:gd name="T78" fmla="*/ 2147483647 w 272"/>
                <a:gd name="T79" fmla="*/ 2147483647 h 320"/>
                <a:gd name="T80" fmla="*/ 2147483647 w 272"/>
                <a:gd name="T81" fmla="*/ 2147483647 h 320"/>
                <a:gd name="T82" fmla="*/ 2147483647 w 272"/>
                <a:gd name="T83" fmla="*/ 2147483647 h 320"/>
                <a:gd name="T84" fmla="*/ 2147483647 w 272"/>
                <a:gd name="T85" fmla="*/ 2147483647 h 320"/>
                <a:gd name="T86" fmla="*/ 2147483647 w 272"/>
                <a:gd name="T87" fmla="*/ 2147483647 h 320"/>
                <a:gd name="T88" fmla="*/ 2147483647 w 272"/>
                <a:gd name="T89" fmla="*/ 2147483647 h 320"/>
                <a:gd name="T90" fmla="*/ 2147483647 w 272"/>
                <a:gd name="T91" fmla="*/ 2147483647 h 320"/>
                <a:gd name="T92" fmla="*/ 2147483647 w 272"/>
                <a:gd name="T93" fmla="*/ 2147483647 h 320"/>
                <a:gd name="T94" fmla="*/ 2147483647 w 272"/>
                <a:gd name="T95" fmla="*/ 2147483647 h 320"/>
                <a:gd name="T96" fmla="*/ 2147483647 w 272"/>
                <a:gd name="T97" fmla="*/ 2147483647 h 320"/>
                <a:gd name="T98" fmla="*/ 2147483647 w 272"/>
                <a:gd name="T99" fmla="*/ 2147483647 h 320"/>
                <a:gd name="T100" fmla="*/ 2147483647 w 272"/>
                <a:gd name="T101" fmla="*/ 2147483647 h 320"/>
                <a:gd name="T102" fmla="*/ 2147483647 w 272"/>
                <a:gd name="T103" fmla="*/ 2147483647 h 320"/>
                <a:gd name="T104" fmla="*/ 2147483647 w 272"/>
                <a:gd name="T105" fmla="*/ 2147483647 h 320"/>
                <a:gd name="T106" fmla="*/ 2147483647 w 272"/>
                <a:gd name="T107" fmla="*/ 2147483647 h 320"/>
                <a:gd name="T108" fmla="*/ 2147483647 w 272"/>
                <a:gd name="T109" fmla="*/ 2147483647 h 3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2"/>
                <a:gd name="T166" fmla="*/ 0 h 320"/>
                <a:gd name="T167" fmla="*/ 272 w 272"/>
                <a:gd name="T168" fmla="*/ 320 h 32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solidFill>
              <a:srgbClr val="294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文本框 31"/>
            <p:cNvSpPr>
              <a:spLocks noChangeArrowheads="1"/>
            </p:cNvSpPr>
            <p:nvPr/>
          </p:nvSpPr>
          <p:spPr bwMode="auto">
            <a:xfrm>
              <a:off x="370298" y="1864210"/>
              <a:ext cx="666808" cy="369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dirty="0"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itchFamily="2" charset="-122"/>
                </a:rPr>
                <a:t>56%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endParaRPr>
            </a:p>
          </p:txBody>
        </p:sp>
        <p:sp>
          <p:nvSpPr>
            <p:cNvPr id="72" name="文本框 32"/>
            <p:cNvSpPr>
              <a:spLocks noChangeArrowheads="1"/>
            </p:cNvSpPr>
            <p:nvPr/>
          </p:nvSpPr>
          <p:spPr bwMode="auto">
            <a:xfrm>
              <a:off x="1296620" y="1864210"/>
              <a:ext cx="666808" cy="369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itchFamily="2" charset="-122"/>
                </a:rPr>
                <a:t>44%</a:t>
              </a:r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endParaRPr>
            </a:p>
          </p:txBody>
        </p:sp>
      </p:grpSp>
      <p:sp>
        <p:nvSpPr>
          <p:cNvPr id="77" name="矩形 1"/>
          <p:cNvSpPr>
            <a:spLocks noChangeArrowheads="1"/>
          </p:cNvSpPr>
          <p:nvPr/>
        </p:nvSpPr>
        <p:spPr bwMode="auto">
          <a:xfrm>
            <a:off x="755650" y="58738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35802E-6 L -0.20469 1.35802E-6 " pathEditMode="relative" rAng="0" ptsTypes="AA">
                                      <p:cBhvr>
                                        <p:cTn id="99" dur="1250" spd="-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9000" y="1159829"/>
            <a:ext cx="5191345" cy="3287719"/>
            <a:chOff x="479000" y="1159829"/>
            <a:chExt cx="5191345" cy="3287719"/>
          </a:xfrm>
        </p:grpSpPr>
        <p:sp>
          <p:nvSpPr>
            <p:cNvPr id="8" name="任意多边形 6"/>
            <p:cNvSpPr/>
            <p:nvPr/>
          </p:nvSpPr>
          <p:spPr>
            <a:xfrm>
              <a:off x="707302" y="1651062"/>
              <a:ext cx="739177" cy="1124294"/>
            </a:xfrm>
            <a:custGeom>
              <a:avLst/>
              <a:gdLst>
                <a:gd name="connsiteX0" fmla="*/ 0 w 906780"/>
                <a:gd name="connsiteY0" fmla="*/ 1379220 h 1379220"/>
                <a:gd name="connsiteX1" fmla="*/ 571500 w 906780"/>
                <a:gd name="connsiteY1" fmla="*/ 1379220 h 1379220"/>
                <a:gd name="connsiteX2" fmla="*/ 906780 w 906780"/>
                <a:gd name="connsiteY2" fmla="*/ 1059180 h 1379220"/>
                <a:gd name="connsiteX3" fmla="*/ 906780 w 906780"/>
                <a:gd name="connsiteY3" fmla="*/ 0 h 1379220"/>
                <a:gd name="connsiteX0-1" fmla="*/ 0 w 906780"/>
                <a:gd name="connsiteY0-2" fmla="*/ 1379220 h 1379220"/>
                <a:gd name="connsiteX1-3" fmla="*/ 571500 w 906780"/>
                <a:gd name="connsiteY1-4" fmla="*/ 1379220 h 1379220"/>
                <a:gd name="connsiteX2-5" fmla="*/ 906780 w 906780"/>
                <a:gd name="connsiteY2-6" fmla="*/ 1059180 h 1379220"/>
                <a:gd name="connsiteX3-7" fmla="*/ 906780 w 906780"/>
                <a:gd name="connsiteY3-8" fmla="*/ 0 h 1379220"/>
                <a:gd name="connsiteX0-9" fmla="*/ 0 w 906780"/>
                <a:gd name="connsiteY0-10" fmla="*/ 1379220 h 1379220"/>
                <a:gd name="connsiteX1-11" fmla="*/ 571500 w 906780"/>
                <a:gd name="connsiteY1-12" fmla="*/ 1379220 h 1379220"/>
                <a:gd name="connsiteX2-13" fmla="*/ 906780 w 906780"/>
                <a:gd name="connsiteY2-14" fmla="*/ 1059180 h 1379220"/>
                <a:gd name="connsiteX3-15" fmla="*/ 906780 w 906780"/>
                <a:gd name="connsiteY3-16" fmla="*/ 0 h 1379220"/>
                <a:gd name="connsiteX0-17" fmla="*/ 0 w 906780"/>
                <a:gd name="connsiteY0-18" fmla="*/ 1379220 h 1379220"/>
                <a:gd name="connsiteX1-19" fmla="*/ 571500 w 906780"/>
                <a:gd name="connsiteY1-20" fmla="*/ 1379220 h 1379220"/>
                <a:gd name="connsiteX2-21" fmla="*/ 906780 w 906780"/>
                <a:gd name="connsiteY2-22" fmla="*/ 1059180 h 1379220"/>
                <a:gd name="connsiteX3-23" fmla="*/ 906780 w 906780"/>
                <a:gd name="connsiteY3-24" fmla="*/ 0 h 13792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06780" h="1379220">
                  <a:moveTo>
                    <a:pt x="0" y="1379220"/>
                  </a:moveTo>
                  <a:lnTo>
                    <a:pt x="571500" y="1379220"/>
                  </a:lnTo>
                  <a:cubicBezTo>
                    <a:pt x="611821" y="1120139"/>
                    <a:pt x="766445" y="1061085"/>
                    <a:pt x="906780" y="1059180"/>
                  </a:cubicBezTo>
                  <a:lnTo>
                    <a:pt x="906780" y="0"/>
                  </a:lnTo>
                </a:path>
              </a:pathLst>
            </a:custGeom>
            <a:noFill/>
            <a:ln w="38100">
              <a:solidFill>
                <a:srgbClr val="99CC39"/>
              </a:solidFill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任意多边形 7"/>
            <p:cNvSpPr/>
            <p:nvPr/>
          </p:nvSpPr>
          <p:spPr>
            <a:xfrm>
              <a:off x="1421632" y="2787779"/>
              <a:ext cx="1105659" cy="1124294"/>
            </a:xfrm>
            <a:custGeom>
              <a:avLst/>
              <a:gdLst>
                <a:gd name="connsiteX0" fmla="*/ 0 w 1356360"/>
                <a:gd name="connsiteY0" fmla="*/ 320040 h 1379220"/>
                <a:gd name="connsiteX1" fmla="*/ 373380 w 1356360"/>
                <a:gd name="connsiteY1" fmla="*/ 0 h 1379220"/>
                <a:gd name="connsiteX2" fmla="*/ 990600 w 1356360"/>
                <a:gd name="connsiteY2" fmla="*/ 0 h 1379220"/>
                <a:gd name="connsiteX3" fmla="*/ 1356360 w 1356360"/>
                <a:gd name="connsiteY3" fmla="*/ 342900 h 1379220"/>
                <a:gd name="connsiteX4" fmla="*/ 1356360 w 1356360"/>
                <a:gd name="connsiteY4" fmla="*/ 1379220 h 1379220"/>
                <a:gd name="connsiteX0-1" fmla="*/ 0 w 1356360"/>
                <a:gd name="connsiteY0-2" fmla="*/ 320040 h 1379220"/>
                <a:gd name="connsiteX1-3" fmla="*/ 373380 w 1356360"/>
                <a:gd name="connsiteY1-4" fmla="*/ 0 h 1379220"/>
                <a:gd name="connsiteX2-5" fmla="*/ 990600 w 1356360"/>
                <a:gd name="connsiteY2-6" fmla="*/ 0 h 1379220"/>
                <a:gd name="connsiteX3-7" fmla="*/ 1356360 w 1356360"/>
                <a:gd name="connsiteY3-8" fmla="*/ 342900 h 1379220"/>
                <a:gd name="connsiteX4-9" fmla="*/ 1356360 w 1356360"/>
                <a:gd name="connsiteY4-10" fmla="*/ 1379220 h 1379220"/>
                <a:gd name="connsiteX0-11" fmla="*/ 0 w 1356360"/>
                <a:gd name="connsiteY0-12" fmla="*/ 320040 h 1379220"/>
                <a:gd name="connsiteX1-13" fmla="*/ 373380 w 1356360"/>
                <a:gd name="connsiteY1-14" fmla="*/ 0 h 1379220"/>
                <a:gd name="connsiteX2-15" fmla="*/ 990600 w 1356360"/>
                <a:gd name="connsiteY2-16" fmla="*/ 0 h 1379220"/>
                <a:gd name="connsiteX3-17" fmla="*/ 1356360 w 1356360"/>
                <a:gd name="connsiteY3-18" fmla="*/ 342900 h 1379220"/>
                <a:gd name="connsiteX4-19" fmla="*/ 1356360 w 1356360"/>
                <a:gd name="connsiteY4-20" fmla="*/ 1379220 h 1379220"/>
                <a:gd name="connsiteX0-21" fmla="*/ 0 w 1356360"/>
                <a:gd name="connsiteY0-22" fmla="*/ 320040 h 1379220"/>
                <a:gd name="connsiteX1-23" fmla="*/ 373380 w 1356360"/>
                <a:gd name="connsiteY1-24" fmla="*/ 0 h 1379220"/>
                <a:gd name="connsiteX2-25" fmla="*/ 990600 w 1356360"/>
                <a:gd name="connsiteY2-26" fmla="*/ 0 h 1379220"/>
                <a:gd name="connsiteX3-27" fmla="*/ 1356360 w 1356360"/>
                <a:gd name="connsiteY3-28" fmla="*/ 342900 h 1379220"/>
                <a:gd name="connsiteX4-29" fmla="*/ 1356360 w 1356360"/>
                <a:gd name="connsiteY4-30" fmla="*/ 1379220 h 1379220"/>
                <a:gd name="connsiteX0-31" fmla="*/ 0 w 1356360"/>
                <a:gd name="connsiteY0-32" fmla="*/ 320040 h 1379220"/>
                <a:gd name="connsiteX1-33" fmla="*/ 373380 w 1356360"/>
                <a:gd name="connsiteY1-34" fmla="*/ 0 h 1379220"/>
                <a:gd name="connsiteX2-35" fmla="*/ 990600 w 1356360"/>
                <a:gd name="connsiteY2-36" fmla="*/ 0 h 1379220"/>
                <a:gd name="connsiteX3-37" fmla="*/ 1356360 w 1356360"/>
                <a:gd name="connsiteY3-38" fmla="*/ 342900 h 1379220"/>
                <a:gd name="connsiteX4-39" fmla="*/ 1356360 w 1356360"/>
                <a:gd name="connsiteY4-40" fmla="*/ 1379220 h 1379220"/>
                <a:gd name="connsiteX0-41" fmla="*/ 0 w 1356360"/>
                <a:gd name="connsiteY0-42" fmla="*/ 320040 h 1379220"/>
                <a:gd name="connsiteX1-43" fmla="*/ 373380 w 1356360"/>
                <a:gd name="connsiteY1-44" fmla="*/ 0 h 1379220"/>
                <a:gd name="connsiteX2-45" fmla="*/ 990600 w 1356360"/>
                <a:gd name="connsiteY2-46" fmla="*/ 0 h 1379220"/>
                <a:gd name="connsiteX3-47" fmla="*/ 1356360 w 1356360"/>
                <a:gd name="connsiteY3-48" fmla="*/ 342900 h 1379220"/>
                <a:gd name="connsiteX4-49" fmla="*/ 1356360 w 1356360"/>
                <a:gd name="connsiteY4-50" fmla="*/ 1379220 h 1379220"/>
                <a:gd name="connsiteX0-51" fmla="*/ 0 w 1356360"/>
                <a:gd name="connsiteY0-52" fmla="*/ 320040 h 1379220"/>
                <a:gd name="connsiteX1-53" fmla="*/ 373380 w 1356360"/>
                <a:gd name="connsiteY1-54" fmla="*/ 0 h 1379220"/>
                <a:gd name="connsiteX2-55" fmla="*/ 990600 w 1356360"/>
                <a:gd name="connsiteY2-56" fmla="*/ 0 h 1379220"/>
                <a:gd name="connsiteX3-57" fmla="*/ 1356360 w 1356360"/>
                <a:gd name="connsiteY3-58" fmla="*/ 342900 h 1379220"/>
                <a:gd name="connsiteX4-59" fmla="*/ 1356360 w 1356360"/>
                <a:gd name="connsiteY4-60" fmla="*/ 1379220 h 13792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56360" h="1379220">
                  <a:moveTo>
                    <a:pt x="0" y="320040"/>
                  </a:moveTo>
                  <a:cubicBezTo>
                    <a:pt x="322104" y="337185"/>
                    <a:pt x="346551" y="149542"/>
                    <a:pt x="373380" y="0"/>
                  </a:cubicBezTo>
                  <a:lnTo>
                    <a:pt x="990600" y="0"/>
                  </a:lnTo>
                  <a:cubicBezTo>
                    <a:pt x="1024413" y="230981"/>
                    <a:pt x="1191577" y="345281"/>
                    <a:pt x="1356360" y="342900"/>
                  </a:cubicBezTo>
                  <a:lnTo>
                    <a:pt x="1356360" y="1379220"/>
                  </a:lnTo>
                </a:path>
              </a:pathLst>
            </a:custGeom>
            <a:noFill/>
            <a:ln w="38100">
              <a:solidFill>
                <a:srgbClr val="294A5A"/>
              </a:solidFill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任意多边形 8"/>
            <p:cNvSpPr/>
            <p:nvPr/>
          </p:nvSpPr>
          <p:spPr>
            <a:xfrm>
              <a:off x="2496234" y="1669697"/>
              <a:ext cx="1093236" cy="1124294"/>
            </a:xfrm>
            <a:custGeom>
              <a:avLst/>
              <a:gdLst>
                <a:gd name="connsiteX0" fmla="*/ 0 w 1341120"/>
                <a:gd name="connsiteY0" fmla="*/ 1021080 h 1379220"/>
                <a:gd name="connsiteX1" fmla="*/ 396240 w 1341120"/>
                <a:gd name="connsiteY1" fmla="*/ 1379220 h 1379220"/>
                <a:gd name="connsiteX2" fmla="*/ 1013460 w 1341120"/>
                <a:gd name="connsiteY2" fmla="*/ 1379220 h 1379220"/>
                <a:gd name="connsiteX3" fmla="*/ 1341120 w 1341120"/>
                <a:gd name="connsiteY3" fmla="*/ 1036320 h 1379220"/>
                <a:gd name="connsiteX4" fmla="*/ 1341120 w 1341120"/>
                <a:gd name="connsiteY4" fmla="*/ 0 h 1379220"/>
                <a:gd name="connsiteX0-1" fmla="*/ 0 w 1341120"/>
                <a:gd name="connsiteY0-2" fmla="*/ 1021080 h 1379220"/>
                <a:gd name="connsiteX1-3" fmla="*/ 396240 w 1341120"/>
                <a:gd name="connsiteY1-4" fmla="*/ 1379220 h 1379220"/>
                <a:gd name="connsiteX2-5" fmla="*/ 1013460 w 1341120"/>
                <a:gd name="connsiteY2-6" fmla="*/ 1379220 h 1379220"/>
                <a:gd name="connsiteX3-7" fmla="*/ 1341120 w 1341120"/>
                <a:gd name="connsiteY3-8" fmla="*/ 1036320 h 1379220"/>
                <a:gd name="connsiteX4-9" fmla="*/ 1341120 w 1341120"/>
                <a:gd name="connsiteY4-10" fmla="*/ 0 h 1379220"/>
                <a:gd name="connsiteX0-11" fmla="*/ 0 w 1341120"/>
                <a:gd name="connsiteY0-12" fmla="*/ 1021080 h 1379220"/>
                <a:gd name="connsiteX1-13" fmla="*/ 396240 w 1341120"/>
                <a:gd name="connsiteY1-14" fmla="*/ 1379220 h 1379220"/>
                <a:gd name="connsiteX2-15" fmla="*/ 1013460 w 1341120"/>
                <a:gd name="connsiteY2-16" fmla="*/ 1379220 h 1379220"/>
                <a:gd name="connsiteX3-17" fmla="*/ 1341120 w 1341120"/>
                <a:gd name="connsiteY3-18" fmla="*/ 1036320 h 1379220"/>
                <a:gd name="connsiteX4-19" fmla="*/ 1341120 w 1341120"/>
                <a:gd name="connsiteY4-20" fmla="*/ 0 h 1379220"/>
                <a:gd name="connsiteX0-21" fmla="*/ 0 w 1341120"/>
                <a:gd name="connsiteY0-22" fmla="*/ 1021080 h 1379220"/>
                <a:gd name="connsiteX1-23" fmla="*/ 396240 w 1341120"/>
                <a:gd name="connsiteY1-24" fmla="*/ 1379220 h 1379220"/>
                <a:gd name="connsiteX2-25" fmla="*/ 1013460 w 1341120"/>
                <a:gd name="connsiteY2-26" fmla="*/ 1379220 h 1379220"/>
                <a:gd name="connsiteX3-27" fmla="*/ 1341120 w 1341120"/>
                <a:gd name="connsiteY3-28" fmla="*/ 1036320 h 1379220"/>
                <a:gd name="connsiteX4-29" fmla="*/ 1341120 w 1341120"/>
                <a:gd name="connsiteY4-30" fmla="*/ 0 h 1379220"/>
                <a:gd name="connsiteX0-31" fmla="*/ 0 w 1341120"/>
                <a:gd name="connsiteY0-32" fmla="*/ 1021080 h 1379220"/>
                <a:gd name="connsiteX1-33" fmla="*/ 396240 w 1341120"/>
                <a:gd name="connsiteY1-34" fmla="*/ 1379220 h 1379220"/>
                <a:gd name="connsiteX2-35" fmla="*/ 1013460 w 1341120"/>
                <a:gd name="connsiteY2-36" fmla="*/ 1379220 h 1379220"/>
                <a:gd name="connsiteX3-37" fmla="*/ 1341120 w 1341120"/>
                <a:gd name="connsiteY3-38" fmla="*/ 1036320 h 1379220"/>
                <a:gd name="connsiteX4-39" fmla="*/ 1341120 w 1341120"/>
                <a:gd name="connsiteY4-40" fmla="*/ 0 h 1379220"/>
                <a:gd name="connsiteX0-41" fmla="*/ 0 w 1341120"/>
                <a:gd name="connsiteY0-42" fmla="*/ 1021080 h 1379220"/>
                <a:gd name="connsiteX1-43" fmla="*/ 396240 w 1341120"/>
                <a:gd name="connsiteY1-44" fmla="*/ 1379220 h 1379220"/>
                <a:gd name="connsiteX2-45" fmla="*/ 1013460 w 1341120"/>
                <a:gd name="connsiteY2-46" fmla="*/ 1379220 h 1379220"/>
                <a:gd name="connsiteX3-47" fmla="*/ 1341120 w 1341120"/>
                <a:gd name="connsiteY3-48" fmla="*/ 1036320 h 1379220"/>
                <a:gd name="connsiteX4-49" fmla="*/ 1341120 w 1341120"/>
                <a:gd name="connsiteY4-50" fmla="*/ 0 h 1379220"/>
                <a:gd name="connsiteX0-51" fmla="*/ 0 w 1341120"/>
                <a:gd name="connsiteY0-52" fmla="*/ 1021080 h 1379220"/>
                <a:gd name="connsiteX1-53" fmla="*/ 396240 w 1341120"/>
                <a:gd name="connsiteY1-54" fmla="*/ 1379220 h 1379220"/>
                <a:gd name="connsiteX2-55" fmla="*/ 1013460 w 1341120"/>
                <a:gd name="connsiteY2-56" fmla="*/ 1379220 h 1379220"/>
                <a:gd name="connsiteX3-57" fmla="*/ 1341120 w 1341120"/>
                <a:gd name="connsiteY3-58" fmla="*/ 1036320 h 1379220"/>
                <a:gd name="connsiteX4-59" fmla="*/ 1341120 w 1341120"/>
                <a:gd name="connsiteY4-60" fmla="*/ 0 h 1379220"/>
                <a:gd name="connsiteX0-61" fmla="*/ 0 w 1341120"/>
                <a:gd name="connsiteY0-62" fmla="*/ 1021080 h 1379220"/>
                <a:gd name="connsiteX1-63" fmla="*/ 396240 w 1341120"/>
                <a:gd name="connsiteY1-64" fmla="*/ 1379220 h 1379220"/>
                <a:gd name="connsiteX2-65" fmla="*/ 1013460 w 1341120"/>
                <a:gd name="connsiteY2-66" fmla="*/ 1379220 h 1379220"/>
                <a:gd name="connsiteX3-67" fmla="*/ 1341120 w 1341120"/>
                <a:gd name="connsiteY3-68" fmla="*/ 1036320 h 1379220"/>
                <a:gd name="connsiteX4-69" fmla="*/ 1341120 w 1341120"/>
                <a:gd name="connsiteY4-70" fmla="*/ 0 h 1379220"/>
                <a:gd name="connsiteX0-71" fmla="*/ 0 w 1341120"/>
                <a:gd name="connsiteY0-72" fmla="*/ 1021080 h 1379220"/>
                <a:gd name="connsiteX1-73" fmla="*/ 396240 w 1341120"/>
                <a:gd name="connsiteY1-74" fmla="*/ 1379220 h 1379220"/>
                <a:gd name="connsiteX2-75" fmla="*/ 1013460 w 1341120"/>
                <a:gd name="connsiteY2-76" fmla="*/ 1379220 h 1379220"/>
                <a:gd name="connsiteX3-77" fmla="*/ 1341120 w 1341120"/>
                <a:gd name="connsiteY3-78" fmla="*/ 1036320 h 1379220"/>
                <a:gd name="connsiteX4-79" fmla="*/ 1341120 w 1341120"/>
                <a:gd name="connsiteY4-80" fmla="*/ 0 h 1379220"/>
                <a:gd name="connsiteX0-81" fmla="*/ 0 w 1341120"/>
                <a:gd name="connsiteY0-82" fmla="*/ 1021080 h 1379220"/>
                <a:gd name="connsiteX1-83" fmla="*/ 396240 w 1341120"/>
                <a:gd name="connsiteY1-84" fmla="*/ 1379220 h 1379220"/>
                <a:gd name="connsiteX2-85" fmla="*/ 1013460 w 1341120"/>
                <a:gd name="connsiteY2-86" fmla="*/ 1379220 h 1379220"/>
                <a:gd name="connsiteX3-87" fmla="*/ 1341120 w 1341120"/>
                <a:gd name="connsiteY3-88" fmla="*/ 1036320 h 1379220"/>
                <a:gd name="connsiteX4-89" fmla="*/ 1341120 w 1341120"/>
                <a:gd name="connsiteY4-90" fmla="*/ 0 h 13792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41120" h="1379220">
                  <a:moveTo>
                    <a:pt x="0" y="1021080"/>
                  </a:moveTo>
                  <a:cubicBezTo>
                    <a:pt x="267812" y="1011872"/>
                    <a:pt x="371317" y="1171734"/>
                    <a:pt x="396240" y="1379220"/>
                  </a:cubicBezTo>
                  <a:lnTo>
                    <a:pt x="1013460" y="1379220"/>
                  </a:lnTo>
                  <a:cubicBezTo>
                    <a:pt x="1020286" y="1100615"/>
                    <a:pt x="1169987" y="1045845"/>
                    <a:pt x="1341120" y="1036320"/>
                  </a:cubicBezTo>
                  <a:lnTo>
                    <a:pt x="1341120" y="0"/>
                  </a:lnTo>
                </a:path>
              </a:pathLst>
            </a:custGeom>
            <a:noFill/>
            <a:ln w="38100">
              <a:solidFill>
                <a:srgbClr val="ED5A00"/>
              </a:solidFill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任意多边形 9"/>
            <p:cNvSpPr/>
            <p:nvPr/>
          </p:nvSpPr>
          <p:spPr>
            <a:xfrm>
              <a:off x="4651648" y="2510700"/>
              <a:ext cx="1018697" cy="277078"/>
            </a:xfrm>
            <a:custGeom>
              <a:avLst/>
              <a:gdLst>
                <a:gd name="connsiteX0" fmla="*/ 0 w 1249680"/>
                <a:gd name="connsiteY0" fmla="*/ 0 h 335280"/>
                <a:gd name="connsiteX1" fmla="*/ 365760 w 1249680"/>
                <a:gd name="connsiteY1" fmla="*/ 335280 h 335280"/>
                <a:gd name="connsiteX2" fmla="*/ 1249680 w 1249680"/>
                <a:gd name="connsiteY2" fmla="*/ 335280 h 335280"/>
                <a:gd name="connsiteX0-1" fmla="*/ 0 w 1249680"/>
                <a:gd name="connsiteY0-2" fmla="*/ 1933 h 337213"/>
                <a:gd name="connsiteX1-3" fmla="*/ 365760 w 1249680"/>
                <a:gd name="connsiteY1-4" fmla="*/ 337213 h 337213"/>
                <a:gd name="connsiteX2-5" fmla="*/ 1249680 w 1249680"/>
                <a:gd name="connsiteY2-6" fmla="*/ 337213 h 337213"/>
                <a:gd name="connsiteX0-7" fmla="*/ 0 w 1249680"/>
                <a:gd name="connsiteY0-8" fmla="*/ 3084 h 338364"/>
                <a:gd name="connsiteX1-9" fmla="*/ 365760 w 1249680"/>
                <a:gd name="connsiteY1-10" fmla="*/ 338364 h 338364"/>
                <a:gd name="connsiteX2-11" fmla="*/ 1249680 w 1249680"/>
                <a:gd name="connsiteY2-12" fmla="*/ 338364 h 338364"/>
                <a:gd name="connsiteX0-13" fmla="*/ 0 w 1249680"/>
                <a:gd name="connsiteY0-14" fmla="*/ 4623 h 339903"/>
                <a:gd name="connsiteX1-15" fmla="*/ 365760 w 1249680"/>
                <a:gd name="connsiteY1-16" fmla="*/ 339903 h 339903"/>
                <a:gd name="connsiteX2-17" fmla="*/ 1249680 w 1249680"/>
                <a:gd name="connsiteY2-18" fmla="*/ 339903 h 3399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49680" h="339903">
                  <a:moveTo>
                    <a:pt x="0" y="4623"/>
                  </a:moveTo>
                  <a:cubicBezTo>
                    <a:pt x="219552" y="-28874"/>
                    <a:pt x="334328" y="123368"/>
                    <a:pt x="365760" y="339903"/>
                  </a:cubicBezTo>
                  <a:lnTo>
                    <a:pt x="1249680" y="339903"/>
                  </a:lnTo>
                </a:path>
              </a:pathLst>
            </a:custGeom>
            <a:noFill/>
            <a:ln w="38100">
              <a:solidFill>
                <a:srgbClr val="00AAA2"/>
              </a:solidFill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任意多边形 10"/>
            <p:cNvSpPr/>
            <p:nvPr/>
          </p:nvSpPr>
          <p:spPr>
            <a:xfrm>
              <a:off x="3581705" y="2783638"/>
              <a:ext cx="1105659" cy="1124294"/>
            </a:xfrm>
            <a:custGeom>
              <a:avLst/>
              <a:gdLst>
                <a:gd name="connsiteX0" fmla="*/ 0 w 1356360"/>
                <a:gd name="connsiteY0" fmla="*/ 320040 h 1379220"/>
                <a:gd name="connsiteX1" fmla="*/ 373380 w 1356360"/>
                <a:gd name="connsiteY1" fmla="*/ 0 h 1379220"/>
                <a:gd name="connsiteX2" fmla="*/ 990600 w 1356360"/>
                <a:gd name="connsiteY2" fmla="*/ 0 h 1379220"/>
                <a:gd name="connsiteX3" fmla="*/ 1356360 w 1356360"/>
                <a:gd name="connsiteY3" fmla="*/ 342900 h 1379220"/>
                <a:gd name="connsiteX4" fmla="*/ 1356360 w 1356360"/>
                <a:gd name="connsiteY4" fmla="*/ 1379220 h 1379220"/>
                <a:gd name="connsiteX0-1" fmla="*/ 0 w 1356360"/>
                <a:gd name="connsiteY0-2" fmla="*/ 320040 h 1379220"/>
                <a:gd name="connsiteX1-3" fmla="*/ 373380 w 1356360"/>
                <a:gd name="connsiteY1-4" fmla="*/ 0 h 1379220"/>
                <a:gd name="connsiteX2-5" fmla="*/ 990600 w 1356360"/>
                <a:gd name="connsiteY2-6" fmla="*/ 0 h 1379220"/>
                <a:gd name="connsiteX3-7" fmla="*/ 1356360 w 1356360"/>
                <a:gd name="connsiteY3-8" fmla="*/ 342900 h 1379220"/>
                <a:gd name="connsiteX4-9" fmla="*/ 1356360 w 1356360"/>
                <a:gd name="connsiteY4-10" fmla="*/ 1379220 h 1379220"/>
                <a:gd name="connsiteX0-11" fmla="*/ 0 w 1356360"/>
                <a:gd name="connsiteY0-12" fmla="*/ 320040 h 1379220"/>
                <a:gd name="connsiteX1-13" fmla="*/ 373380 w 1356360"/>
                <a:gd name="connsiteY1-14" fmla="*/ 0 h 1379220"/>
                <a:gd name="connsiteX2-15" fmla="*/ 990600 w 1356360"/>
                <a:gd name="connsiteY2-16" fmla="*/ 0 h 1379220"/>
                <a:gd name="connsiteX3-17" fmla="*/ 1356360 w 1356360"/>
                <a:gd name="connsiteY3-18" fmla="*/ 342900 h 1379220"/>
                <a:gd name="connsiteX4-19" fmla="*/ 1356360 w 1356360"/>
                <a:gd name="connsiteY4-20" fmla="*/ 1379220 h 1379220"/>
                <a:gd name="connsiteX0-21" fmla="*/ 0 w 1356360"/>
                <a:gd name="connsiteY0-22" fmla="*/ 320040 h 1379220"/>
                <a:gd name="connsiteX1-23" fmla="*/ 373380 w 1356360"/>
                <a:gd name="connsiteY1-24" fmla="*/ 0 h 1379220"/>
                <a:gd name="connsiteX2-25" fmla="*/ 990600 w 1356360"/>
                <a:gd name="connsiteY2-26" fmla="*/ 0 h 1379220"/>
                <a:gd name="connsiteX3-27" fmla="*/ 1356360 w 1356360"/>
                <a:gd name="connsiteY3-28" fmla="*/ 342900 h 1379220"/>
                <a:gd name="connsiteX4-29" fmla="*/ 1356360 w 1356360"/>
                <a:gd name="connsiteY4-30" fmla="*/ 1379220 h 1379220"/>
                <a:gd name="connsiteX0-31" fmla="*/ 0 w 1356360"/>
                <a:gd name="connsiteY0-32" fmla="*/ 320040 h 1379220"/>
                <a:gd name="connsiteX1-33" fmla="*/ 373380 w 1356360"/>
                <a:gd name="connsiteY1-34" fmla="*/ 0 h 1379220"/>
                <a:gd name="connsiteX2-35" fmla="*/ 990600 w 1356360"/>
                <a:gd name="connsiteY2-36" fmla="*/ 0 h 1379220"/>
                <a:gd name="connsiteX3-37" fmla="*/ 1356360 w 1356360"/>
                <a:gd name="connsiteY3-38" fmla="*/ 342900 h 1379220"/>
                <a:gd name="connsiteX4-39" fmla="*/ 1356360 w 1356360"/>
                <a:gd name="connsiteY4-40" fmla="*/ 1379220 h 1379220"/>
                <a:gd name="connsiteX0-41" fmla="*/ 0 w 1356360"/>
                <a:gd name="connsiteY0-42" fmla="*/ 320040 h 1379220"/>
                <a:gd name="connsiteX1-43" fmla="*/ 373380 w 1356360"/>
                <a:gd name="connsiteY1-44" fmla="*/ 0 h 1379220"/>
                <a:gd name="connsiteX2-45" fmla="*/ 990600 w 1356360"/>
                <a:gd name="connsiteY2-46" fmla="*/ 0 h 1379220"/>
                <a:gd name="connsiteX3-47" fmla="*/ 1356360 w 1356360"/>
                <a:gd name="connsiteY3-48" fmla="*/ 342900 h 1379220"/>
                <a:gd name="connsiteX4-49" fmla="*/ 1356360 w 1356360"/>
                <a:gd name="connsiteY4-50" fmla="*/ 1379220 h 1379220"/>
                <a:gd name="connsiteX0-51" fmla="*/ 0 w 1356360"/>
                <a:gd name="connsiteY0-52" fmla="*/ 320040 h 1379220"/>
                <a:gd name="connsiteX1-53" fmla="*/ 373380 w 1356360"/>
                <a:gd name="connsiteY1-54" fmla="*/ 0 h 1379220"/>
                <a:gd name="connsiteX2-55" fmla="*/ 990600 w 1356360"/>
                <a:gd name="connsiteY2-56" fmla="*/ 0 h 1379220"/>
                <a:gd name="connsiteX3-57" fmla="*/ 1356360 w 1356360"/>
                <a:gd name="connsiteY3-58" fmla="*/ 342900 h 1379220"/>
                <a:gd name="connsiteX4-59" fmla="*/ 1356360 w 1356360"/>
                <a:gd name="connsiteY4-60" fmla="*/ 1379220 h 13792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56360" h="1379220">
                  <a:moveTo>
                    <a:pt x="0" y="320040"/>
                  </a:moveTo>
                  <a:cubicBezTo>
                    <a:pt x="322104" y="337185"/>
                    <a:pt x="346551" y="149542"/>
                    <a:pt x="373380" y="0"/>
                  </a:cubicBezTo>
                  <a:lnTo>
                    <a:pt x="990600" y="0"/>
                  </a:lnTo>
                  <a:cubicBezTo>
                    <a:pt x="1024413" y="230981"/>
                    <a:pt x="1191577" y="345281"/>
                    <a:pt x="1356360" y="342900"/>
                  </a:cubicBezTo>
                  <a:lnTo>
                    <a:pt x="1356360" y="1379220"/>
                  </a:lnTo>
                </a:path>
              </a:pathLst>
            </a:custGeom>
            <a:noFill/>
            <a:ln w="38100">
              <a:solidFill>
                <a:srgbClr val="00AAA2"/>
              </a:solidFill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任意多边形 11"/>
            <p:cNvSpPr/>
            <p:nvPr/>
          </p:nvSpPr>
          <p:spPr>
            <a:xfrm>
              <a:off x="3594128" y="1159829"/>
              <a:ext cx="232975" cy="279521"/>
            </a:xfrm>
            <a:custGeom>
              <a:avLst/>
              <a:gdLst>
                <a:gd name="connsiteX0" fmla="*/ 0 w 285750"/>
                <a:gd name="connsiteY0" fmla="*/ 0 h 342900"/>
                <a:gd name="connsiteX1" fmla="*/ 285750 w 285750"/>
                <a:gd name="connsiteY1" fmla="*/ 342900 h 342900"/>
                <a:gd name="connsiteX0-1" fmla="*/ 0 w 285750"/>
                <a:gd name="connsiteY0-2" fmla="*/ 0 h 342900"/>
                <a:gd name="connsiteX1-3" fmla="*/ 285750 w 285750"/>
                <a:gd name="connsiteY1-4" fmla="*/ 342900 h 342900"/>
                <a:gd name="connsiteX0-5" fmla="*/ 0 w 285750"/>
                <a:gd name="connsiteY0-6" fmla="*/ 0 h 342900"/>
                <a:gd name="connsiteX1-7" fmla="*/ 285750 w 285750"/>
                <a:gd name="connsiteY1-8" fmla="*/ 342900 h 342900"/>
                <a:gd name="connsiteX0-9" fmla="*/ 0 w 285750"/>
                <a:gd name="connsiteY0-10" fmla="*/ 0 h 342900"/>
                <a:gd name="connsiteX1-11" fmla="*/ 285750 w 285750"/>
                <a:gd name="connsiteY1-12" fmla="*/ 342900 h 342900"/>
                <a:gd name="connsiteX0-13" fmla="*/ 0 w 285750"/>
                <a:gd name="connsiteY0-14" fmla="*/ 0 h 342900"/>
                <a:gd name="connsiteX1-15" fmla="*/ 285750 w 285750"/>
                <a:gd name="connsiteY1-16" fmla="*/ 342900 h 342900"/>
                <a:gd name="connsiteX0-17" fmla="*/ 0 w 285800"/>
                <a:gd name="connsiteY0-18" fmla="*/ 0 h 342900"/>
                <a:gd name="connsiteX1-19" fmla="*/ 285750 w 285800"/>
                <a:gd name="connsiteY1-20" fmla="*/ 342900 h 342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85800" h="342900">
                  <a:moveTo>
                    <a:pt x="0" y="0"/>
                  </a:moveTo>
                  <a:cubicBezTo>
                    <a:pt x="207169" y="16669"/>
                    <a:pt x="288132" y="135732"/>
                    <a:pt x="285750" y="342900"/>
                  </a:cubicBezTo>
                </a:path>
              </a:pathLst>
            </a:custGeom>
            <a:noFill/>
            <a:ln w="38100">
              <a:solidFill>
                <a:srgbClr val="ED5A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任意多边形 12"/>
            <p:cNvSpPr/>
            <p:nvPr/>
          </p:nvSpPr>
          <p:spPr>
            <a:xfrm>
              <a:off x="1446479" y="1159829"/>
              <a:ext cx="232975" cy="279521"/>
            </a:xfrm>
            <a:custGeom>
              <a:avLst/>
              <a:gdLst>
                <a:gd name="connsiteX0" fmla="*/ 0 w 285750"/>
                <a:gd name="connsiteY0" fmla="*/ 0 h 342900"/>
                <a:gd name="connsiteX1" fmla="*/ 285750 w 285750"/>
                <a:gd name="connsiteY1" fmla="*/ 342900 h 342900"/>
                <a:gd name="connsiteX0-1" fmla="*/ 0 w 285750"/>
                <a:gd name="connsiteY0-2" fmla="*/ 0 h 342900"/>
                <a:gd name="connsiteX1-3" fmla="*/ 285750 w 285750"/>
                <a:gd name="connsiteY1-4" fmla="*/ 342900 h 342900"/>
                <a:gd name="connsiteX0-5" fmla="*/ 0 w 285750"/>
                <a:gd name="connsiteY0-6" fmla="*/ 0 h 342900"/>
                <a:gd name="connsiteX1-7" fmla="*/ 285750 w 285750"/>
                <a:gd name="connsiteY1-8" fmla="*/ 342900 h 342900"/>
                <a:gd name="connsiteX0-9" fmla="*/ 0 w 285750"/>
                <a:gd name="connsiteY0-10" fmla="*/ 0 h 342900"/>
                <a:gd name="connsiteX1-11" fmla="*/ 285750 w 285750"/>
                <a:gd name="connsiteY1-12" fmla="*/ 342900 h 342900"/>
                <a:gd name="connsiteX0-13" fmla="*/ 0 w 285750"/>
                <a:gd name="connsiteY0-14" fmla="*/ 0 h 342900"/>
                <a:gd name="connsiteX1-15" fmla="*/ 285750 w 285750"/>
                <a:gd name="connsiteY1-16" fmla="*/ 342900 h 342900"/>
                <a:gd name="connsiteX0-17" fmla="*/ 0 w 285800"/>
                <a:gd name="connsiteY0-18" fmla="*/ 0 h 342900"/>
                <a:gd name="connsiteX1-19" fmla="*/ 285750 w 285800"/>
                <a:gd name="connsiteY1-20" fmla="*/ 342900 h 342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85800" h="342900">
                  <a:moveTo>
                    <a:pt x="0" y="0"/>
                  </a:moveTo>
                  <a:cubicBezTo>
                    <a:pt x="207169" y="16669"/>
                    <a:pt x="288132" y="135732"/>
                    <a:pt x="285750" y="342900"/>
                  </a:cubicBezTo>
                </a:path>
              </a:pathLst>
            </a:custGeom>
            <a:noFill/>
            <a:ln w="38100">
              <a:solidFill>
                <a:srgbClr val="99CC39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854910" y="2895404"/>
              <a:ext cx="264114" cy="0"/>
            </a:xfrm>
            <a:prstGeom prst="line">
              <a:avLst/>
            </a:prstGeom>
            <a:noFill/>
            <a:ln w="38100">
              <a:solidFill>
                <a:srgbClr val="294A5A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2910795" y="2676594"/>
              <a:ext cx="264114" cy="0"/>
            </a:xfrm>
            <a:prstGeom prst="line">
              <a:avLst/>
            </a:prstGeom>
            <a:noFill/>
            <a:ln w="38100">
              <a:solidFill>
                <a:srgbClr val="ED5A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4002478" y="2895404"/>
              <a:ext cx="264114" cy="0"/>
            </a:xfrm>
            <a:prstGeom prst="line">
              <a:avLst/>
            </a:prstGeom>
            <a:noFill/>
            <a:ln w="38100">
              <a:solidFill>
                <a:srgbClr val="00AAA2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任意多边形 17"/>
            <p:cNvSpPr/>
            <p:nvPr/>
          </p:nvSpPr>
          <p:spPr>
            <a:xfrm flipH="1" flipV="1">
              <a:off x="4437402" y="4168027"/>
              <a:ext cx="232975" cy="279521"/>
            </a:xfrm>
            <a:custGeom>
              <a:avLst/>
              <a:gdLst>
                <a:gd name="connsiteX0" fmla="*/ 0 w 285750"/>
                <a:gd name="connsiteY0" fmla="*/ 0 h 342900"/>
                <a:gd name="connsiteX1" fmla="*/ 285750 w 285750"/>
                <a:gd name="connsiteY1" fmla="*/ 342900 h 342900"/>
                <a:gd name="connsiteX0-1" fmla="*/ 0 w 285750"/>
                <a:gd name="connsiteY0-2" fmla="*/ 0 h 342900"/>
                <a:gd name="connsiteX1-3" fmla="*/ 285750 w 285750"/>
                <a:gd name="connsiteY1-4" fmla="*/ 342900 h 342900"/>
                <a:gd name="connsiteX0-5" fmla="*/ 0 w 285750"/>
                <a:gd name="connsiteY0-6" fmla="*/ 0 h 342900"/>
                <a:gd name="connsiteX1-7" fmla="*/ 285750 w 285750"/>
                <a:gd name="connsiteY1-8" fmla="*/ 342900 h 342900"/>
                <a:gd name="connsiteX0-9" fmla="*/ 0 w 285750"/>
                <a:gd name="connsiteY0-10" fmla="*/ 0 h 342900"/>
                <a:gd name="connsiteX1-11" fmla="*/ 285750 w 285750"/>
                <a:gd name="connsiteY1-12" fmla="*/ 342900 h 342900"/>
                <a:gd name="connsiteX0-13" fmla="*/ 0 w 285750"/>
                <a:gd name="connsiteY0-14" fmla="*/ 0 h 342900"/>
                <a:gd name="connsiteX1-15" fmla="*/ 285750 w 285750"/>
                <a:gd name="connsiteY1-16" fmla="*/ 342900 h 342900"/>
                <a:gd name="connsiteX0-17" fmla="*/ 0 w 285800"/>
                <a:gd name="connsiteY0-18" fmla="*/ 0 h 342900"/>
                <a:gd name="connsiteX1-19" fmla="*/ 285750 w 285800"/>
                <a:gd name="connsiteY1-20" fmla="*/ 342900 h 342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85800" h="342900">
                  <a:moveTo>
                    <a:pt x="0" y="0"/>
                  </a:moveTo>
                  <a:cubicBezTo>
                    <a:pt x="207169" y="16669"/>
                    <a:pt x="288132" y="135732"/>
                    <a:pt x="285750" y="342900"/>
                  </a:cubicBezTo>
                </a:path>
              </a:pathLst>
            </a:custGeom>
            <a:noFill/>
            <a:ln w="38100">
              <a:solidFill>
                <a:srgbClr val="00AAA2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任意多边形 18"/>
            <p:cNvSpPr/>
            <p:nvPr/>
          </p:nvSpPr>
          <p:spPr>
            <a:xfrm flipH="1" flipV="1">
              <a:off x="2245077" y="4150537"/>
              <a:ext cx="232975" cy="279521"/>
            </a:xfrm>
            <a:custGeom>
              <a:avLst/>
              <a:gdLst>
                <a:gd name="connsiteX0" fmla="*/ 0 w 285750"/>
                <a:gd name="connsiteY0" fmla="*/ 0 h 342900"/>
                <a:gd name="connsiteX1" fmla="*/ 285750 w 285750"/>
                <a:gd name="connsiteY1" fmla="*/ 342900 h 342900"/>
                <a:gd name="connsiteX0-1" fmla="*/ 0 w 285750"/>
                <a:gd name="connsiteY0-2" fmla="*/ 0 h 342900"/>
                <a:gd name="connsiteX1-3" fmla="*/ 285750 w 285750"/>
                <a:gd name="connsiteY1-4" fmla="*/ 342900 h 342900"/>
                <a:gd name="connsiteX0-5" fmla="*/ 0 w 285750"/>
                <a:gd name="connsiteY0-6" fmla="*/ 0 h 342900"/>
                <a:gd name="connsiteX1-7" fmla="*/ 285750 w 285750"/>
                <a:gd name="connsiteY1-8" fmla="*/ 342900 h 342900"/>
                <a:gd name="connsiteX0-9" fmla="*/ 0 w 285750"/>
                <a:gd name="connsiteY0-10" fmla="*/ 0 h 342900"/>
                <a:gd name="connsiteX1-11" fmla="*/ 285750 w 285750"/>
                <a:gd name="connsiteY1-12" fmla="*/ 342900 h 342900"/>
                <a:gd name="connsiteX0-13" fmla="*/ 0 w 285750"/>
                <a:gd name="connsiteY0-14" fmla="*/ 0 h 342900"/>
                <a:gd name="connsiteX1-15" fmla="*/ 285750 w 285750"/>
                <a:gd name="connsiteY1-16" fmla="*/ 342900 h 342900"/>
                <a:gd name="connsiteX0-17" fmla="*/ 0 w 285800"/>
                <a:gd name="connsiteY0-18" fmla="*/ 0 h 342900"/>
                <a:gd name="connsiteX1-19" fmla="*/ 285750 w 285800"/>
                <a:gd name="connsiteY1-20" fmla="*/ 342900 h 342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85800" h="342900">
                  <a:moveTo>
                    <a:pt x="0" y="0"/>
                  </a:moveTo>
                  <a:cubicBezTo>
                    <a:pt x="207169" y="16669"/>
                    <a:pt x="288132" y="135732"/>
                    <a:pt x="285750" y="342900"/>
                  </a:cubicBezTo>
                </a:path>
              </a:pathLst>
            </a:custGeom>
            <a:noFill/>
            <a:ln w="38100">
              <a:solidFill>
                <a:srgbClr val="294A5A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2342615" y="4026660"/>
              <a:ext cx="352152" cy="352152"/>
            </a:xfrm>
            <a:prstGeom prst="ellipse">
              <a:avLst/>
            </a:prstGeom>
            <a:solidFill>
              <a:srgbClr val="294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椭圆 20"/>
            <p:cNvSpPr>
              <a:spLocks noChangeAspect="1"/>
            </p:cNvSpPr>
            <p:nvPr/>
          </p:nvSpPr>
          <p:spPr>
            <a:xfrm>
              <a:off x="1270403" y="1228850"/>
              <a:ext cx="352152" cy="352152"/>
            </a:xfrm>
            <a:prstGeom prst="ellipse">
              <a:avLst/>
            </a:prstGeom>
            <a:solidFill>
              <a:srgbClr val="99CC39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3413394" y="1228850"/>
              <a:ext cx="352152" cy="352152"/>
            </a:xfrm>
            <a:prstGeom prst="ellipse">
              <a:avLst/>
            </a:prstGeom>
            <a:solidFill>
              <a:srgbClr val="ED5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>
              <a:off x="2339973" y="2617915"/>
              <a:ext cx="352152" cy="352152"/>
            </a:xfrm>
            <a:prstGeom prst="ellipse">
              <a:avLst/>
            </a:prstGeom>
            <a:solidFill>
              <a:srgbClr val="294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椭圆 23"/>
            <p:cNvSpPr>
              <a:spLocks noChangeAspect="1"/>
            </p:cNvSpPr>
            <p:nvPr/>
          </p:nvSpPr>
          <p:spPr>
            <a:xfrm>
              <a:off x="1270403" y="2599280"/>
              <a:ext cx="352152" cy="352152"/>
            </a:xfrm>
            <a:prstGeom prst="ellipse">
              <a:avLst/>
            </a:prstGeom>
            <a:solidFill>
              <a:srgbClr val="99CC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椭圆 24"/>
            <p:cNvSpPr>
              <a:spLocks noChangeAspect="1"/>
            </p:cNvSpPr>
            <p:nvPr/>
          </p:nvSpPr>
          <p:spPr>
            <a:xfrm>
              <a:off x="3418052" y="2617915"/>
              <a:ext cx="352152" cy="352152"/>
            </a:xfrm>
            <a:prstGeom prst="ellipse">
              <a:avLst/>
            </a:prstGeom>
            <a:solidFill>
              <a:srgbClr val="ED5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椭圆 25"/>
            <p:cNvSpPr>
              <a:spLocks noChangeAspect="1"/>
            </p:cNvSpPr>
            <p:nvPr/>
          </p:nvSpPr>
          <p:spPr>
            <a:xfrm>
              <a:off x="4511288" y="2596174"/>
              <a:ext cx="352152" cy="352152"/>
            </a:xfrm>
            <a:prstGeom prst="ellipse">
              <a:avLst/>
            </a:prstGeom>
            <a:solidFill>
              <a:srgbClr val="00AA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椭圆 26"/>
            <p:cNvSpPr>
              <a:spLocks noChangeAspect="1"/>
            </p:cNvSpPr>
            <p:nvPr/>
          </p:nvSpPr>
          <p:spPr>
            <a:xfrm>
              <a:off x="4512816" y="4026660"/>
              <a:ext cx="352152" cy="352152"/>
            </a:xfrm>
            <a:prstGeom prst="ellipse">
              <a:avLst/>
            </a:prstGeom>
            <a:solidFill>
              <a:srgbClr val="00AA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17"/>
            <p:cNvSpPr>
              <a:spLocks noChangeAspect="1" noEditPoints="1"/>
            </p:cNvSpPr>
            <p:nvPr/>
          </p:nvSpPr>
          <p:spPr bwMode="auto">
            <a:xfrm>
              <a:off x="1356519" y="1309802"/>
              <a:ext cx="202187" cy="205422"/>
            </a:xfrm>
            <a:custGeom>
              <a:avLst/>
              <a:gdLst>
                <a:gd name="T0" fmla="*/ 49 w 125"/>
                <a:gd name="T1" fmla="*/ 16 h 127"/>
                <a:gd name="T2" fmla="*/ 36 w 125"/>
                <a:gd name="T3" fmla="*/ 18 h 127"/>
                <a:gd name="T4" fmla="*/ 25 w 125"/>
                <a:gd name="T5" fmla="*/ 26 h 127"/>
                <a:gd name="T6" fmla="*/ 18 w 125"/>
                <a:gd name="T7" fmla="*/ 37 h 127"/>
                <a:gd name="T8" fmla="*/ 15 w 125"/>
                <a:gd name="T9" fmla="*/ 50 h 127"/>
                <a:gd name="T10" fmla="*/ 18 w 125"/>
                <a:gd name="T11" fmla="*/ 64 h 127"/>
                <a:gd name="T12" fmla="*/ 25 w 125"/>
                <a:gd name="T13" fmla="*/ 75 h 127"/>
                <a:gd name="T14" fmla="*/ 36 w 125"/>
                <a:gd name="T15" fmla="*/ 81 h 127"/>
                <a:gd name="T16" fmla="*/ 49 w 125"/>
                <a:gd name="T17" fmla="*/ 85 h 127"/>
                <a:gd name="T18" fmla="*/ 63 w 125"/>
                <a:gd name="T19" fmla="*/ 81 h 127"/>
                <a:gd name="T20" fmla="*/ 73 w 125"/>
                <a:gd name="T21" fmla="*/ 75 h 127"/>
                <a:gd name="T22" fmla="*/ 81 w 125"/>
                <a:gd name="T23" fmla="*/ 64 h 127"/>
                <a:gd name="T24" fmla="*/ 84 w 125"/>
                <a:gd name="T25" fmla="*/ 50 h 127"/>
                <a:gd name="T26" fmla="*/ 81 w 125"/>
                <a:gd name="T27" fmla="*/ 37 h 127"/>
                <a:gd name="T28" fmla="*/ 73 w 125"/>
                <a:gd name="T29" fmla="*/ 26 h 127"/>
                <a:gd name="T30" fmla="*/ 63 w 125"/>
                <a:gd name="T31" fmla="*/ 18 h 127"/>
                <a:gd name="T32" fmla="*/ 49 w 125"/>
                <a:gd name="T33" fmla="*/ 16 h 127"/>
                <a:gd name="T34" fmla="*/ 49 w 125"/>
                <a:gd name="T35" fmla="*/ 0 h 127"/>
                <a:gd name="T36" fmla="*/ 68 w 125"/>
                <a:gd name="T37" fmla="*/ 4 h 127"/>
                <a:gd name="T38" fmla="*/ 85 w 125"/>
                <a:gd name="T39" fmla="*/ 16 h 127"/>
                <a:gd name="T40" fmla="*/ 95 w 125"/>
                <a:gd name="T41" fmla="*/ 31 h 127"/>
                <a:gd name="T42" fmla="*/ 99 w 125"/>
                <a:gd name="T43" fmla="*/ 50 h 127"/>
                <a:gd name="T44" fmla="*/ 97 w 125"/>
                <a:gd name="T45" fmla="*/ 64 h 127"/>
                <a:gd name="T46" fmla="*/ 91 w 125"/>
                <a:gd name="T47" fmla="*/ 77 h 127"/>
                <a:gd name="T48" fmla="*/ 91 w 125"/>
                <a:gd name="T49" fmla="*/ 78 h 127"/>
                <a:gd name="T50" fmla="*/ 122 w 125"/>
                <a:gd name="T51" fmla="*/ 109 h 127"/>
                <a:gd name="T52" fmla="*/ 124 w 125"/>
                <a:gd name="T53" fmla="*/ 113 h 127"/>
                <a:gd name="T54" fmla="*/ 125 w 125"/>
                <a:gd name="T55" fmla="*/ 116 h 127"/>
                <a:gd name="T56" fmla="*/ 124 w 125"/>
                <a:gd name="T57" fmla="*/ 120 h 127"/>
                <a:gd name="T58" fmla="*/ 122 w 125"/>
                <a:gd name="T59" fmla="*/ 123 h 127"/>
                <a:gd name="T60" fmla="*/ 119 w 125"/>
                <a:gd name="T61" fmla="*/ 126 h 127"/>
                <a:gd name="T62" fmla="*/ 115 w 125"/>
                <a:gd name="T63" fmla="*/ 127 h 127"/>
                <a:gd name="T64" fmla="*/ 111 w 125"/>
                <a:gd name="T65" fmla="*/ 126 h 127"/>
                <a:gd name="T66" fmla="*/ 107 w 125"/>
                <a:gd name="T67" fmla="*/ 123 h 127"/>
                <a:gd name="T68" fmla="*/ 77 w 125"/>
                <a:gd name="T69" fmla="*/ 93 h 127"/>
                <a:gd name="T70" fmla="*/ 76 w 125"/>
                <a:gd name="T71" fmla="*/ 92 h 127"/>
                <a:gd name="T72" fmla="*/ 64 w 125"/>
                <a:gd name="T73" fmla="*/ 98 h 127"/>
                <a:gd name="T74" fmla="*/ 49 w 125"/>
                <a:gd name="T75" fmla="*/ 101 h 127"/>
                <a:gd name="T76" fmla="*/ 30 w 125"/>
                <a:gd name="T77" fmla="*/ 97 h 127"/>
                <a:gd name="T78" fmla="*/ 14 w 125"/>
                <a:gd name="T79" fmla="*/ 85 h 127"/>
                <a:gd name="T80" fmla="*/ 4 w 125"/>
                <a:gd name="T81" fmla="*/ 69 h 127"/>
                <a:gd name="T82" fmla="*/ 0 w 125"/>
                <a:gd name="T83" fmla="*/ 50 h 127"/>
                <a:gd name="T84" fmla="*/ 4 w 125"/>
                <a:gd name="T85" fmla="*/ 31 h 127"/>
                <a:gd name="T86" fmla="*/ 14 w 125"/>
                <a:gd name="T87" fmla="*/ 16 h 127"/>
                <a:gd name="T88" fmla="*/ 30 w 125"/>
                <a:gd name="T89" fmla="*/ 4 h 127"/>
                <a:gd name="T90" fmla="*/ 49 w 125"/>
                <a:gd name="T9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5" h="127">
                  <a:moveTo>
                    <a:pt x="49" y="16"/>
                  </a:moveTo>
                  <a:lnTo>
                    <a:pt x="36" y="18"/>
                  </a:lnTo>
                  <a:lnTo>
                    <a:pt x="25" y="26"/>
                  </a:lnTo>
                  <a:lnTo>
                    <a:pt x="18" y="37"/>
                  </a:lnTo>
                  <a:lnTo>
                    <a:pt x="15" y="50"/>
                  </a:lnTo>
                  <a:lnTo>
                    <a:pt x="18" y="64"/>
                  </a:lnTo>
                  <a:lnTo>
                    <a:pt x="25" y="75"/>
                  </a:lnTo>
                  <a:lnTo>
                    <a:pt x="36" y="81"/>
                  </a:lnTo>
                  <a:lnTo>
                    <a:pt x="49" y="85"/>
                  </a:lnTo>
                  <a:lnTo>
                    <a:pt x="63" y="81"/>
                  </a:lnTo>
                  <a:lnTo>
                    <a:pt x="73" y="75"/>
                  </a:lnTo>
                  <a:lnTo>
                    <a:pt x="81" y="64"/>
                  </a:lnTo>
                  <a:lnTo>
                    <a:pt x="84" y="50"/>
                  </a:lnTo>
                  <a:lnTo>
                    <a:pt x="81" y="37"/>
                  </a:lnTo>
                  <a:lnTo>
                    <a:pt x="73" y="26"/>
                  </a:lnTo>
                  <a:lnTo>
                    <a:pt x="63" y="18"/>
                  </a:lnTo>
                  <a:lnTo>
                    <a:pt x="49" y="16"/>
                  </a:lnTo>
                  <a:close/>
                  <a:moveTo>
                    <a:pt x="49" y="0"/>
                  </a:moveTo>
                  <a:lnTo>
                    <a:pt x="68" y="4"/>
                  </a:lnTo>
                  <a:lnTo>
                    <a:pt x="85" y="16"/>
                  </a:lnTo>
                  <a:lnTo>
                    <a:pt x="95" y="31"/>
                  </a:lnTo>
                  <a:lnTo>
                    <a:pt x="99" y="50"/>
                  </a:lnTo>
                  <a:lnTo>
                    <a:pt x="97" y="64"/>
                  </a:lnTo>
                  <a:lnTo>
                    <a:pt x="91" y="77"/>
                  </a:lnTo>
                  <a:lnTo>
                    <a:pt x="91" y="78"/>
                  </a:lnTo>
                  <a:lnTo>
                    <a:pt x="122" y="109"/>
                  </a:lnTo>
                  <a:lnTo>
                    <a:pt x="124" y="113"/>
                  </a:lnTo>
                  <a:lnTo>
                    <a:pt x="125" y="116"/>
                  </a:lnTo>
                  <a:lnTo>
                    <a:pt x="124" y="120"/>
                  </a:lnTo>
                  <a:lnTo>
                    <a:pt x="122" y="123"/>
                  </a:lnTo>
                  <a:lnTo>
                    <a:pt x="119" y="126"/>
                  </a:lnTo>
                  <a:lnTo>
                    <a:pt x="115" y="127"/>
                  </a:lnTo>
                  <a:lnTo>
                    <a:pt x="111" y="126"/>
                  </a:lnTo>
                  <a:lnTo>
                    <a:pt x="107" y="123"/>
                  </a:lnTo>
                  <a:lnTo>
                    <a:pt x="77" y="93"/>
                  </a:lnTo>
                  <a:lnTo>
                    <a:pt x="76" y="92"/>
                  </a:lnTo>
                  <a:lnTo>
                    <a:pt x="64" y="98"/>
                  </a:lnTo>
                  <a:lnTo>
                    <a:pt x="49" y="101"/>
                  </a:lnTo>
                  <a:lnTo>
                    <a:pt x="30" y="97"/>
                  </a:lnTo>
                  <a:lnTo>
                    <a:pt x="14" y="85"/>
                  </a:lnTo>
                  <a:lnTo>
                    <a:pt x="4" y="69"/>
                  </a:lnTo>
                  <a:lnTo>
                    <a:pt x="0" y="50"/>
                  </a:lnTo>
                  <a:lnTo>
                    <a:pt x="4" y="31"/>
                  </a:lnTo>
                  <a:lnTo>
                    <a:pt x="14" y="16"/>
                  </a:lnTo>
                  <a:lnTo>
                    <a:pt x="30" y="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18"/>
            <p:cNvSpPr>
              <a:spLocks noChangeAspect="1" noEditPoints="1"/>
            </p:cNvSpPr>
            <p:nvPr/>
          </p:nvSpPr>
          <p:spPr bwMode="auto">
            <a:xfrm>
              <a:off x="2411596" y="4097399"/>
              <a:ext cx="195401" cy="205422"/>
            </a:xfrm>
            <a:custGeom>
              <a:avLst/>
              <a:gdLst>
                <a:gd name="T0" fmla="*/ 61 w 117"/>
                <a:gd name="T1" fmla="*/ 38 h 123"/>
                <a:gd name="T2" fmla="*/ 72 w 117"/>
                <a:gd name="T3" fmla="*/ 43 h 123"/>
                <a:gd name="T4" fmla="*/ 76 w 117"/>
                <a:gd name="T5" fmla="*/ 47 h 123"/>
                <a:gd name="T6" fmla="*/ 63 w 117"/>
                <a:gd name="T7" fmla="*/ 62 h 123"/>
                <a:gd name="T8" fmla="*/ 61 w 117"/>
                <a:gd name="T9" fmla="*/ 59 h 123"/>
                <a:gd name="T10" fmla="*/ 54 w 117"/>
                <a:gd name="T11" fmla="*/ 57 h 123"/>
                <a:gd name="T12" fmla="*/ 49 w 117"/>
                <a:gd name="T13" fmla="*/ 59 h 123"/>
                <a:gd name="T14" fmla="*/ 24 w 117"/>
                <a:gd name="T15" fmla="*/ 83 h 123"/>
                <a:gd name="T16" fmla="*/ 20 w 117"/>
                <a:gd name="T17" fmla="*/ 88 h 123"/>
                <a:gd name="T18" fmla="*/ 20 w 117"/>
                <a:gd name="T19" fmla="*/ 94 h 123"/>
                <a:gd name="T20" fmla="*/ 24 w 117"/>
                <a:gd name="T21" fmla="*/ 100 h 123"/>
                <a:gd name="T22" fmla="*/ 27 w 117"/>
                <a:gd name="T23" fmla="*/ 102 h 123"/>
                <a:gd name="T24" fmla="*/ 33 w 117"/>
                <a:gd name="T25" fmla="*/ 104 h 123"/>
                <a:gd name="T26" fmla="*/ 38 w 117"/>
                <a:gd name="T27" fmla="*/ 102 h 123"/>
                <a:gd name="T28" fmla="*/ 51 w 117"/>
                <a:gd name="T29" fmla="*/ 91 h 123"/>
                <a:gd name="T30" fmla="*/ 58 w 117"/>
                <a:gd name="T31" fmla="*/ 88 h 123"/>
                <a:gd name="T32" fmla="*/ 65 w 117"/>
                <a:gd name="T33" fmla="*/ 91 h 123"/>
                <a:gd name="T34" fmla="*/ 67 w 117"/>
                <a:gd name="T35" fmla="*/ 97 h 123"/>
                <a:gd name="T36" fmla="*/ 65 w 117"/>
                <a:gd name="T37" fmla="*/ 104 h 123"/>
                <a:gd name="T38" fmla="*/ 45 w 117"/>
                <a:gd name="T39" fmla="*/ 121 h 123"/>
                <a:gd name="T40" fmla="*/ 33 w 117"/>
                <a:gd name="T41" fmla="*/ 123 h 123"/>
                <a:gd name="T42" fmla="*/ 11 w 117"/>
                <a:gd name="T43" fmla="*/ 114 h 123"/>
                <a:gd name="T44" fmla="*/ 3 w 117"/>
                <a:gd name="T45" fmla="*/ 102 h 123"/>
                <a:gd name="T46" fmla="*/ 3 w 117"/>
                <a:gd name="T47" fmla="*/ 79 h 123"/>
                <a:gd name="T48" fmla="*/ 32 w 117"/>
                <a:gd name="T49" fmla="*/ 47 h 123"/>
                <a:gd name="T50" fmla="*/ 54 w 117"/>
                <a:gd name="T51" fmla="*/ 38 h 123"/>
                <a:gd name="T52" fmla="*/ 97 w 117"/>
                <a:gd name="T53" fmla="*/ 3 h 123"/>
                <a:gd name="T54" fmla="*/ 108 w 117"/>
                <a:gd name="T55" fmla="*/ 9 h 123"/>
                <a:gd name="T56" fmla="*/ 117 w 117"/>
                <a:gd name="T57" fmla="*/ 32 h 123"/>
                <a:gd name="T58" fmla="*/ 108 w 117"/>
                <a:gd name="T59" fmla="*/ 54 h 123"/>
                <a:gd name="T60" fmla="*/ 75 w 117"/>
                <a:gd name="T61" fmla="*/ 83 h 123"/>
                <a:gd name="T62" fmla="*/ 63 w 117"/>
                <a:gd name="T63" fmla="*/ 85 h 123"/>
                <a:gd name="T64" fmla="*/ 42 w 117"/>
                <a:gd name="T65" fmla="*/ 76 h 123"/>
                <a:gd name="T66" fmla="*/ 54 w 117"/>
                <a:gd name="T67" fmla="*/ 62 h 123"/>
                <a:gd name="T68" fmla="*/ 58 w 117"/>
                <a:gd name="T69" fmla="*/ 64 h 123"/>
                <a:gd name="T70" fmla="*/ 63 w 117"/>
                <a:gd name="T71" fmla="*/ 66 h 123"/>
                <a:gd name="T72" fmla="*/ 70 w 117"/>
                <a:gd name="T73" fmla="*/ 64 h 123"/>
                <a:gd name="T74" fmla="*/ 95 w 117"/>
                <a:gd name="T75" fmla="*/ 41 h 123"/>
                <a:gd name="T76" fmla="*/ 97 w 117"/>
                <a:gd name="T77" fmla="*/ 36 h 123"/>
                <a:gd name="T78" fmla="*/ 97 w 117"/>
                <a:gd name="T79" fmla="*/ 29 h 123"/>
                <a:gd name="T80" fmla="*/ 95 w 117"/>
                <a:gd name="T81" fmla="*/ 24 h 123"/>
                <a:gd name="T82" fmla="*/ 91 w 117"/>
                <a:gd name="T83" fmla="*/ 21 h 123"/>
                <a:gd name="T84" fmla="*/ 86 w 117"/>
                <a:gd name="T85" fmla="*/ 19 h 123"/>
                <a:gd name="T86" fmla="*/ 79 w 117"/>
                <a:gd name="T87" fmla="*/ 21 h 123"/>
                <a:gd name="T88" fmla="*/ 67 w 117"/>
                <a:gd name="T89" fmla="*/ 32 h 123"/>
                <a:gd name="T90" fmla="*/ 61 w 117"/>
                <a:gd name="T91" fmla="*/ 34 h 123"/>
                <a:gd name="T92" fmla="*/ 54 w 117"/>
                <a:gd name="T93" fmla="*/ 32 h 123"/>
                <a:gd name="T94" fmla="*/ 51 w 117"/>
                <a:gd name="T95" fmla="*/ 25 h 123"/>
                <a:gd name="T96" fmla="*/ 54 w 117"/>
                <a:gd name="T97" fmla="*/ 19 h 123"/>
                <a:gd name="T98" fmla="*/ 74 w 117"/>
                <a:gd name="T99" fmla="*/ 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7" h="123">
                  <a:moveTo>
                    <a:pt x="54" y="38"/>
                  </a:moveTo>
                  <a:lnTo>
                    <a:pt x="61" y="38"/>
                  </a:lnTo>
                  <a:lnTo>
                    <a:pt x="66" y="41"/>
                  </a:lnTo>
                  <a:lnTo>
                    <a:pt x="72" y="43"/>
                  </a:lnTo>
                  <a:lnTo>
                    <a:pt x="75" y="45"/>
                  </a:lnTo>
                  <a:lnTo>
                    <a:pt x="76" y="47"/>
                  </a:lnTo>
                  <a:lnTo>
                    <a:pt x="78" y="47"/>
                  </a:lnTo>
                  <a:lnTo>
                    <a:pt x="63" y="62"/>
                  </a:lnTo>
                  <a:lnTo>
                    <a:pt x="62" y="60"/>
                  </a:lnTo>
                  <a:lnTo>
                    <a:pt x="61" y="59"/>
                  </a:lnTo>
                  <a:lnTo>
                    <a:pt x="57" y="58"/>
                  </a:lnTo>
                  <a:lnTo>
                    <a:pt x="54" y="57"/>
                  </a:lnTo>
                  <a:lnTo>
                    <a:pt x="51" y="58"/>
                  </a:lnTo>
                  <a:lnTo>
                    <a:pt x="49" y="59"/>
                  </a:lnTo>
                  <a:lnTo>
                    <a:pt x="46" y="60"/>
                  </a:lnTo>
                  <a:lnTo>
                    <a:pt x="24" y="83"/>
                  </a:lnTo>
                  <a:lnTo>
                    <a:pt x="21" y="85"/>
                  </a:lnTo>
                  <a:lnTo>
                    <a:pt x="20" y="88"/>
                  </a:lnTo>
                  <a:lnTo>
                    <a:pt x="20" y="91"/>
                  </a:lnTo>
                  <a:lnTo>
                    <a:pt x="20" y="94"/>
                  </a:lnTo>
                  <a:lnTo>
                    <a:pt x="21" y="97"/>
                  </a:lnTo>
                  <a:lnTo>
                    <a:pt x="24" y="100"/>
                  </a:lnTo>
                  <a:lnTo>
                    <a:pt x="24" y="100"/>
                  </a:lnTo>
                  <a:lnTo>
                    <a:pt x="27" y="102"/>
                  </a:lnTo>
                  <a:lnTo>
                    <a:pt x="31" y="104"/>
                  </a:lnTo>
                  <a:lnTo>
                    <a:pt x="33" y="104"/>
                  </a:lnTo>
                  <a:lnTo>
                    <a:pt x="36" y="104"/>
                  </a:lnTo>
                  <a:lnTo>
                    <a:pt x="38" y="102"/>
                  </a:lnTo>
                  <a:lnTo>
                    <a:pt x="41" y="100"/>
                  </a:lnTo>
                  <a:lnTo>
                    <a:pt x="51" y="91"/>
                  </a:lnTo>
                  <a:lnTo>
                    <a:pt x="54" y="89"/>
                  </a:lnTo>
                  <a:lnTo>
                    <a:pt x="58" y="88"/>
                  </a:lnTo>
                  <a:lnTo>
                    <a:pt x="61" y="89"/>
                  </a:lnTo>
                  <a:lnTo>
                    <a:pt x="65" y="91"/>
                  </a:lnTo>
                  <a:lnTo>
                    <a:pt x="66" y="94"/>
                  </a:lnTo>
                  <a:lnTo>
                    <a:pt x="67" y="97"/>
                  </a:lnTo>
                  <a:lnTo>
                    <a:pt x="66" y="101"/>
                  </a:lnTo>
                  <a:lnTo>
                    <a:pt x="65" y="104"/>
                  </a:lnTo>
                  <a:lnTo>
                    <a:pt x="55" y="114"/>
                  </a:lnTo>
                  <a:lnTo>
                    <a:pt x="45" y="121"/>
                  </a:lnTo>
                  <a:lnTo>
                    <a:pt x="33" y="123"/>
                  </a:lnTo>
                  <a:lnTo>
                    <a:pt x="33" y="123"/>
                  </a:lnTo>
                  <a:lnTo>
                    <a:pt x="21" y="121"/>
                  </a:lnTo>
                  <a:lnTo>
                    <a:pt x="11" y="114"/>
                  </a:lnTo>
                  <a:lnTo>
                    <a:pt x="10" y="113"/>
                  </a:lnTo>
                  <a:lnTo>
                    <a:pt x="3" y="102"/>
                  </a:lnTo>
                  <a:lnTo>
                    <a:pt x="0" y="91"/>
                  </a:lnTo>
                  <a:lnTo>
                    <a:pt x="3" y="79"/>
                  </a:lnTo>
                  <a:lnTo>
                    <a:pt x="10" y="70"/>
                  </a:lnTo>
                  <a:lnTo>
                    <a:pt x="32" y="47"/>
                  </a:lnTo>
                  <a:lnTo>
                    <a:pt x="42" y="40"/>
                  </a:lnTo>
                  <a:lnTo>
                    <a:pt x="54" y="38"/>
                  </a:lnTo>
                  <a:close/>
                  <a:moveTo>
                    <a:pt x="86" y="0"/>
                  </a:moveTo>
                  <a:lnTo>
                    <a:pt x="97" y="3"/>
                  </a:lnTo>
                  <a:lnTo>
                    <a:pt x="107" y="9"/>
                  </a:lnTo>
                  <a:lnTo>
                    <a:pt x="108" y="9"/>
                  </a:lnTo>
                  <a:lnTo>
                    <a:pt x="114" y="20"/>
                  </a:lnTo>
                  <a:lnTo>
                    <a:pt x="117" y="32"/>
                  </a:lnTo>
                  <a:lnTo>
                    <a:pt x="114" y="43"/>
                  </a:lnTo>
                  <a:lnTo>
                    <a:pt x="108" y="54"/>
                  </a:lnTo>
                  <a:lnTo>
                    <a:pt x="86" y="76"/>
                  </a:lnTo>
                  <a:lnTo>
                    <a:pt x="75" y="83"/>
                  </a:lnTo>
                  <a:lnTo>
                    <a:pt x="63" y="85"/>
                  </a:lnTo>
                  <a:lnTo>
                    <a:pt x="63" y="85"/>
                  </a:lnTo>
                  <a:lnTo>
                    <a:pt x="51" y="83"/>
                  </a:lnTo>
                  <a:lnTo>
                    <a:pt x="42" y="76"/>
                  </a:lnTo>
                  <a:lnTo>
                    <a:pt x="41" y="75"/>
                  </a:lnTo>
                  <a:lnTo>
                    <a:pt x="54" y="62"/>
                  </a:lnTo>
                  <a:lnTo>
                    <a:pt x="55" y="63"/>
                  </a:lnTo>
                  <a:lnTo>
                    <a:pt x="58" y="64"/>
                  </a:lnTo>
                  <a:lnTo>
                    <a:pt x="61" y="66"/>
                  </a:lnTo>
                  <a:lnTo>
                    <a:pt x="63" y="66"/>
                  </a:lnTo>
                  <a:lnTo>
                    <a:pt x="67" y="66"/>
                  </a:lnTo>
                  <a:lnTo>
                    <a:pt x="70" y="64"/>
                  </a:lnTo>
                  <a:lnTo>
                    <a:pt x="72" y="63"/>
                  </a:lnTo>
                  <a:lnTo>
                    <a:pt x="95" y="41"/>
                  </a:lnTo>
                  <a:lnTo>
                    <a:pt x="96" y="38"/>
                  </a:lnTo>
                  <a:lnTo>
                    <a:pt x="97" y="36"/>
                  </a:lnTo>
                  <a:lnTo>
                    <a:pt x="97" y="32"/>
                  </a:lnTo>
                  <a:lnTo>
                    <a:pt x="97" y="29"/>
                  </a:lnTo>
                  <a:lnTo>
                    <a:pt x="96" y="26"/>
                  </a:lnTo>
                  <a:lnTo>
                    <a:pt x="95" y="24"/>
                  </a:lnTo>
                  <a:lnTo>
                    <a:pt x="93" y="22"/>
                  </a:lnTo>
                  <a:lnTo>
                    <a:pt x="91" y="21"/>
                  </a:lnTo>
                  <a:lnTo>
                    <a:pt x="88" y="20"/>
                  </a:lnTo>
                  <a:lnTo>
                    <a:pt x="86" y="19"/>
                  </a:lnTo>
                  <a:lnTo>
                    <a:pt x="82" y="20"/>
                  </a:lnTo>
                  <a:lnTo>
                    <a:pt x="79" y="21"/>
                  </a:lnTo>
                  <a:lnTo>
                    <a:pt x="76" y="22"/>
                  </a:lnTo>
                  <a:lnTo>
                    <a:pt x="67" y="32"/>
                  </a:lnTo>
                  <a:lnTo>
                    <a:pt x="65" y="34"/>
                  </a:lnTo>
                  <a:lnTo>
                    <a:pt x="61" y="34"/>
                  </a:lnTo>
                  <a:lnTo>
                    <a:pt x="57" y="34"/>
                  </a:lnTo>
                  <a:lnTo>
                    <a:pt x="54" y="32"/>
                  </a:lnTo>
                  <a:lnTo>
                    <a:pt x="51" y="29"/>
                  </a:lnTo>
                  <a:lnTo>
                    <a:pt x="51" y="25"/>
                  </a:lnTo>
                  <a:lnTo>
                    <a:pt x="51" y="21"/>
                  </a:lnTo>
                  <a:lnTo>
                    <a:pt x="54" y="19"/>
                  </a:lnTo>
                  <a:lnTo>
                    <a:pt x="63" y="9"/>
                  </a:lnTo>
                  <a:lnTo>
                    <a:pt x="74" y="3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19"/>
            <p:cNvSpPr>
              <a:spLocks noChangeAspect="1" noEditPoints="1"/>
            </p:cNvSpPr>
            <p:nvPr/>
          </p:nvSpPr>
          <p:spPr bwMode="auto">
            <a:xfrm>
              <a:off x="4607298" y="4095396"/>
              <a:ext cx="160132" cy="205422"/>
            </a:xfrm>
            <a:custGeom>
              <a:avLst/>
              <a:gdLst>
                <a:gd name="T0" fmla="*/ 49 w 99"/>
                <a:gd name="T1" fmla="*/ 17 h 127"/>
                <a:gd name="T2" fmla="*/ 36 w 99"/>
                <a:gd name="T3" fmla="*/ 21 h 127"/>
                <a:gd name="T4" fmla="*/ 26 w 99"/>
                <a:gd name="T5" fmla="*/ 31 h 127"/>
                <a:gd name="T6" fmla="*/ 22 w 99"/>
                <a:gd name="T7" fmla="*/ 46 h 127"/>
                <a:gd name="T8" fmla="*/ 26 w 99"/>
                <a:gd name="T9" fmla="*/ 60 h 127"/>
                <a:gd name="T10" fmla="*/ 36 w 99"/>
                <a:gd name="T11" fmla="*/ 69 h 127"/>
                <a:gd name="T12" fmla="*/ 49 w 99"/>
                <a:gd name="T13" fmla="*/ 73 h 127"/>
                <a:gd name="T14" fmla="*/ 64 w 99"/>
                <a:gd name="T15" fmla="*/ 69 h 127"/>
                <a:gd name="T16" fmla="*/ 74 w 99"/>
                <a:gd name="T17" fmla="*/ 60 h 127"/>
                <a:gd name="T18" fmla="*/ 78 w 99"/>
                <a:gd name="T19" fmla="*/ 46 h 127"/>
                <a:gd name="T20" fmla="*/ 74 w 99"/>
                <a:gd name="T21" fmla="*/ 31 h 127"/>
                <a:gd name="T22" fmla="*/ 64 w 99"/>
                <a:gd name="T23" fmla="*/ 21 h 127"/>
                <a:gd name="T24" fmla="*/ 49 w 99"/>
                <a:gd name="T25" fmla="*/ 17 h 127"/>
                <a:gd name="T26" fmla="*/ 49 w 99"/>
                <a:gd name="T27" fmla="*/ 0 h 127"/>
                <a:gd name="T28" fmla="*/ 69 w 99"/>
                <a:gd name="T29" fmla="*/ 4 h 127"/>
                <a:gd name="T30" fmla="*/ 85 w 99"/>
                <a:gd name="T31" fmla="*/ 14 h 127"/>
                <a:gd name="T32" fmla="*/ 95 w 99"/>
                <a:gd name="T33" fmla="*/ 30 h 127"/>
                <a:gd name="T34" fmla="*/ 99 w 99"/>
                <a:gd name="T35" fmla="*/ 50 h 127"/>
                <a:gd name="T36" fmla="*/ 99 w 99"/>
                <a:gd name="T37" fmla="*/ 55 h 127"/>
                <a:gd name="T38" fmla="*/ 97 w 99"/>
                <a:gd name="T39" fmla="*/ 72 h 127"/>
                <a:gd name="T40" fmla="*/ 89 w 99"/>
                <a:gd name="T41" fmla="*/ 89 h 127"/>
                <a:gd name="T42" fmla="*/ 80 w 99"/>
                <a:gd name="T43" fmla="*/ 102 h 127"/>
                <a:gd name="T44" fmla="*/ 69 w 99"/>
                <a:gd name="T45" fmla="*/ 113 h 127"/>
                <a:gd name="T46" fmla="*/ 60 w 99"/>
                <a:gd name="T47" fmla="*/ 120 h 127"/>
                <a:gd name="T48" fmla="*/ 53 w 99"/>
                <a:gd name="T49" fmla="*/ 126 h 127"/>
                <a:gd name="T50" fmla="*/ 51 w 99"/>
                <a:gd name="T51" fmla="*/ 127 h 127"/>
                <a:gd name="T52" fmla="*/ 48 w 99"/>
                <a:gd name="T53" fmla="*/ 126 h 127"/>
                <a:gd name="T54" fmla="*/ 43 w 99"/>
                <a:gd name="T55" fmla="*/ 122 h 127"/>
                <a:gd name="T56" fmla="*/ 34 w 99"/>
                <a:gd name="T57" fmla="*/ 115 h 127"/>
                <a:gd name="T58" fmla="*/ 25 w 99"/>
                <a:gd name="T59" fmla="*/ 106 h 127"/>
                <a:gd name="T60" fmla="*/ 15 w 99"/>
                <a:gd name="T61" fmla="*/ 94 h 127"/>
                <a:gd name="T62" fmla="*/ 8 w 99"/>
                <a:gd name="T63" fmla="*/ 80 h 127"/>
                <a:gd name="T64" fmla="*/ 2 w 99"/>
                <a:gd name="T65" fmla="*/ 65 h 127"/>
                <a:gd name="T66" fmla="*/ 1 w 99"/>
                <a:gd name="T67" fmla="*/ 58 h 127"/>
                <a:gd name="T68" fmla="*/ 0 w 99"/>
                <a:gd name="T69" fmla="*/ 50 h 127"/>
                <a:gd name="T70" fmla="*/ 4 w 99"/>
                <a:gd name="T71" fmla="*/ 30 h 127"/>
                <a:gd name="T72" fmla="*/ 14 w 99"/>
                <a:gd name="T73" fmla="*/ 14 h 127"/>
                <a:gd name="T74" fmla="*/ 30 w 99"/>
                <a:gd name="T75" fmla="*/ 4 h 127"/>
                <a:gd name="T76" fmla="*/ 49 w 99"/>
                <a:gd name="T7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9" h="127">
                  <a:moveTo>
                    <a:pt x="49" y="17"/>
                  </a:moveTo>
                  <a:lnTo>
                    <a:pt x="36" y="21"/>
                  </a:lnTo>
                  <a:lnTo>
                    <a:pt x="26" y="31"/>
                  </a:lnTo>
                  <a:lnTo>
                    <a:pt x="22" y="46"/>
                  </a:lnTo>
                  <a:lnTo>
                    <a:pt x="26" y="60"/>
                  </a:lnTo>
                  <a:lnTo>
                    <a:pt x="36" y="69"/>
                  </a:lnTo>
                  <a:lnTo>
                    <a:pt x="49" y="73"/>
                  </a:lnTo>
                  <a:lnTo>
                    <a:pt x="64" y="69"/>
                  </a:lnTo>
                  <a:lnTo>
                    <a:pt x="74" y="60"/>
                  </a:lnTo>
                  <a:lnTo>
                    <a:pt x="78" y="46"/>
                  </a:lnTo>
                  <a:lnTo>
                    <a:pt x="74" y="31"/>
                  </a:lnTo>
                  <a:lnTo>
                    <a:pt x="64" y="21"/>
                  </a:lnTo>
                  <a:lnTo>
                    <a:pt x="49" y="17"/>
                  </a:lnTo>
                  <a:close/>
                  <a:moveTo>
                    <a:pt x="49" y="0"/>
                  </a:moveTo>
                  <a:lnTo>
                    <a:pt x="69" y="4"/>
                  </a:lnTo>
                  <a:lnTo>
                    <a:pt x="85" y="14"/>
                  </a:lnTo>
                  <a:lnTo>
                    <a:pt x="95" y="30"/>
                  </a:lnTo>
                  <a:lnTo>
                    <a:pt x="99" y="50"/>
                  </a:lnTo>
                  <a:lnTo>
                    <a:pt x="99" y="55"/>
                  </a:lnTo>
                  <a:lnTo>
                    <a:pt x="97" y="72"/>
                  </a:lnTo>
                  <a:lnTo>
                    <a:pt x="89" y="89"/>
                  </a:lnTo>
                  <a:lnTo>
                    <a:pt x="80" y="102"/>
                  </a:lnTo>
                  <a:lnTo>
                    <a:pt x="69" y="113"/>
                  </a:lnTo>
                  <a:lnTo>
                    <a:pt x="60" y="120"/>
                  </a:lnTo>
                  <a:lnTo>
                    <a:pt x="53" y="126"/>
                  </a:lnTo>
                  <a:lnTo>
                    <a:pt x="51" y="127"/>
                  </a:lnTo>
                  <a:lnTo>
                    <a:pt x="48" y="126"/>
                  </a:lnTo>
                  <a:lnTo>
                    <a:pt x="43" y="122"/>
                  </a:lnTo>
                  <a:lnTo>
                    <a:pt x="34" y="115"/>
                  </a:lnTo>
                  <a:lnTo>
                    <a:pt x="25" y="106"/>
                  </a:lnTo>
                  <a:lnTo>
                    <a:pt x="15" y="94"/>
                  </a:lnTo>
                  <a:lnTo>
                    <a:pt x="8" y="80"/>
                  </a:lnTo>
                  <a:lnTo>
                    <a:pt x="2" y="65"/>
                  </a:lnTo>
                  <a:lnTo>
                    <a:pt x="1" y="58"/>
                  </a:lnTo>
                  <a:lnTo>
                    <a:pt x="0" y="50"/>
                  </a:lnTo>
                  <a:lnTo>
                    <a:pt x="4" y="30"/>
                  </a:lnTo>
                  <a:lnTo>
                    <a:pt x="14" y="14"/>
                  </a:lnTo>
                  <a:lnTo>
                    <a:pt x="30" y="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21"/>
            <p:cNvSpPr>
              <a:spLocks noChangeAspect="1"/>
            </p:cNvSpPr>
            <p:nvPr/>
          </p:nvSpPr>
          <p:spPr bwMode="auto">
            <a:xfrm>
              <a:off x="3482443" y="1302378"/>
              <a:ext cx="214053" cy="205422"/>
            </a:xfrm>
            <a:custGeom>
              <a:avLst/>
              <a:gdLst>
                <a:gd name="T0" fmla="*/ 61 w 124"/>
                <a:gd name="T1" fmla="*/ 0 h 119"/>
                <a:gd name="T2" fmla="*/ 82 w 124"/>
                <a:gd name="T3" fmla="*/ 38 h 119"/>
                <a:gd name="T4" fmla="*/ 124 w 124"/>
                <a:gd name="T5" fmla="*/ 45 h 119"/>
                <a:gd name="T6" fmla="*/ 95 w 124"/>
                <a:gd name="T7" fmla="*/ 77 h 119"/>
                <a:gd name="T8" fmla="*/ 101 w 124"/>
                <a:gd name="T9" fmla="*/ 119 h 119"/>
                <a:gd name="T10" fmla="*/ 61 w 124"/>
                <a:gd name="T11" fmla="*/ 100 h 119"/>
                <a:gd name="T12" fmla="*/ 23 w 124"/>
                <a:gd name="T13" fmla="*/ 119 h 119"/>
                <a:gd name="T14" fmla="*/ 29 w 124"/>
                <a:gd name="T15" fmla="*/ 77 h 119"/>
                <a:gd name="T16" fmla="*/ 0 w 124"/>
                <a:gd name="T17" fmla="*/ 45 h 119"/>
                <a:gd name="T18" fmla="*/ 42 w 124"/>
                <a:gd name="T19" fmla="*/ 38 h 119"/>
                <a:gd name="T20" fmla="*/ 61 w 124"/>
                <a:gd name="T2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19">
                  <a:moveTo>
                    <a:pt x="61" y="0"/>
                  </a:moveTo>
                  <a:lnTo>
                    <a:pt x="82" y="38"/>
                  </a:lnTo>
                  <a:lnTo>
                    <a:pt x="124" y="45"/>
                  </a:lnTo>
                  <a:lnTo>
                    <a:pt x="95" y="77"/>
                  </a:lnTo>
                  <a:lnTo>
                    <a:pt x="101" y="119"/>
                  </a:lnTo>
                  <a:lnTo>
                    <a:pt x="61" y="100"/>
                  </a:lnTo>
                  <a:lnTo>
                    <a:pt x="23" y="119"/>
                  </a:lnTo>
                  <a:lnTo>
                    <a:pt x="29" y="77"/>
                  </a:lnTo>
                  <a:lnTo>
                    <a:pt x="0" y="45"/>
                  </a:lnTo>
                  <a:lnTo>
                    <a:pt x="42" y="38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516523" y="1778516"/>
              <a:ext cx="1999051" cy="657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1516522" y="1577442"/>
              <a:ext cx="148198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1400" b="1" dirty="0">
                  <a:cs typeface="Arial" panose="020B0604020202020204" pitchFamily="34" charset="0"/>
                </a:rPr>
                <a:t>Add Your </a:t>
              </a:r>
              <a:r>
                <a:rPr lang="en-US" altLang="zh-CN" sz="1400" b="1" dirty="0"/>
                <a:t>Text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607772" y="1782076"/>
              <a:ext cx="1999051" cy="674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3607771" y="1581002"/>
              <a:ext cx="148198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cs typeface="Arial" panose="020B0604020202020204" pitchFamily="34" charset="0"/>
                </a:rPr>
                <a:t>Add Your Text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79000" y="3353845"/>
              <a:ext cx="1999051" cy="674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1003408" y="3152771"/>
              <a:ext cx="147464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400" b="1" dirty="0">
                  <a:cs typeface="Arial" panose="020B0604020202020204" pitchFamily="34" charset="0"/>
                </a:rPr>
                <a:t>Add Your Text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2650501" y="3349704"/>
              <a:ext cx="1999051" cy="657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3174909" y="3148630"/>
              <a:ext cx="147464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r>
                <a:rPr lang="en-US" altLang="zh-CN" sz="1400" b="1" dirty="0">
                  <a:cs typeface="Arial" panose="020B0604020202020204" pitchFamily="34" charset="0"/>
                </a:rPr>
                <a:t>Add Your </a:t>
              </a:r>
              <a:r>
                <a:rPr lang="en-US" altLang="zh-CN" sz="1400" b="1" dirty="0"/>
                <a:t>Text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1290182" y="2589351"/>
              <a:ext cx="3125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dirty="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2357556" y="2598673"/>
              <a:ext cx="3125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dirty="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3447272" y="2598972"/>
              <a:ext cx="3125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4533888" y="2579431"/>
              <a:ext cx="312593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dirty="0">
                  <a:solidFill>
                    <a:srgbClr val="FFFFFF"/>
                  </a:solidFill>
                </a:rPr>
                <a:t>4</a:t>
              </a:r>
            </a:p>
          </p:txBody>
        </p:sp>
      </p:grpSp>
      <p:sp>
        <p:nvSpPr>
          <p:cNvPr id="54" name="矩形 53"/>
          <p:cNvSpPr/>
          <p:nvPr/>
        </p:nvSpPr>
        <p:spPr>
          <a:xfrm>
            <a:off x="6156176" y="1897381"/>
            <a:ext cx="67351" cy="1358206"/>
          </a:xfrm>
          <a:prstGeom prst="rect">
            <a:avLst/>
          </a:prstGeom>
          <a:solidFill>
            <a:srgbClr val="ED5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矩形 55"/>
          <p:cNvSpPr>
            <a:spLocks noChangeArrowheads="1"/>
          </p:cNvSpPr>
          <p:nvPr/>
        </p:nvSpPr>
        <p:spPr bwMode="auto">
          <a:xfrm>
            <a:off x="6223527" y="1851670"/>
            <a:ext cx="2524937" cy="144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50000"/>
              </a:spcBef>
              <a:buNone/>
              <a:defRPr/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1"/>
          <p:cNvSpPr>
            <a:spLocks noChangeArrowheads="1"/>
          </p:cNvSpPr>
          <p:nvPr/>
        </p:nvSpPr>
        <p:spPr bwMode="auto">
          <a:xfrm>
            <a:off x="755650" y="58738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44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2" name="组合 46"/>
          <p:cNvGrpSpPr>
            <a:grpSpLocks noChangeAspect="1"/>
          </p:cNvGrpSpPr>
          <p:nvPr/>
        </p:nvGrpSpPr>
        <p:grpSpPr bwMode="auto">
          <a:xfrm>
            <a:off x="5514975" y="1008063"/>
            <a:ext cx="3657600" cy="3865562"/>
            <a:chOff x="0" y="0"/>
            <a:chExt cx="3657607" cy="3864872"/>
          </a:xfrm>
        </p:grpSpPr>
        <p:pic>
          <p:nvPicPr>
            <p:cNvPr id="6164" name="图片 4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023" y="395985"/>
              <a:ext cx="1547690" cy="1675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5" name="图片 4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57607" cy="3864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4" name="组合 29"/>
          <p:cNvGrpSpPr/>
          <p:nvPr/>
        </p:nvGrpSpPr>
        <p:grpSpPr bwMode="auto">
          <a:xfrm>
            <a:off x="588963" y="3084513"/>
            <a:ext cx="873126" cy="993775"/>
            <a:chOff x="0" y="0"/>
            <a:chExt cx="872891" cy="993808"/>
          </a:xfrm>
        </p:grpSpPr>
        <p:sp>
          <p:nvSpPr>
            <p:cNvPr id="6182" name="任意多边形 25"/>
            <p:cNvSpPr>
              <a:spLocks noChangeArrowheads="1"/>
            </p:cNvSpPr>
            <p:nvPr/>
          </p:nvSpPr>
          <p:spPr bwMode="auto">
            <a:xfrm rot="10800000">
              <a:off x="0" y="0"/>
              <a:ext cx="872891" cy="993808"/>
            </a:xfrm>
            <a:custGeom>
              <a:avLst/>
              <a:gdLst>
                <a:gd name="T0" fmla="*/ 908968 w 826161"/>
                <a:gd name="T1" fmla="*/ 1109414 h 940604"/>
                <a:gd name="T2" fmla="*/ 65461 w 826161"/>
                <a:gd name="T3" fmla="*/ 1109414 h 940604"/>
                <a:gd name="T4" fmla="*/ 0 w 826161"/>
                <a:gd name="T5" fmla="*/ 1043954 h 940604"/>
                <a:gd name="T6" fmla="*/ 0 w 826161"/>
                <a:gd name="T7" fmla="*/ 200444 h 940604"/>
                <a:gd name="T8" fmla="*/ 65461 w 826161"/>
                <a:gd name="T9" fmla="*/ 134981 h 940604"/>
                <a:gd name="T10" fmla="*/ 408927 w 826161"/>
                <a:gd name="T11" fmla="*/ 134981 h 940604"/>
                <a:gd name="T12" fmla="*/ 487216 w 826161"/>
                <a:gd name="T13" fmla="*/ 0 h 940604"/>
                <a:gd name="T14" fmla="*/ 565504 w 826161"/>
                <a:gd name="T15" fmla="*/ 134981 h 940604"/>
                <a:gd name="T16" fmla="*/ 908968 w 826161"/>
                <a:gd name="T17" fmla="*/ 134981 h 940604"/>
                <a:gd name="T18" fmla="*/ 974430 w 826161"/>
                <a:gd name="T19" fmla="*/ 200444 h 940604"/>
                <a:gd name="T20" fmla="*/ 974430 w 826161"/>
                <a:gd name="T21" fmla="*/ 1043954 h 940604"/>
                <a:gd name="T22" fmla="*/ 908968 w 826161"/>
                <a:gd name="T23" fmla="*/ 1109414 h 9406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6161"/>
                <a:gd name="T37" fmla="*/ 0 h 940604"/>
                <a:gd name="T38" fmla="*/ 826161 w 826161"/>
                <a:gd name="T39" fmla="*/ 940604 h 94060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6161" h="940604">
                  <a:moveTo>
                    <a:pt x="770660" y="940604"/>
                  </a:moveTo>
                  <a:lnTo>
                    <a:pt x="55501" y="940604"/>
                  </a:lnTo>
                  <a:cubicBezTo>
                    <a:pt x="24849" y="940604"/>
                    <a:pt x="0" y="915755"/>
                    <a:pt x="0" y="885103"/>
                  </a:cubicBezTo>
                  <a:lnTo>
                    <a:pt x="0" y="169944"/>
                  </a:lnTo>
                  <a:cubicBezTo>
                    <a:pt x="0" y="139292"/>
                    <a:pt x="24849" y="114443"/>
                    <a:pt x="55501" y="114443"/>
                  </a:cubicBezTo>
                  <a:lnTo>
                    <a:pt x="346704" y="114443"/>
                  </a:lnTo>
                  <a:lnTo>
                    <a:pt x="413081" y="0"/>
                  </a:lnTo>
                  <a:lnTo>
                    <a:pt x="479458" y="114443"/>
                  </a:lnTo>
                  <a:lnTo>
                    <a:pt x="770660" y="114443"/>
                  </a:lnTo>
                  <a:cubicBezTo>
                    <a:pt x="801312" y="114443"/>
                    <a:pt x="826161" y="139292"/>
                    <a:pt x="826161" y="169944"/>
                  </a:cubicBezTo>
                  <a:lnTo>
                    <a:pt x="826161" y="885103"/>
                  </a:lnTo>
                  <a:cubicBezTo>
                    <a:pt x="826161" y="915755"/>
                    <a:pt x="801312" y="940604"/>
                    <a:pt x="770660" y="940604"/>
                  </a:cubicBezTo>
                  <a:close/>
                </a:path>
              </a:pathLst>
            </a:custGeom>
            <a:solidFill>
              <a:srgbClr val="00AAA2"/>
            </a:solidFill>
            <a:ln w="28575" cap="flat" cmpd="sng">
              <a:solidFill>
                <a:srgbClr val="00AAA2"/>
              </a:solidFill>
              <a:bevel/>
            </a:ln>
          </p:spPr>
          <p:txBody>
            <a:bodyPr anchor="ctr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6181" name="Freeform 63"/>
            <p:cNvSpPr>
              <a:spLocks noChangeAspect="1" noChangeArrowheads="1"/>
            </p:cNvSpPr>
            <p:nvPr/>
          </p:nvSpPr>
          <p:spPr bwMode="auto">
            <a:xfrm>
              <a:off x="144260" y="151244"/>
              <a:ext cx="584370" cy="567090"/>
            </a:xfrm>
            <a:custGeom>
              <a:avLst/>
              <a:gdLst>
                <a:gd name="T0" fmla="*/ 2147483647 w 312"/>
                <a:gd name="T1" fmla="*/ 0 h 303"/>
                <a:gd name="T2" fmla="*/ 2147483647 w 312"/>
                <a:gd name="T3" fmla="*/ 2147483647 h 303"/>
                <a:gd name="T4" fmla="*/ 2147483647 w 312"/>
                <a:gd name="T5" fmla="*/ 2147483647 h 303"/>
                <a:gd name="T6" fmla="*/ 2147483647 w 312"/>
                <a:gd name="T7" fmla="*/ 2147483647 h 303"/>
                <a:gd name="T8" fmla="*/ 2147483647 w 312"/>
                <a:gd name="T9" fmla="*/ 2147483647 h 303"/>
                <a:gd name="T10" fmla="*/ 2147483647 w 312"/>
                <a:gd name="T11" fmla="*/ 2147483647 h 303"/>
                <a:gd name="T12" fmla="*/ 2147483647 w 312"/>
                <a:gd name="T13" fmla="*/ 2147483647 h 303"/>
                <a:gd name="T14" fmla="*/ 2147483647 w 312"/>
                <a:gd name="T15" fmla="*/ 2147483647 h 303"/>
                <a:gd name="T16" fmla="*/ 2147483647 w 312"/>
                <a:gd name="T17" fmla="*/ 2147483647 h 303"/>
                <a:gd name="T18" fmla="*/ 2147483647 w 312"/>
                <a:gd name="T19" fmla="*/ 2147483647 h 303"/>
                <a:gd name="T20" fmla="*/ 2147483647 w 312"/>
                <a:gd name="T21" fmla="*/ 2147483647 h 303"/>
                <a:gd name="T22" fmla="*/ 2147483647 w 312"/>
                <a:gd name="T23" fmla="*/ 2147483647 h 303"/>
                <a:gd name="T24" fmla="*/ 2147483647 w 312"/>
                <a:gd name="T25" fmla="*/ 2147483647 h 303"/>
                <a:gd name="T26" fmla="*/ 2147483647 w 312"/>
                <a:gd name="T27" fmla="*/ 2147483647 h 303"/>
                <a:gd name="T28" fmla="*/ 2147483647 w 312"/>
                <a:gd name="T29" fmla="*/ 2147483647 h 303"/>
                <a:gd name="T30" fmla="*/ 2147483647 w 312"/>
                <a:gd name="T31" fmla="*/ 2147483647 h 303"/>
                <a:gd name="T32" fmla="*/ 2147483647 w 312"/>
                <a:gd name="T33" fmla="*/ 2147483647 h 303"/>
                <a:gd name="T34" fmla="*/ 2147483647 w 312"/>
                <a:gd name="T35" fmla="*/ 2147483647 h 303"/>
                <a:gd name="T36" fmla="*/ 2147483647 w 312"/>
                <a:gd name="T37" fmla="*/ 2147483647 h 303"/>
                <a:gd name="T38" fmla="*/ 2147483647 w 312"/>
                <a:gd name="T39" fmla="*/ 2147483647 h 303"/>
                <a:gd name="T40" fmla="*/ 2147483647 w 312"/>
                <a:gd name="T41" fmla="*/ 2147483647 h 303"/>
                <a:gd name="T42" fmla="*/ 2147483647 w 312"/>
                <a:gd name="T43" fmla="*/ 2147483647 h 303"/>
                <a:gd name="T44" fmla="*/ 2147483647 w 312"/>
                <a:gd name="T45" fmla="*/ 2147483647 h 303"/>
                <a:gd name="T46" fmla="*/ 2147483647 w 312"/>
                <a:gd name="T47" fmla="*/ 2147483647 h 303"/>
                <a:gd name="T48" fmla="*/ 2147483647 w 312"/>
                <a:gd name="T49" fmla="*/ 2147483647 h 303"/>
                <a:gd name="T50" fmla="*/ 2147483647 w 312"/>
                <a:gd name="T51" fmla="*/ 2147483647 h 303"/>
                <a:gd name="T52" fmla="*/ 2147483647 w 312"/>
                <a:gd name="T53" fmla="*/ 2147483647 h 303"/>
                <a:gd name="T54" fmla="*/ 2147483647 w 312"/>
                <a:gd name="T55" fmla="*/ 2147483647 h 303"/>
                <a:gd name="T56" fmla="*/ 2147483647 w 312"/>
                <a:gd name="T57" fmla="*/ 2147483647 h 303"/>
                <a:gd name="T58" fmla="*/ 2147483647 w 312"/>
                <a:gd name="T59" fmla="*/ 0 h 30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12"/>
                <a:gd name="T91" fmla="*/ 0 h 303"/>
                <a:gd name="T92" fmla="*/ 312 w 312"/>
                <a:gd name="T93" fmla="*/ 303 h 30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12" h="303">
                  <a:moveTo>
                    <a:pt x="244" y="0"/>
                  </a:moveTo>
                  <a:cubicBezTo>
                    <a:pt x="231" y="0"/>
                    <a:pt x="219" y="4"/>
                    <a:pt x="209" y="12"/>
                  </a:cubicBezTo>
                  <a:cubicBezTo>
                    <a:pt x="197" y="22"/>
                    <a:pt x="185" y="34"/>
                    <a:pt x="181" y="49"/>
                  </a:cubicBezTo>
                  <a:cubicBezTo>
                    <a:pt x="175" y="72"/>
                    <a:pt x="184" y="94"/>
                    <a:pt x="198" y="112"/>
                  </a:cubicBezTo>
                  <a:cubicBezTo>
                    <a:pt x="197" y="112"/>
                    <a:pt x="196" y="112"/>
                    <a:pt x="195" y="112"/>
                  </a:cubicBezTo>
                  <a:cubicBezTo>
                    <a:pt x="185" y="112"/>
                    <a:pt x="181" y="101"/>
                    <a:pt x="177" y="92"/>
                  </a:cubicBezTo>
                  <a:cubicBezTo>
                    <a:pt x="148" y="120"/>
                    <a:pt x="121" y="150"/>
                    <a:pt x="92" y="177"/>
                  </a:cubicBezTo>
                  <a:cubicBezTo>
                    <a:pt x="85" y="175"/>
                    <a:pt x="78" y="174"/>
                    <a:pt x="71" y="174"/>
                  </a:cubicBezTo>
                  <a:cubicBezTo>
                    <a:pt x="55" y="174"/>
                    <a:pt x="39" y="180"/>
                    <a:pt x="29" y="192"/>
                  </a:cubicBezTo>
                  <a:cubicBezTo>
                    <a:pt x="11" y="207"/>
                    <a:pt x="0" y="232"/>
                    <a:pt x="7" y="255"/>
                  </a:cubicBezTo>
                  <a:cubicBezTo>
                    <a:pt x="9" y="258"/>
                    <a:pt x="9" y="266"/>
                    <a:pt x="14" y="266"/>
                  </a:cubicBezTo>
                  <a:cubicBezTo>
                    <a:pt x="14" y="266"/>
                    <a:pt x="14" y="266"/>
                    <a:pt x="14" y="266"/>
                  </a:cubicBezTo>
                  <a:cubicBezTo>
                    <a:pt x="28" y="254"/>
                    <a:pt x="40" y="240"/>
                    <a:pt x="53" y="228"/>
                  </a:cubicBezTo>
                  <a:cubicBezTo>
                    <a:pt x="62" y="236"/>
                    <a:pt x="71" y="246"/>
                    <a:pt x="80" y="255"/>
                  </a:cubicBezTo>
                  <a:cubicBezTo>
                    <a:pt x="67" y="269"/>
                    <a:pt x="53" y="282"/>
                    <a:pt x="40" y="296"/>
                  </a:cubicBezTo>
                  <a:cubicBezTo>
                    <a:pt x="49" y="300"/>
                    <a:pt x="60" y="303"/>
                    <a:pt x="70" y="303"/>
                  </a:cubicBezTo>
                  <a:cubicBezTo>
                    <a:pt x="81" y="303"/>
                    <a:pt x="91" y="300"/>
                    <a:pt x="100" y="295"/>
                  </a:cubicBezTo>
                  <a:cubicBezTo>
                    <a:pt x="117" y="282"/>
                    <a:pt x="133" y="265"/>
                    <a:pt x="134" y="244"/>
                  </a:cubicBezTo>
                  <a:cubicBezTo>
                    <a:pt x="137" y="224"/>
                    <a:pt x="127" y="206"/>
                    <a:pt x="116" y="191"/>
                  </a:cubicBezTo>
                  <a:cubicBezTo>
                    <a:pt x="117" y="190"/>
                    <a:pt x="117" y="190"/>
                    <a:pt x="118" y="190"/>
                  </a:cubicBezTo>
                  <a:cubicBezTo>
                    <a:pt x="128" y="190"/>
                    <a:pt x="133" y="202"/>
                    <a:pt x="138" y="209"/>
                  </a:cubicBezTo>
                  <a:cubicBezTo>
                    <a:pt x="166" y="182"/>
                    <a:pt x="194" y="153"/>
                    <a:pt x="222" y="126"/>
                  </a:cubicBezTo>
                  <a:cubicBezTo>
                    <a:pt x="230" y="127"/>
                    <a:pt x="237" y="129"/>
                    <a:pt x="245" y="129"/>
                  </a:cubicBezTo>
                  <a:cubicBezTo>
                    <a:pt x="249" y="129"/>
                    <a:pt x="252" y="128"/>
                    <a:pt x="256" y="127"/>
                  </a:cubicBezTo>
                  <a:cubicBezTo>
                    <a:pt x="274" y="125"/>
                    <a:pt x="286" y="110"/>
                    <a:pt x="298" y="97"/>
                  </a:cubicBezTo>
                  <a:cubicBezTo>
                    <a:pt x="312" y="79"/>
                    <a:pt x="311" y="54"/>
                    <a:pt x="302" y="34"/>
                  </a:cubicBezTo>
                  <a:cubicBezTo>
                    <a:pt x="287" y="47"/>
                    <a:pt x="274" y="62"/>
                    <a:pt x="260" y="75"/>
                  </a:cubicBezTo>
                  <a:cubicBezTo>
                    <a:pt x="251" y="66"/>
                    <a:pt x="242" y="57"/>
                    <a:pt x="234" y="48"/>
                  </a:cubicBezTo>
                  <a:cubicBezTo>
                    <a:pt x="247" y="34"/>
                    <a:pt x="261" y="20"/>
                    <a:pt x="274" y="7"/>
                  </a:cubicBezTo>
                  <a:cubicBezTo>
                    <a:pt x="265" y="2"/>
                    <a:pt x="255" y="0"/>
                    <a:pt x="24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7177" name="矩形 55"/>
          <p:cNvSpPr>
            <a:spLocks noChangeArrowheads="1"/>
          </p:cNvSpPr>
          <p:nvPr/>
        </p:nvSpPr>
        <p:spPr bwMode="auto">
          <a:xfrm>
            <a:off x="285750" y="4137025"/>
            <a:ext cx="1479550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  <a:defRPr/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您的内容打在这里，或者通过复制您的文本后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7178" name="组合 30"/>
          <p:cNvGrpSpPr/>
          <p:nvPr/>
        </p:nvGrpSpPr>
        <p:grpSpPr bwMode="auto">
          <a:xfrm>
            <a:off x="2070100" y="3084513"/>
            <a:ext cx="873125" cy="993775"/>
            <a:chOff x="0" y="0"/>
            <a:chExt cx="872891" cy="993808"/>
          </a:xfrm>
        </p:grpSpPr>
        <p:sp>
          <p:nvSpPr>
            <p:cNvPr id="6177" name="任意多边形 26"/>
            <p:cNvSpPr>
              <a:spLocks noChangeArrowheads="1"/>
            </p:cNvSpPr>
            <p:nvPr/>
          </p:nvSpPr>
          <p:spPr bwMode="auto">
            <a:xfrm rot="10800000">
              <a:off x="0" y="0"/>
              <a:ext cx="872891" cy="993808"/>
            </a:xfrm>
            <a:custGeom>
              <a:avLst/>
              <a:gdLst>
                <a:gd name="T0" fmla="*/ 908968 w 826161"/>
                <a:gd name="T1" fmla="*/ 1109414 h 940604"/>
                <a:gd name="T2" fmla="*/ 65461 w 826161"/>
                <a:gd name="T3" fmla="*/ 1109414 h 940604"/>
                <a:gd name="T4" fmla="*/ 0 w 826161"/>
                <a:gd name="T5" fmla="*/ 1043954 h 940604"/>
                <a:gd name="T6" fmla="*/ 0 w 826161"/>
                <a:gd name="T7" fmla="*/ 200444 h 940604"/>
                <a:gd name="T8" fmla="*/ 65461 w 826161"/>
                <a:gd name="T9" fmla="*/ 134981 h 940604"/>
                <a:gd name="T10" fmla="*/ 408927 w 826161"/>
                <a:gd name="T11" fmla="*/ 134981 h 940604"/>
                <a:gd name="T12" fmla="*/ 487216 w 826161"/>
                <a:gd name="T13" fmla="*/ 0 h 940604"/>
                <a:gd name="T14" fmla="*/ 565504 w 826161"/>
                <a:gd name="T15" fmla="*/ 134981 h 940604"/>
                <a:gd name="T16" fmla="*/ 908968 w 826161"/>
                <a:gd name="T17" fmla="*/ 134981 h 940604"/>
                <a:gd name="T18" fmla="*/ 974430 w 826161"/>
                <a:gd name="T19" fmla="*/ 200444 h 940604"/>
                <a:gd name="T20" fmla="*/ 974430 w 826161"/>
                <a:gd name="T21" fmla="*/ 1043954 h 940604"/>
                <a:gd name="T22" fmla="*/ 908968 w 826161"/>
                <a:gd name="T23" fmla="*/ 1109414 h 9406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6161"/>
                <a:gd name="T37" fmla="*/ 0 h 940604"/>
                <a:gd name="T38" fmla="*/ 826161 w 826161"/>
                <a:gd name="T39" fmla="*/ 940604 h 94060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6161" h="940604">
                  <a:moveTo>
                    <a:pt x="770660" y="940604"/>
                  </a:moveTo>
                  <a:lnTo>
                    <a:pt x="55501" y="940604"/>
                  </a:lnTo>
                  <a:cubicBezTo>
                    <a:pt x="24849" y="940604"/>
                    <a:pt x="0" y="915755"/>
                    <a:pt x="0" y="885103"/>
                  </a:cubicBezTo>
                  <a:lnTo>
                    <a:pt x="0" y="169944"/>
                  </a:lnTo>
                  <a:cubicBezTo>
                    <a:pt x="0" y="139292"/>
                    <a:pt x="24849" y="114443"/>
                    <a:pt x="55501" y="114443"/>
                  </a:cubicBezTo>
                  <a:lnTo>
                    <a:pt x="346704" y="114443"/>
                  </a:lnTo>
                  <a:lnTo>
                    <a:pt x="413081" y="0"/>
                  </a:lnTo>
                  <a:lnTo>
                    <a:pt x="479458" y="114443"/>
                  </a:lnTo>
                  <a:lnTo>
                    <a:pt x="770660" y="114443"/>
                  </a:lnTo>
                  <a:cubicBezTo>
                    <a:pt x="801312" y="114443"/>
                    <a:pt x="826161" y="139292"/>
                    <a:pt x="826161" y="169944"/>
                  </a:cubicBezTo>
                  <a:lnTo>
                    <a:pt x="826161" y="885103"/>
                  </a:lnTo>
                  <a:cubicBezTo>
                    <a:pt x="826161" y="915755"/>
                    <a:pt x="801312" y="940604"/>
                    <a:pt x="770660" y="940604"/>
                  </a:cubicBezTo>
                  <a:close/>
                </a:path>
              </a:pathLst>
            </a:custGeom>
            <a:solidFill>
              <a:srgbClr val="ED5A00"/>
            </a:solidFill>
            <a:ln w="28575" cap="flat" cmpd="sng">
              <a:solidFill>
                <a:srgbClr val="ED5A00"/>
              </a:solidFill>
              <a:bevel/>
            </a:ln>
          </p:spPr>
          <p:txBody>
            <a:bodyPr anchor="ctr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grpSp>
          <p:nvGrpSpPr>
            <p:cNvPr id="6176" name="Group 44"/>
            <p:cNvGrpSpPr/>
            <p:nvPr/>
          </p:nvGrpSpPr>
          <p:grpSpPr bwMode="auto">
            <a:xfrm>
              <a:off x="144461" y="151245"/>
              <a:ext cx="583968" cy="567090"/>
              <a:chOff x="0" y="0"/>
              <a:chExt cx="1730" cy="1680"/>
            </a:xfrm>
          </p:grpSpPr>
          <p:sp>
            <p:nvSpPr>
              <p:cNvPr id="6178" name="Freeform 4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21" cy="1336"/>
              </a:xfrm>
              <a:custGeom>
                <a:avLst/>
                <a:gdLst>
                  <a:gd name="T0" fmla="*/ 9368 w 327"/>
                  <a:gd name="T1" fmla="*/ 498 h 287"/>
                  <a:gd name="T2" fmla="*/ 12377 w 327"/>
                  <a:gd name="T3" fmla="*/ 410 h 287"/>
                  <a:gd name="T4" fmla="*/ 20229 w 327"/>
                  <a:gd name="T5" fmla="*/ 3729 h 287"/>
                  <a:gd name="T6" fmla="*/ 22545 w 327"/>
                  <a:gd name="T7" fmla="*/ 3943 h 287"/>
                  <a:gd name="T8" fmla="*/ 30094 w 327"/>
                  <a:gd name="T9" fmla="*/ 1103 h 287"/>
                  <a:gd name="T10" fmla="*/ 32192 w 327"/>
                  <a:gd name="T11" fmla="*/ 912 h 287"/>
                  <a:gd name="T12" fmla="*/ 32713 w 327"/>
                  <a:gd name="T13" fmla="*/ 2923 h 287"/>
                  <a:gd name="T14" fmla="*/ 32713 w 327"/>
                  <a:gd name="T15" fmla="*/ 13411 h 287"/>
                  <a:gd name="T16" fmla="*/ 29880 w 327"/>
                  <a:gd name="T17" fmla="*/ 10488 h 287"/>
                  <a:gd name="T18" fmla="*/ 29792 w 327"/>
                  <a:gd name="T19" fmla="*/ 4441 h 287"/>
                  <a:gd name="T20" fmla="*/ 21527 w 327"/>
                  <a:gd name="T21" fmla="*/ 7257 h 287"/>
                  <a:gd name="T22" fmla="*/ 10968 w 327"/>
                  <a:gd name="T23" fmla="*/ 2923 h 287"/>
                  <a:gd name="T24" fmla="*/ 2726 w 327"/>
                  <a:gd name="T25" fmla="*/ 6759 h 287"/>
                  <a:gd name="T26" fmla="*/ 2726 w 327"/>
                  <a:gd name="T27" fmla="*/ 25114 h 287"/>
                  <a:gd name="T28" fmla="*/ 9456 w 327"/>
                  <a:gd name="T29" fmla="*/ 22079 h 287"/>
                  <a:gd name="T30" fmla="*/ 10559 w 327"/>
                  <a:gd name="T31" fmla="*/ 24918 h 287"/>
                  <a:gd name="T32" fmla="*/ 2316 w 327"/>
                  <a:gd name="T33" fmla="*/ 28540 h 287"/>
                  <a:gd name="T34" fmla="*/ 195 w 327"/>
                  <a:gd name="T35" fmla="*/ 28754 h 287"/>
                  <a:gd name="T36" fmla="*/ 195 w 327"/>
                  <a:gd name="T37" fmla="*/ 4636 h 287"/>
                  <a:gd name="T38" fmla="*/ 9368 w 327"/>
                  <a:gd name="T39" fmla="*/ 498 h 28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27"/>
                  <a:gd name="T61" fmla="*/ 0 h 287"/>
                  <a:gd name="T62" fmla="*/ 327 w 327"/>
                  <a:gd name="T63" fmla="*/ 287 h 28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27" h="287">
                    <a:moveTo>
                      <a:pt x="93" y="5"/>
                    </a:moveTo>
                    <a:cubicBezTo>
                      <a:pt x="102" y="0"/>
                      <a:pt x="113" y="0"/>
                      <a:pt x="123" y="4"/>
                    </a:cubicBezTo>
                    <a:cubicBezTo>
                      <a:pt x="149" y="15"/>
                      <a:pt x="175" y="25"/>
                      <a:pt x="201" y="37"/>
                    </a:cubicBezTo>
                    <a:cubicBezTo>
                      <a:pt x="208" y="41"/>
                      <a:pt x="216" y="42"/>
                      <a:pt x="224" y="39"/>
                    </a:cubicBezTo>
                    <a:cubicBezTo>
                      <a:pt x="249" y="30"/>
                      <a:pt x="274" y="20"/>
                      <a:pt x="299" y="11"/>
                    </a:cubicBezTo>
                    <a:cubicBezTo>
                      <a:pt x="305" y="8"/>
                      <a:pt x="313" y="7"/>
                      <a:pt x="320" y="9"/>
                    </a:cubicBezTo>
                    <a:cubicBezTo>
                      <a:pt x="327" y="13"/>
                      <a:pt x="325" y="22"/>
                      <a:pt x="325" y="29"/>
                    </a:cubicBezTo>
                    <a:cubicBezTo>
                      <a:pt x="325" y="64"/>
                      <a:pt x="326" y="99"/>
                      <a:pt x="325" y="133"/>
                    </a:cubicBezTo>
                    <a:cubicBezTo>
                      <a:pt x="316" y="123"/>
                      <a:pt x="307" y="113"/>
                      <a:pt x="297" y="104"/>
                    </a:cubicBezTo>
                    <a:cubicBezTo>
                      <a:pt x="296" y="84"/>
                      <a:pt x="297" y="64"/>
                      <a:pt x="296" y="44"/>
                    </a:cubicBezTo>
                    <a:cubicBezTo>
                      <a:pt x="268" y="50"/>
                      <a:pt x="242" y="66"/>
                      <a:pt x="214" y="72"/>
                    </a:cubicBezTo>
                    <a:cubicBezTo>
                      <a:pt x="178" y="61"/>
                      <a:pt x="144" y="43"/>
                      <a:pt x="109" y="29"/>
                    </a:cubicBezTo>
                    <a:cubicBezTo>
                      <a:pt x="98" y="34"/>
                      <a:pt x="44" y="59"/>
                      <a:pt x="27" y="67"/>
                    </a:cubicBezTo>
                    <a:cubicBezTo>
                      <a:pt x="26" y="81"/>
                      <a:pt x="25" y="203"/>
                      <a:pt x="27" y="249"/>
                    </a:cubicBezTo>
                    <a:cubicBezTo>
                      <a:pt x="50" y="241"/>
                      <a:pt x="72" y="229"/>
                      <a:pt x="94" y="219"/>
                    </a:cubicBezTo>
                    <a:cubicBezTo>
                      <a:pt x="101" y="227"/>
                      <a:pt x="103" y="237"/>
                      <a:pt x="105" y="247"/>
                    </a:cubicBezTo>
                    <a:cubicBezTo>
                      <a:pt x="77" y="258"/>
                      <a:pt x="51" y="272"/>
                      <a:pt x="23" y="283"/>
                    </a:cubicBezTo>
                    <a:cubicBezTo>
                      <a:pt x="16" y="287"/>
                      <a:pt x="9" y="285"/>
                      <a:pt x="2" y="285"/>
                    </a:cubicBezTo>
                    <a:cubicBezTo>
                      <a:pt x="1" y="235"/>
                      <a:pt x="0" y="77"/>
                      <a:pt x="2" y="46"/>
                    </a:cubicBezTo>
                    <a:cubicBezTo>
                      <a:pt x="32" y="32"/>
                      <a:pt x="63" y="19"/>
                      <a:pt x="93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6179" name="Freeform 46"/>
              <p:cNvSpPr>
                <a:spLocks noEditPoints="1" noChangeArrowheads="1"/>
              </p:cNvSpPr>
              <p:nvPr/>
            </p:nvSpPr>
            <p:spPr bwMode="auto">
              <a:xfrm>
                <a:off x="498" y="461"/>
                <a:ext cx="1232" cy="1219"/>
              </a:xfrm>
              <a:custGeom>
                <a:avLst/>
                <a:gdLst>
                  <a:gd name="T0" fmla="*/ 1297 w 265"/>
                  <a:gd name="T1" fmla="*/ 11883 h 262"/>
                  <a:gd name="T2" fmla="*/ 9856 w 265"/>
                  <a:gd name="T3" fmla="*/ 195 h 262"/>
                  <a:gd name="T4" fmla="*/ 16774 w 265"/>
                  <a:gd name="T5" fmla="*/ 2122 h 262"/>
                  <a:gd name="T6" fmla="*/ 19907 w 265"/>
                  <a:gd name="T7" fmla="*/ 5844 h 262"/>
                  <a:gd name="T8" fmla="*/ 20707 w 265"/>
                  <a:gd name="T9" fmla="*/ 11083 h 262"/>
                  <a:gd name="T10" fmla="*/ 18480 w 265"/>
                  <a:gd name="T11" fmla="*/ 16819 h 262"/>
                  <a:gd name="T12" fmla="*/ 21613 w 265"/>
                  <a:gd name="T13" fmla="*/ 18229 h 262"/>
                  <a:gd name="T14" fmla="*/ 25635 w 265"/>
                  <a:gd name="T15" fmla="*/ 22165 h 262"/>
                  <a:gd name="T16" fmla="*/ 22501 w 265"/>
                  <a:gd name="T17" fmla="*/ 25371 h 262"/>
                  <a:gd name="T18" fmla="*/ 17787 w 265"/>
                  <a:gd name="T19" fmla="*/ 21258 h 262"/>
                  <a:gd name="T20" fmla="*/ 16165 w 265"/>
                  <a:gd name="T21" fmla="*/ 18420 h 262"/>
                  <a:gd name="T22" fmla="*/ 9033 w 265"/>
                  <a:gd name="T23" fmla="*/ 19634 h 262"/>
                  <a:gd name="T24" fmla="*/ 1297 w 265"/>
                  <a:gd name="T25" fmla="*/ 11883 h 262"/>
                  <a:gd name="T26" fmla="*/ 10051 w 265"/>
                  <a:gd name="T27" fmla="*/ 3615 h 262"/>
                  <a:gd name="T28" fmla="*/ 5016 w 265"/>
                  <a:gd name="T29" fmla="*/ 7449 h 262"/>
                  <a:gd name="T30" fmla="*/ 8233 w 265"/>
                  <a:gd name="T31" fmla="*/ 15912 h 262"/>
                  <a:gd name="T32" fmla="*/ 17183 w 265"/>
                  <a:gd name="T33" fmla="*/ 11581 h 262"/>
                  <a:gd name="T34" fmla="*/ 10051 w 265"/>
                  <a:gd name="T35" fmla="*/ 3615 h 26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5"/>
                  <a:gd name="T55" fmla="*/ 0 h 262"/>
                  <a:gd name="T56" fmla="*/ 265 w 265"/>
                  <a:gd name="T57" fmla="*/ 262 h 26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5" h="262">
                    <a:moveTo>
                      <a:pt x="13" y="118"/>
                    </a:moveTo>
                    <a:cubicBezTo>
                      <a:pt x="0" y="64"/>
                      <a:pt x="44" y="7"/>
                      <a:pt x="98" y="2"/>
                    </a:cubicBezTo>
                    <a:cubicBezTo>
                      <a:pt x="120" y="0"/>
                      <a:pt x="150" y="7"/>
                      <a:pt x="167" y="21"/>
                    </a:cubicBezTo>
                    <a:cubicBezTo>
                      <a:pt x="180" y="30"/>
                      <a:pt x="190" y="44"/>
                      <a:pt x="198" y="58"/>
                    </a:cubicBezTo>
                    <a:cubicBezTo>
                      <a:pt x="205" y="72"/>
                      <a:pt x="207" y="95"/>
                      <a:pt x="206" y="110"/>
                    </a:cubicBezTo>
                    <a:cubicBezTo>
                      <a:pt x="205" y="131"/>
                      <a:pt x="192" y="148"/>
                      <a:pt x="184" y="167"/>
                    </a:cubicBezTo>
                    <a:cubicBezTo>
                      <a:pt x="195" y="170"/>
                      <a:pt x="207" y="172"/>
                      <a:pt x="215" y="181"/>
                    </a:cubicBezTo>
                    <a:cubicBezTo>
                      <a:pt x="228" y="195"/>
                      <a:pt x="246" y="204"/>
                      <a:pt x="255" y="220"/>
                    </a:cubicBezTo>
                    <a:cubicBezTo>
                      <a:pt x="265" y="239"/>
                      <a:pt x="242" y="262"/>
                      <a:pt x="224" y="252"/>
                    </a:cubicBezTo>
                    <a:cubicBezTo>
                      <a:pt x="207" y="240"/>
                      <a:pt x="192" y="225"/>
                      <a:pt x="177" y="211"/>
                    </a:cubicBezTo>
                    <a:cubicBezTo>
                      <a:pt x="168" y="204"/>
                      <a:pt x="172" y="189"/>
                      <a:pt x="161" y="183"/>
                    </a:cubicBezTo>
                    <a:cubicBezTo>
                      <a:pt x="139" y="193"/>
                      <a:pt x="114" y="202"/>
                      <a:pt x="90" y="195"/>
                    </a:cubicBezTo>
                    <a:cubicBezTo>
                      <a:pt x="51" y="188"/>
                      <a:pt x="20" y="156"/>
                      <a:pt x="13" y="118"/>
                    </a:cubicBezTo>
                    <a:close/>
                    <a:moveTo>
                      <a:pt x="100" y="36"/>
                    </a:moveTo>
                    <a:cubicBezTo>
                      <a:pt x="78" y="40"/>
                      <a:pt x="59" y="54"/>
                      <a:pt x="50" y="74"/>
                    </a:cubicBezTo>
                    <a:cubicBezTo>
                      <a:pt x="38" y="105"/>
                      <a:pt x="50" y="145"/>
                      <a:pt x="82" y="158"/>
                    </a:cubicBezTo>
                    <a:cubicBezTo>
                      <a:pt x="117" y="175"/>
                      <a:pt x="163" y="153"/>
                      <a:pt x="171" y="115"/>
                    </a:cubicBezTo>
                    <a:cubicBezTo>
                      <a:pt x="184" y="73"/>
                      <a:pt x="142" y="28"/>
                      <a:pt x="100" y="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6180" name="Freeform 47"/>
              <p:cNvSpPr>
                <a:spLocks noChangeArrowheads="1"/>
              </p:cNvSpPr>
              <p:nvPr/>
            </p:nvSpPr>
            <p:spPr bwMode="auto">
              <a:xfrm>
                <a:off x="749" y="894"/>
                <a:ext cx="279" cy="297"/>
              </a:xfrm>
              <a:custGeom>
                <a:avLst/>
                <a:gdLst>
                  <a:gd name="T0" fmla="*/ 0 w 60"/>
                  <a:gd name="T1" fmla="*/ 988 h 64"/>
                  <a:gd name="T2" fmla="*/ 1902 w 60"/>
                  <a:gd name="T3" fmla="*/ 107 h 64"/>
                  <a:gd name="T4" fmla="*/ 3116 w 60"/>
                  <a:gd name="T5" fmla="*/ 2692 h 64"/>
                  <a:gd name="T6" fmla="*/ 5924 w 60"/>
                  <a:gd name="T7" fmla="*/ 4200 h 64"/>
                  <a:gd name="T8" fmla="*/ 6031 w 60"/>
                  <a:gd name="T9" fmla="*/ 5792 h 64"/>
                  <a:gd name="T10" fmla="*/ 0 w 60"/>
                  <a:gd name="T11" fmla="*/ 988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64"/>
                  <a:gd name="T20" fmla="*/ 60 w 60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64">
                    <a:moveTo>
                      <a:pt x="0" y="10"/>
                    </a:moveTo>
                    <a:cubicBezTo>
                      <a:pt x="1" y="0"/>
                      <a:pt x="12" y="0"/>
                      <a:pt x="19" y="1"/>
                    </a:cubicBezTo>
                    <a:cubicBezTo>
                      <a:pt x="21" y="10"/>
                      <a:pt x="24" y="20"/>
                      <a:pt x="31" y="27"/>
                    </a:cubicBezTo>
                    <a:cubicBezTo>
                      <a:pt x="38" y="35"/>
                      <a:pt x="49" y="38"/>
                      <a:pt x="59" y="42"/>
                    </a:cubicBezTo>
                    <a:cubicBezTo>
                      <a:pt x="60" y="47"/>
                      <a:pt x="60" y="52"/>
                      <a:pt x="60" y="58"/>
                    </a:cubicBezTo>
                    <a:cubicBezTo>
                      <a:pt x="31" y="64"/>
                      <a:pt x="4" y="38"/>
                      <a:pt x="0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7184" name="矩形 55"/>
          <p:cNvSpPr>
            <a:spLocks noChangeArrowheads="1"/>
          </p:cNvSpPr>
          <p:nvPr/>
        </p:nvSpPr>
        <p:spPr bwMode="auto">
          <a:xfrm>
            <a:off x="1773238" y="4137025"/>
            <a:ext cx="1481137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  <a:defRPr/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您的内容打在这里，或者通过复制您的文本后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7185" name="组合 36"/>
          <p:cNvGrpSpPr/>
          <p:nvPr/>
        </p:nvGrpSpPr>
        <p:grpSpPr bwMode="auto">
          <a:xfrm>
            <a:off x="3549650" y="3084513"/>
            <a:ext cx="936625" cy="993775"/>
            <a:chOff x="0" y="0"/>
            <a:chExt cx="936375" cy="993808"/>
          </a:xfrm>
        </p:grpSpPr>
        <p:sp>
          <p:nvSpPr>
            <p:cNvPr id="6171" name="任意多边形 27"/>
            <p:cNvSpPr>
              <a:spLocks noChangeArrowheads="1"/>
            </p:cNvSpPr>
            <p:nvPr/>
          </p:nvSpPr>
          <p:spPr bwMode="auto">
            <a:xfrm rot="10800000">
              <a:off x="31742" y="0"/>
              <a:ext cx="872891" cy="993808"/>
            </a:xfrm>
            <a:custGeom>
              <a:avLst/>
              <a:gdLst>
                <a:gd name="T0" fmla="*/ 908968 w 826161"/>
                <a:gd name="T1" fmla="*/ 1109414 h 940604"/>
                <a:gd name="T2" fmla="*/ 65461 w 826161"/>
                <a:gd name="T3" fmla="*/ 1109414 h 940604"/>
                <a:gd name="T4" fmla="*/ 0 w 826161"/>
                <a:gd name="T5" fmla="*/ 1043954 h 940604"/>
                <a:gd name="T6" fmla="*/ 0 w 826161"/>
                <a:gd name="T7" fmla="*/ 200444 h 940604"/>
                <a:gd name="T8" fmla="*/ 65461 w 826161"/>
                <a:gd name="T9" fmla="*/ 134981 h 940604"/>
                <a:gd name="T10" fmla="*/ 408927 w 826161"/>
                <a:gd name="T11" fmla="*/ 134981 h 940604"/>
                <a:gd name="T12" fmla="*/ 487216 w 826161"/>
                <a:gd name="T13" fmla="*/ 0 h 940604"/>
                <a:gd name="T14" fmla="*/ 565504 w 826161"/>
                <a:gd name="T15" fmla="*/ 134981 h 940604"/>
                <a:gd name="T16" fmla="*/ 908968 w 826161"/>
                <a:gd name="T17" fmla="*/ 134981 h 940604"/>
                <a:gd name="T18" fmla="*/ 974430 w 826161"/>
                <a:gd name="T19" fmla="*/ 200444 h 940604"/>
                <a:gd name="T20" fmla="*/ 974430 w 826161"/>
                <a:gd name="T21" fmla="*/ 1043954 h 940604"/>
                <a:gd name="T22" fmla="*/ 908968 w 826161"/>
                <a:gd name="T23" fmla="*/ 1109414 h 9406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6161"/>
                <a:gd name="T37" fmla="*/ 0 h 940604"/>
                <a:gd name="T38" fmla="*/ 826161 w 826161"/>
                <a:gd name="T39" fmla="*/ 940604 h 94060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6161" h="940604">
                  <a:moveTo>
                    <a:pt x="770660" y="940604"/>
                  </a:moveTo>
                  <a:lnTo>
                    <a:pt x="55501" y="940604"/>
                  </a:lnTo>
                  <a:cubicBezTo>
                    <a:pt x="24849" y="940604"/>
                    <a:pt x="0" y="915755"/>
                    <a:pt x="0" y="885103"/>
                  </a:cubicBezTo>
                  <a:lnTo>
                    <a:pt x="0" y="169944"/>
                  </a:lnTo>
                  <a:cubicBezTo>
                    <a:pt x="0" y="139292"/>
                    <a:pt x="24849" y="114443"/>
                    <a:pt x="55501" y="114443"/>
                  </a:cubicBezTo>
                  <a:lnTo>
                    <a:pt x="346704" y="114443"/>
                  </a:lnTo>
                  <a:lnTo>
                    <a:pt x="413081" y="0"/>
                  </a:lnTo>
                  <a:lnTo>
                    <a:pt x="479458" y="114443"/>
                  </a:lnTo>
                  <a:lnTo>
                    <a:pt x="770660" y="114443"/>
                  </a:lnTo>
                  <a:cubicBezTo>
                    <a:pt x="801312" y="114443"/>
                    <a:pt x="826161" y="139292"/>
                    <a:pt x="826161" y="169944"/>
                  </a:cubicBezTo>
                  <a:lnTo>
                    <a:pt x="826161" y="885103"/>
                  </a:lnTo>
                  <a:cubicBezTo>
                    <a:pt x="826161" y="915755"/>
                    <a:pt x="801312" y="940604"/>
                    <a:pt x="770660" y="940604"/>
                  </a:cubicBezTo>
                  <a:close/>
                </a:path>
              </a:pathLst>
            </a:custGeom>
            <a:solidFill>
              <a:srgbClr val="294A5A"/>
            </a:solidFill>
            <a:ln w="28575" cap="flat" cmpd="sng">
              <a:solidFill>
                <a:srgbClr val="294A5A"/>
              </a:solidFill>
              <a:bevel/>
            </a:ln>
          </p:spPr>
          <p:txBody>
            <a:bodyPr anchor="ctr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grpSp>
          <p:nvGrpSpPr>
            <p:cNvPr id="6172" name="组合 32"/>
            <p:cNvGrpSpPr/>
            <p:nvPr/>
          </p:nvGrpSpPr>
          <p:grpSpPr bwMode="auto">
            <a:xfrm>
              <a:off x="0" y="15342"/>
              <a:ext cx="936375" cy="782084"/>
              <a:chOff x="0" y="0"/>
              <a:chExt cx="1282050" cy="1070801"/>
            </a:xfrm>
          </p:grpSpPr>
          <p:sp>
            <p:nvSpPr>
              <p:cNvPr id="6173" name="文本框 3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82050" cy="716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HelveticaNeueLT Pro 67 MdCn" pitchFamily="2" charset="-122"/>
                  </a:rPr>
                  <a:t>34%</a:t>
                </a:r>
                <a:endPara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itchFamily="2" charset="-122"/>
                </a:endParaRPr>
              </a:p>
            </p:txBody>
          </p:sp>
          <p:sp>
            <p:nvSpPr>
              <p:cNvPr id="6174" name="直接连接符 34"/>
              <p:cNvSpPr>
                <a:spLocks noChangeShapeType="1"/>
              </p:cNvSpPr>
              <p:nvPr/>
            </p:nvSpPr>
            <p:spPr bwMode="auto">
              <a:xfrm>
                <a:off x="165470" y="721511"/>
                <a:ext cx="951111" cy="1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ysDot"/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5" name="文本框 35"/>
              <p:cNvSpPr>
                <a:spLocks noChangeArrowheads="1"/>
              </p:cNvSpPr>
              <p:nvPr/>
            </p:nvSpPr>
            <p:spPr bwMode="auto">
              <a:xfrm>
                <a:off x="0" y="712602"/>
                <a:ext cx="1282050" cy="358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HelveticaNeueLT Pro 67 MdCn" pitchFamily="2" charset="-122"/>
                  </a:rPr>
                  <a:t>From 2015</a:t>
                </a:r>
                <a:endPara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itchFamily="2" charset="-122"/>
                </a:endParaRPr>
              </a:p>
            </p:txBody>
          </p:sp>
        </p:grpSp>
      </p:grpSp>
      <p:sp>
        <p:nvSpPr>
          <p:cNvPr id="7191" name="矩形 55"/>
          <p:cNvSpPr>
            <a:spLocks noChangeArrowheads="1"/>
          </p:cNvSpPr>
          <p:nvPr/>
        </p:nvSpPr>
        <p:spPr bwMode="auto">
          <a:xfrm>
            <a:off x="3275013" y="4137025"/>
            <a:ext cx="1481137" cy="65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  <a:defRPr/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您的内容打在这里，或者通过复制您的文本后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7192" name="组合 31"/>
          <p:cNvGrpSpPr/>
          <p:nvPr/>
        </p:nvGrpSpPr>
        <p:grpSpPr bwMode="auto">
          <a:xfrm>
            <a:off x="5092700" y="3084513"/>
            <a:ext cx="873125" cy="993775"/>
            <a:chOff x="0" y="0"/>
            <a:chExt cx="872891" cy="993808"/>
          </a:xfrm>
        </p:grpSpPr>
        <p:sp>
          <p:nvSpPr>
            <p:cNvPr id="6167" name="任意多边形 28"/>
            <p:cNvSpPr>
              <a:spLocks noChangeArrowheads="1"/>
            </p:cNvSpPr>
            <p:nvPr/>
          </p:nvSpPr>
          <p:spPr bwMode="auto">
            <a:xfrm rot="10800000">
              <a:off x="0" y="0"/>
              <a:ext cx="872891" cy="993808"/>
            </a:xfrm>
            <a:custGeom>
              <a:avLst/>
              <a:gdLst>
                <a:gd name="T0" fmla="*/ 908968 w 826161"/>
                <a:gd name="T1" fmla="*/ 1109414 h 940604"/>
                <a:gd name="T2" fmla="*/ 65461 w 826161"/>
                <a:gd name="T3" fmla="*/ 1109414 h 940604"/>
                <a:gd name="T4" fmla="*/ 0 w 826161"/>
                <a:gd name="T5" fmla="*/ 1043954 h 940604"/>
                <a:gd name="T6" fmla="*/ 0 w 826161"/>
                <a:gd name="T7" fmla="*/ 200444 h 940604"/>
                <a:gd name="T8" fmla="*/ 65461 w 826161"/>
                <a:gd name="T9" fmla="*/ 134981 h 940604"/>
                <a:gd name="T10" fmla="*/ 408927 w 826161"/>
                <a:gd name="T11" fmla="*/ 134981 h 940604"/>
                <a:gd name="T12" fmla="*/ 487216 w 826161"/>
                <a:gd name="T13" fmla="*/ 0 h 940604"/>
                <a:gd name="T14" fmla="*/ 565504 w 826161"/>
                <a:gd name="T15" fmla="*/ 134981 h 940604"/>
                <a:gd name="T16" fmla="*/ 908968 w 826161"/>
                <a:gd name="T17" fmla="*/ 134981 h 940604"/>
                <a:gd name="T18" fmla="*/ 974430 w 826161"/>
                <a:gd name="T19" fmla="*/ 200444 h 940604"/>
                <a:gd name="T20" fmla="*/ 974430 w 826161"/>
                <a:gd name="T21" fmla="*/ 1043954 h 940604"/>
                <a:gd name="T22" fmla="*/ 908968 w 826161"/>
                <a:gd name="T23" fmla="*/ 1109414 h 9406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6161"/>
                <a:gd name="T37" fmla="*/ 0 h 940604"/>
                <a:gd name="T38" fmla="*/ 826161 w 826161"/>
                <a:gd name="T39" fmla="*/ 940604 h 94060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6161" h="940604">
                  <a:moveTo>
                    <a:pt x="770660" y="940604"/>
                  </a:moveTo>
                  <a:lnTo>
                    <a:pt x="55501" y="940604"/>
                  </a:lnTo>
                  <a:cubicBezTo>
                    <a:pt x="24849" y="940604"/>
                    <a:pt x="0" y="915755"/>
                    <a:pt x="0" y="885103"/>
                  </a:cubicBezTo>
                  <a:lnTo>
                    <a:pt x="0" y="169944"/>
                  </a:lnTo>
                  <a:cubicBezTo>
                    <a:pt x="0" y="139292"/>
                    <a:pt x="24849" y="114443"/>
                    <a:pt x="55501" y="114443"/>
                  </a:cubicBezTo>
                  <a:lnTo>
                    <a:pt x="346704" y="114443"/>
                  </a:lnTo>
                  <a:lnTo>
                    <a:pt x="413081" y="0"/>
                  </a:lnTo>
                  <a:lnTo>
                    <a:pt x="479458" y="114443"/>
                  </a:lnTo>
                  <a:lnTo>
                    <a:pt x="770660" y="114443"/>
                  </a:lnTo>
                  <a:cubicBezTo>
                    <a:pt x="801312" y="114443"/>
                    <a:pt x="826161" y="139292"/>
                    <a:pt x="826161" y="169944"/>
                  </a:cubicBezTo>
                  <a:lnTo>
                    <a:pt x="826161" y="885103"/>
                  </a:lnTo>
                  <a:cubicBezTo>
                    <a:pt x="826161" y="915755"/>
                    <a:pt x="801312" y="940604"/>
                    <a:pt x="770660" y="940604"/>
                  </a:cubicBezTo>
                  <a:close/>
                </a:path>
              </a:pathLst>
            </a:custGeom>
            <a:solidFill>
              <a:srgbClr val="99CC39"/>
            </a:solidFill>
            <a:ln w="28575" cap="flat" cmpd="sng">
              <a:solidFill>
                <a:srgbClr val="99CC39"/>
              </a:solidFill>
              <a:bevel/>
            </a:ln>
          </p:spPr>
          <p:txBody>
            <a:bodyPr anchor="ctr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grpSp>
          <p:nvGrpSpPr>
            <p:cNvPr id="6166" name="Group 58"/>
            <p:cNvGrpSpPr/>
            <p:nvPr/>
          </p:nvGrpSpPr>
          <p:grpSpPr bwMode="auto">
            <a:xfrm>
              <a:off x="201716" y="148754"/>
              <a:ext cx="469458" cy="564600"/>
              <a:chOff x="0" y="0"/>
              <a:chExt cx="676" cy="813"/>
            </a:xfrm>
          </p:grpSpPr>
          <p:sp>
            <p:nvSpPr>
              <p:cNvPr id="6168" name="Freeform 59"/>
              <p:cNvSpPr>
                <a:spLocks noChangeArrowheads="1"/>
              </p:cNvSpPr>
              <p:nvPr/>
            </p:nvSpPr>
            <p:spPr bwMode="auto">
              <a:xfrm>
                <a:off x="0" y="3"/>
                <a:ext cx="294" cy="388"/>
              </a:xfrm>
              <a:custGeom>
                <a:avLst/>
                <a:gdLst>
                  <a:gd name="T0" fmla="*/ 708 w 123"/>
                  <a:gd name="T1" fmla="*/ 79 h 163"/>
                  <a:gd name="T2" fmla="*/ 970 w 123"/>
                  <a:gd name="T3" fmla="*/ 95 h 163"/>
                  <a:gd name="T4" fmla="*/ 1570 w 123"/>
                  <a:gd name="T5" fmla="*/ 793 h 163"/>
                  <a:gd name="T6" fmla="*/ 1570 w 123"/>
                  <a:gd name="T7" fmla="*/ 1093 h 163"/>
                  <a:gd name="T8" fmla="*/ 1147 w 123"/>
                  <a:gd name="T9" fmla="*/ 1121 h 163"/>
                  <a:gd name="T10" fmla="*/ 1542 w 123"/>
                  <a:gd name="T11" fmla="*/ 1847 h 163"/>
                  <a:gd name="T12" fmla="*/ 884 w 123"/>
                  <a:gd name="T13" fmla="*/ 2199 h 163"/>
                  <a:gd name="T14" fmla="*/ 492 w 123"/>
                  <a:gd name="T15" fmla="*/ 1121 h 163"/>
                  <a:gd name="T16" fmla="*/ 0 w 123"/>
                  <a:gd name="T17" fmla="*/ 947 h 163"/>
                  <a:gd name="T18" fmla="*/ 287 w 123"/>
                  <a:gd name="T19" fmla="*/ 567 h 163"/>
                  <a:gd name="T20" fmla="*/ 708 w 123"/>
                  <a:gd name="T21" fmla="*/ 79 h 1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3"/>
                  <a:gd name="T34" fmla="*/ 0 h 163"/>
                  <a:gd name="T35" fmla="*/ 123 w 123"/>
                  <a:gd name="T36" fmla="*/ 163 h 1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3" h="163">
                    <a:moveTo>
                      <a:pt x="52" y="6"/>
                    </a:moveTo>
                    <a:cubicBezTo>
                      <a:pt x="56" y="0"/>
                      <a:pt x="67" y="1"/>
                      <a:pt x="71" y="7"/>
                    </a:cubicBezTo>
                    <a:cubicBezTo>
                      <a:pt x="85" y="25"/>
                      <a:pt x="100" y="42"/>
                      <a:pt x="115" y="59"/>
                    </a:cubicBezTo>
                    <a:cubicBezTo>
                      <a:pt x="121" y="65"/>
                      <a:pt x="123" y="76"/>
                      <a:pt x="115" y="81"/>
                    </a:cubicBezTo>
                    <a:cubicBezTo>
                      <a:pt x="105" y="83"/>
                      <a:pt x="95" y="82"/>
                      <a:pt x="84" y="83"/>
                    </a:cubicBezTo>
                    <a:cubicBezTo>
                      <a:pt x="81" y="105"/>
                      <a:pt x="95" y="125"/>
                      <a:pt x="113" y="137"/>
                    </a:cubicBezTo>
                    <a:cubicBezTo>
                      <a:pt x="97" y="145"/>
                      <a:pt x="82" y="156"/>
                      <a:pt x="65" y="163"/>
                    </a:cubicBezTo>
                    <a:cubicBezTo>
                      <a:pt x="46" y="141"/>
                      <a:pt x="33" y="113"/>
                      <a:pt x="36" y="83"/>
                    </a:cubicBezTo>
                    <a:cubicBezTo>
                      <a:pt x="24" y="81"/>
                      <a:pt x="1" y="88"/>
                      <a:pt x="0" y="70"/>
                    </a:cubicBezTo>
                    <a:cubicBezTo>
                      <a:pt x="4" y="59"/>
                      <a:pt x="13" y="51"/>
                      <a:pt x="21" y="42"/>
                    </a:cubicBezTo>
                    <a:cubicBezTo>
                      <a:pt x="31" y="31"/>
                      <a:pt x="41" y="18"/>
                      <a:pt x="52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6169" name="Freeform 60"/>
              <p:cNvSpPr>
                <a:spLocks noChangeArrowheads="1"/>
              </p:cNvSpPr>
              <p:nvPr/>
            </p:nvSpPr>
            <p:spPr bwMode="auto">
              <a:xfrm>
                <a:off x="91" y="0"/>
                <a:ext cx="585" cy="813"/>
              </a:xfrm>
              <a:custGeom>
                <a:avLst/>
                <a:gdLst>
                  <a:gd name="T0" fmla="*/ 2436 w 245"/>
                  <a:gd name="T1" fmla="*/ 57 h 341"/>
                  <a:gd name="T2" fmla="*/ 2736 w 245"/>
                  <a:gd name="T3" fmla="*/ 217 h 341"/>
                  <a:gd name="T4" fmla="*/ 3278 w 245"/>
                  <a:gd name="T5" fmla="*/ 870 h 341"/>
                  <a:gd name="T6" fmla="*/ 3266 w 245"/>
                  <a:gd name="T7" fmla="*/ 1097 h 341"/>
                  <a:gd name="T8" fmla="*/ 2872 w 245"/>
                  <a:gd name="T9" fmla="*/ 1137 h 341"/>
                  <a:gd name="T10" fmla="*/ 2342 w 245"/>
                  <a:gd name="T11" fmla="*/ 2291 h 341"/>
                  <a:gd name="T12" fmla="*/ 1187 w 245"/>
                  <a:gd name="T13" fmla="*/ 2995 h 341"/>
                  <a:gd name="T14" fmla="*/ 723 w 245"/>
                  <a:gd name="T15" fmla="*/ 3388 h 341"/>
                  <a:gd name="T16" fmla="*/ 628 w 245"/>
                  <a:gd name="T17" fmla="*/ 4592 h 341"/>
                  <a:gd name="T18" fmla="*/ 12 w 245"/>
                  <a:gd name="T19" fmla="*/ 4611 h 341"/>
                  <a:gd name="T20" fmla="*/ 12 w 245"/>
                  <a:gd name="T21" fmla="*/ 3622 h 341"/>
                  <a:gd name="T22" fmla="*/ 165 w 245"/>
                  <a:gd name="T23" fmla="*/ 3047 h 341"/>
                  <a:gd name="T24" fmla="*/ 735 w 245"/>
                  <a:gd name="T25" fmla="*/ 2496 h 341"/>
                  <a:gd name="T26" fmla="*/ 1454 w 245"/>
                  <a:gd name="T27" fmla="*/ 2058 h 341"/>
                  <a:gd name="T28" fmla="*/ 2099 w 245"/>
                  <a:gd name="T29" fmla="*/ 1557 h 341"/>
                  <a:gd name="T30" fmla="*/ 2166 w 245"/>
                  <a:gd name="T31" fmla="*/ 1137 h 341"/>
                  <a:gd name="T32" fmla="*/ 1717 w 245"/>
                  <a:gd name="T33" fmla="*/ 1056 h 341"/>
                  <a:gd name="T34" fmla="*/ 1882 w 245"/>
                  <a:gd name="T35" fmla="*/ 694 h 341"/>
                  <a:gd name="T36" fmla="*/ 2436 w 245"/>
                  <a:gd name="T37" fmla="*/ 57 h 34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45"/>
                  <a:gd name="T58" fmla="*/ 0 h 341"/>
                  <a:gd name="T59" fmla="*/ 245 w 245"/>
                  <a:gd name="T60" fmla="*/ 341 h 34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45" h="341">
                    <a:moveTo>
                      <a:pt x="179" y="4"/>
                    </a:moveTo>
                    <a:cubicBezTo>
                      <a:pt x="189" y="0"/>
                      <a:pt x="195" y="10"/>
                      <a:pt x="201" y="16"/>
                    </a:cubicBezTo>
                    <a:cubicBezTo>
                      <a:pt x="214" y="32"/>
                      <a:pt x="229" y="47"/>
                      <a:pt x="241" y="64"/>
                    </a:cubicBezTo>
                    <a:cubicBezTo>
                      <a:pt x="245" y="69"/>
                      <a:pt x="244" y="77"/>
                      <a:pt x="240" y="81"/>
                    </a:cubicBezTo>
                    <a:cubicBezTo>
                      <a:pt x="231" y="85"/>
                      <a:pt x="221" y="83"/>
                      <a:pt x="211" y="84"/>
                    </a:cubicBezTo>
                    <a:cubicBezTo>
                      <a:pt x="209" y="115"/>
                      <a:pt x="199" y="149"/>
                      <a:pt x="172" y="169"/>
                    </a:cubicBezTo>
                    <a:cubicBezTo>
                      <a:pt x="145" y="187"/>
                      <a:pt x="115" y="203"/>
                      <a:pt x="87" y="221"/>
                    </a:cubicBezTo>
                    <a:cubicBezTo>
                      <a:pt x="75" y="229"/>
                      <a:pt x="59" y="235"/>
                      <a:pt x="53" y="250"/>
                    </a:cubicBezTo>
                    <a:cubicBezTo>
                      <a:pt x="42" y="278"/>
                      <a:pt x="50" y="310"/>
                      <a:pt x="46" y="339"/>
                    </a:cubicBezTo>
                    <a:cubicBezTo>
                      <a:pt x="31" y="341"/>
                      <a:pt x="16" y="341"/>
                      <a:pt x="1" y="340"/>
                    </a:cubicBezTo>
                    <a:cubicBezTo>
                      <a:pt x="0" y="316"/>
                      <a:pt x="1" y="291"/>
                      <a:pt x="1" y="267"/>
                    </a:cubicBezTo>
                    <a:cubicBezTo>
                      <a:pt x="1" y="252"/>
                      <a:pt x="3" y="237"/>
                      <a:pt x="12" y="225"/>
                    </a:cubicBezTo>
                    <a:cubicBezTo>
                      <a:pt x="25" y="210"/>
                      <a:pt x="41" y="198"/>
                      <a:pt x="54" y="184"/>
                    </a:cubicBezTo>
                    <a:cubicBezTo>
                      <a:pt x="71" y="171"/>
                      <a:pt x="90" y="164"/>
                      <a:pt x="107" y="152"/>
                    </a:cubicBezTo>
                    <a:cubicBezTo>
                      <a:pt x="123" y="140"/>
                      <a:pt x="144" y="133"/>
                      <a:pt x="154" y="115"/>
                    </a:cubicBezTo>
                    <a:cubicBezTo>
                      <a:pt x="159" y="105"/>
                      <a:pt x="163" y="94"/>
                      <a:pt x="159" y="84"/>
                    </a:cubicBezTo>
                    <a:cubicBezTo>
                      <a:pt x="148" y="82"/>
                      <a:pt x="135" y="86"/>
                      <a:pt x="126" y="78"/>
                    </a:cubicBezTo>
                    <a:cubicBezTo>
                      <a:pt x="122" y="67"/>
                      <a:pt x="132" y="59"/>
                      <a:pt x="138" y="51"/>
                    </a:cubicBezTo>
                    <a:cubicBezTo>
                      <a:pt x="152" y="36"/>
                      <a:pt x="164" y="18"/>
                      <a:pt x="179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6170" name="Freeform 61"/>
              <p:cNvSpPr>
                <a:spLocks noChangeArrowheads="1"/>
              </p:cNvSpPr>
              <p:nvPr/>
            </p:nvSpPr>
            <p:spPr bwMode="auto">
              <a:xfrm>
                <a:off x="413" y="477"/>
                <a:ext cx="172" cy="336"/>
              </a:xfrm>
              <a:custGeom>
                <a:avLst/>
                <a:gdLst>
                  <a:gd name="T0" fmla="*/ 0 w 72"/>
                  <a:gd name="T1" fmla="*/ 341 h 141"/>
                  <a:gd name="T2" fmla="*/ 571 w 72"/>
                  <a:gd name="T3" fmla="*/ 0 h 141"/>
                  <a:gd name="T4" fmla="*/ 970 w 72"/>
                  <a:gd name="T5" fmla="*/ 851 h 141"/>
                  <a:gd name="T6" fmla="*/ 970 w 72"/>
                  <a:gd name="T7" fmla="*/ 1880 h 141"/>
                  <a:gd name="T8" fmla="*/ 313 w 72"/>
                  <a:gd name="T9" fmla="*/ 1897 h 141"/>
                  <a:gd name="T10" fmla="*/ 303 w 72"/>
                  <a:gd name="T11" fmla="*/ 851 h 141"/>
                  <a:gd name="T12" fmla="*/ 0 w 72"/>
                  <a:gd name="T13" fmla="*/ 391 h 141"/>
                  <a:gd name="T14" fmla="*/ 0 w 72"/>
                  <a:gd name="T15" fmla="*/ 341 h 1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2"/>
                  <a:gd name="T25" fmla="*/ 0 h 141"/>
                  <a:gd name="T26" fmla="*/ 72 w 72"/>
                  <a:gd name="T27" fmla="*/ 141 h 14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2" h="141">
                    <a:moveTo>
                      <a:pt x="0" y="25"/>
                    </a:moveTo>
                    <a:cubicBezTo>
                      <a:pt x="14" y="16"/>
                      <a:pt x="28" y="8"/>
                      <a:pt x="42" y="0"/>
                    </a:cubicBezTo>
                    <a:cubicBezTo>
                      <a:pt x="57" y="18"/>
                      <a:pt x="71" y="39"/>
                      <a:pt x="71" y="63"/>
                    </a:cubicBezTo>
                    <a:cubicBezTo>
                      <a:pt x="71" y="88"/>
                      <a:pt x="72" y="114"/>
                      <a:pt x="71" y="139"/>
                    </a:cubicBezTo>
                    <a:cubicBezTo>
                      <a:pt x="55" y="141"/>
                      <a:pt x="39" y="141"/>
                      <a:pt x="23" y="140"/>
                    </a:cubicBezTo>
                    <a:cubicBezTo>
                      <a:pt x="22" y="114"/>
                      <a:pt x="24" y="88"/>
                      <a:pt x="22" y="63"/>
                    </a:cubicBezTo>
                    <a:cubicBezTo>
                      <a:pt x="21" y="49"/>
                      <a:pt x="10" y="39"/>
                      <a:pt x="0" y="29"/>
                    </a:cubicBezTo>
                    <a:cubicBezTo>
                      <a:pt x="0" y="28"/>
                      <a:pt x="0" y="26"/>
                      <a:pt x="0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7198" name="矩形 55"/>
          <p:cNvSpPr>
            <a:spLocks noChangeArrowheads="1"/>
          </p:cNvSpPr>
          <p:nvPr/>
        </p:nvSpPr>
        <p:spPr bwMode="auto">
          <a:xfrm>
            <a:off x="4789488" y="4137025"/>
            <a:ext cx="1481137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  <a:defRPr/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您的内容打在这里，或者通过复制您的文本后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7199" name="矩形 55"/>
          <p:cNvSpPr>
            <a:spLocks noChangeArrowheads="1"/>
          </p:cNvSpPr>
          <p:nvPr/>
        </p:nvSpPr>
        <p:spPr bwMode="auto">
          <a:xfrm>
            <a:off x="295275" y="1993900"/>
            <a:ext cx="4600575" cy="85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50000"/>
              </a:spcBef>
              <a:buNone/>
              <a:defRPr/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00" name="矩形 39"/>
          <p:cNvSpPr>
            <a:spLocks noChangeArrowheads="1"/>
          </p:cNvSpPr>
          <p:nvPr/>
        </p:nvSpPr>
        <p:spPr bwMode="auto">
          <a:xfrm>
            <a:off x="369888" y="1143000"/>
            <a:ext cx="1877437" cy="261610"/>
          </a:xfrm>
          <a:prstGeom prst="rect">
            <a:avLst/>
          </a:prstGeom>
          <a:solidFill>
            <a:srgbClr val="ED5A00"/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rPr>
              <a:t>岗位认知岗位认知岗位认知</a:t>
            </a:r>
          </a:p>
        </p:txBody>
      </p:sp>
      <p:sp>
        <p:nvSpPr>
          <p:cNvPr id="7201" name="矩形 51"/>
          <p:cNvSpPr>
            <a:spLocks noChangeArrowheads="1"/>
          </p:cNvSpPr>
          <p:nvPr/>
        </p:nvSpPr>
        <p:spPr bwMode="auto">
          <a:xfrm>
            <a:off x="369888" y="1590675"/>
            <a:ext cx="1213794" cy="261610"/>
          </a:xfrm>
          <a:prstGeom prst="rect">
            <a:avLst/>
          </a:prstGeom>
          <a:solidFill>
            <a:srgbClr val="ED5A00"/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rPr>
              <a:t>Jin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rPr>
              <a:t> horizon PPT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34" name="矩形 1"/>
          <p:cNvSpPr>
            <a:spLocks noChangeArrowheads="1"/>
          </p:cNvSpPr>
          <p:nvPr/>
        </p:nvSpPr>
        <p:spPr bwMode="auto">
          <a:xfrm>
            <a:off x="755650" y="58738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现状分析</a:t>
            </a: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75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69136E-6 L -0.25 -4.69136E-6 " pathEditMode="relative" rAng="0" ptsTypes="AA">
                                      <p:cBhvr>
                                        <p:cTn id="11" dur="1250" spd="-100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75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66667E-6 -1.7284E-6 L -0.25 -1.7284E-6 " pathEditMode="relative" rAng="0" ptsTypes="AA">
                                      <p:cBhvr>
                                        <p:cTn id="18" dur="1250" spd="-100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1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10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05556E-6 8.64198E-7 L 0.04236 0.05123 " pathEditMode="relative" rAng="0" ptsTypes="AA">
                                      <p:cBhvr>
                                        <p:cTn id="28" dur="1000" spd="-100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00" y="2562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2.77778E-6 3.7037E-6 L -2.77778E-6 0.10802 " pathEditMode="relative" rAng="0" ptsTypes="AA">
                                      <p:cBhvr>
                                        <p:cTn id="38" dur="500" spd="-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01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9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Motion origin="layout" path="M -2.77778E-6 3.7037E-6 L -2.77778E-6 0.10802 " pathEditMode="relative" rAng="0" ptsTypes="AA">
                                      <p:cBhvr>
                                        <p:cTn id="51" dur="500" spd="-100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01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2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2.77778E-6 3.7037E-6 L -2.77778E-6 0.10802 " pathEditMode="relative" rAng="0" ptsTypes="AA">
                                      <p:cBhvr>
                                        <p:cTn id="64" dur="500" spd="-100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01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0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5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Motion origin="layout" path="M -2.77778E-6 3.7037E-6 L -2.77778E-6 0.10802 " pathEditMode="relative" rAng="0" ptsTypes="AA">
                                      <p:cBhvr>
                                        <p:cTn id="77" dur="500" spd="-100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010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0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bldLvl="0" autoUpdateAnimBg="0"/>
      <p:bldP spid="7184" grpId="0" bldLvl="0" autoUpdateAnimBg="0"/>
      <p:bldP spid="7191" grpId="0" bldLvl="0" autoUpdateAnimBg="0"/>
      <p:bldP spid="7198" grpId="0" bldLvl="0" autoUpdateAnimBg="0"/>
      <p:bldP spid="7199" grpId="0" bldLvl="0" autoUpdateAnimBg="0"/>
      <p:bldP spid="7200" grpId="0" bldLvl="0" animBg="1" autoUpdateAnimBg="0"/>
      <p:bldP spid="7200" grpId="1" bldLvl="0" animBg="1" autoUpdateAnimBg="0"/>
      <p:bldP spid="7201" grpId="0" bldLvl="0" animBg="1" autoUpdateAnimBg="0"/>
      <p:bldP spid="7201" grpId="1" bldLvl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1" name="组合 96"/>
          <p:cNvGrpSpPr/>
          <p:nvPr/>
        </p:nvGrpSpPr>
        <p:grpSpPr bwMode="auto">
          <a:xfrm>
            <a:off x="1003300" y="1266825"/>
            <a:ext cx="1822450" cy="1046163"/>
            <a:chOff x="0" y="0"/>
            <a:chExt cx="3666422" cy="2105007"/>
          </a:xfrm>
        </p:grpSpPr>
        <p:grpSp>
          <p:nvGrpSpPr>
            <p:cNvPr id="7247" name="组合 94"/>
            <p:cNvGrpSpPr/>
            <p:nvPr/>
          </p:nvGrpSpPr>
          <p:grpSpPr bwMode="auto">
            <a:xfrm>
              <a:off x="0" y="1994866"/>
              <a:ext cx="3666422" cy="110141"/>
              <a:chOff x="0" y="0"/>
              <a:chExt cx="2955441" cy="88783"/>
            </a:xfrm>
          </p:grpSpPr>
          <p:sp>
            <p:nvSpPr>
              <p:cNvPr id="7252" name="任意多边形 82"/>
              <p:cNvSpPr>
                <a:spLocks noChangeArrowheads="1"/>
              </p:cNvSpPr>
              <p:nvPr/>
            </p:nvSpPr>
            <p:spPr bwMode="auto">
              <a:xfrm>
                <a:off x="0" y="1"/>
                <a:ext cx="2955441" cy="88782"/>
              </a:xfrm>
              <a:custGeom>
                <a:avLst/>
                <a:gdLst>
                  <a:gd name="T0" fmla="*/ 0 w 1610539"/>
                  <a:gd name="T1" fmla="*/ 0 h 48381"/>
                  <a:gd name="T2" fmla="*/ 9952321 w 1610539"/>
                  <a:gd name="T3" fmla="*/ 0 h 48381"/>
                  <a:gd name="T4" fmla="*/ 9907773 w 1610539"/>
                  <a:gd name="T5" fmla="*/ 66069 h 48381"/>
                  <a:gd name="T6" fmla="*/ 9345513 w 1610539"/>
                  <a:gd name="T7" fmla="*/ 298968 h 48381"/>
                  <a:gd name="T8" fmla="*/ 606810 w 1610539"/>
                  <a:gd name="T9" fmla="*/ 298968 h 48381"/>
                  <a:gd name="T10" fmla="*/ 44548 w 1610539"/>
                  <a:gd name="T11" fmla="*/ 66069 h 483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10539"/>
                  <a:gd name="T19" fmla="*/ 0 h 48381"/>
                  <a:gd name="T20" fmla="*/ 1610539 w 1610539"/>
                  <a:gd name="T21" fmla="*/ 48381 h 483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10539" h="48381">
                    <a:moveTo>
                      <a:pt x="0" y="0"/>
                    </a:moveTo>
                    <a:lnTo>
                      <a:pt x="1610539" y="0"/>
                    </a:lnTo>
                    <a:lnTo>
                      <a:pt x="1603330" y="10692"/>
                    </a:lnTo>
                    <a:cubicBezTo>
                      <a:pt x="1580044" y="33978"/>
                      <a:pt x="1547875" y="48381"/>
                      <a:pt x="1512342" y="48381"/>
                    </a:cubicBezTo>
                    <a:lnTo>
                      <a:pt x="98197" y="48381"/>
                    </a:lnTo>
                    <a:cubicBezTo>
                      <a:pt x="62664" y="48381"/>
                      <a:pt x="30495" y="33978"/>
                      <a:pt x="7209" y="1069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8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7253" name="任意多边形 85"/>
              <p:cNvSpPr>
                <a:spLocks noChangeArrowheads="1"/>
              </p:cNvSpPr>
              <p:nvPr/>
            </p:nvSpPr>
            <p:spPr bwMode="auto">
              <a:xfrm flipH="1">
                <a:off x="1265128" y="0"/>
                <a:ext cx="437916" cy="25887"/>
              </a:xfrm>
              <a:custGeom>
                <a:avLst/>
                <a:gdLst>
                  <a:gd name="T0" fmla="*/ 437916 w 437916"/>
                  <a:gd name="T1" fmla="*/ 0 h 25887"/>
                  <a:gd name="T2" fmla="*/ 0 w 437916"/>
                  <a:gd name="T3" fmla="*/ 0 h 25887"/>
                  <a:gd name="T4" fmla="*/ 2729 w 437916"/>
                  <a:gd name="T5" fmla="*/ 6588 h 25887"/>
                  <a:gd name="T6" fmla="*/ 49321 w 437916"/>
                  <a:gd name="T7" fmla="*/ 25887 h 25887"/>
                  <a:gd name="T8" fmla="*/ 388594 w 437916"/>
                  <a:gd name="T9" fmla="*/ 25887 h 25887"/>
                  <a:gd name="T10" fmla="*/ 435187 w 437916"/>
                  <a:gd name="T11" fmla="*/ 6588 h 258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7916"/>
                  <a:gd name="T19" fmla="*/ 0 h 25887"/>
                  <a:gd name="T20" fmla="*/ 437916 w 437916"/>
                  <a:gd name="T21" fmla="*/ 25887 h 258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7916" h="25887">
                    <a:moveTo>
                      <a:pt x="437916" y="0"/>
                    </a:moveTo>
                    <a:lnTo>
                      <a:pt x="0" y="0"/>
                    </a:lnTo>
                    <a:lnTo>
                      <a:pt x="2729" y="6588"/>
                    </a:lnTo>
                    <a:cubicBezTo>
                      <a:pt x="14653" y="18512"/>
                      <a:pt x="31126" y="25887"/>
                      <a:pt x="49321" y="25887"/>
                    </a:cubicBezTo>
                    <a:lnTo>
                      <a:pt x="388594" y="25887"/>
                    </a:lnTo>
                    <a:cubicBezTo>
                      <a:pt x="406790" y="25887"/>
                      <a:pt x="423263" y="18512"/>
                      <a:pt x="435187" y="6588"/>
                    </a:cubicBezTo>
                    <a:lnTo>
                      <a:pt x="437916" y="0"/>
                    </a:lnTo>
                    <a:close/>
                  </a:path>
                </a:pathLst>
              </a:custGeom>
              <a:solidFill>
                <a:srgbClr val="BFC1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248" name="任意多边形 90"/>
            <p:cNvSpPr>
              <a:spLocks noChangeArrowheads="1"/>
            </p:cNvSpPr>
            <p:nvPr/>
          </p:nvSpPr>
          <p:spPr bwMode="auto">
            <a:xfrm>
              <a:off x="331024" y="0"/>
              <a:ext cx="3004372" cy="1993748"/>
            </a:xfrm>
            <a:custGeom>
              <a:avLst/>
              <a:gdLst>
                <a:gd name="T0" fmla="*/ 149576 w 2421774"/>
                <a:gd name="T1" fmla="*/ 0 h 1607127"/>
                <a:gd name="T2" fmla="*/ 4474169 w 2421774"/>
                <a:gd name="T3" fmla="*/ 0 h 1607127"/>
                <a:gd name="T4" fmla="*/ 4623746 w 2421774"/>
                <a:gd name="T5" fmla="*/ 149576 h 1607127"/>
                <a:gd name="T6" fmla="*/ 4623746 w 2421774"/>
                <a:gd name="T7" fmla="*/ 3014038 h 1607127"/>
                <a:gd name="T8" fmla="*/ 4612772 w 2421774"/>
                <a:gd name="T9" fmla="*/ 3068389 h 1607127"/>
                <a:gd name="T10" fmla="*/ 10973 w 2421774"/>
                <a:gd name="T11" fmla="*/ 3068389 h 1607127"/>
                <a:gd name="T12" fmla="*/ 0 w 2421774"/>
                <a:gd name="T13" fmla="*/ 3014038 h 1607127"/>
                <a:gd name="T14" fmla="*/ 0 w 2421774"/>
                <a:gd name="T15" fmla="*/ 149576 h 1607127"/>
                <a:gd name="T16" fmla="*/ 149576 w 2421774"/>
                <a:gd name="T17" fmla="*/ 0 h 16071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21774"/>
                <a:gd name="T28" fmla="*/ 0 h 1607127"/>
                <a:gd name="T29" fmla="*/ 2421774 w 2421774"/>
                <a:gd name="T30" fmla="*/ 1607127 h 16071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21774" h="1607127">
                  <a:moveTo>
                    <a:pt x="78343" y="0"/>
                  </a:moveTo>
                  <a:lnTo>
                    <a:pt x="2343431" y="0"/>
                  </a:lnTo>
                  <a:cubicBezTo>
                    <a:pt x="2386699" y="0"/>
                    <a:pt x="2421774" y="35075"/>
                    <a:pt x="2421774" y="78343"/>
                  </a:cubicBezTo>
                  <a:lnTo>
                    <a:pt x="2421774" y="1578660"/>
                  </a:lnTo>
                  <a:lnTo>
                    <a:pt x="2416027" y="1607127"/>
                  </a:lnTo>
                  <a:lnTo>
                    <a:pt x="5747" y="1607127"/>
                  </a:lnTo>
                  <a:lnTo>
                    <a:pt x="0" y="1578660"/>
                  </a:lnTo>
                  <a:lnTo>
                    <a:pt x="0" y="78343"/>
                  </a:lnTo>
                  <a:cubicBezTo>
                    <a:pt x="0" y="35075"/>
                    <a:pt x="35075" y="0"/>
                    <a:pt x="78343" y="0"/>
                  </a:cubicBezTo>
                  <a:close/>
                </a:path>
              </a:pathLst>
            </a:custGeom>
            <a:solidFill>
              <a:srgbClr val="3A3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7249" name="矩形 88"/>
            <p:cNvSpPr>
              <a:spLocks noChangeArrowheads="1"/>
            </p:cNvSpPr>
            <p:nvPr/>
          </p:nvSpPr>
          <p:spPr bwMode="auto">
            <a:xfrm>
              <a:off x="441024" y="110000"/>
              <a:ext cx="2784374" cy="1753124"/>
            </a:xfrm>
            <a:prstGeom prst="rect">
              <a:avLst/>
            </a:prstGeom>
            <a:solidFill>
              <a:srgbClr val="485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7250" name="任意多边形 92"/>
            <p:cNvSpPr>
              <a:spLocks noChangeArrowheads="1"/>
            </p:cNvSpPr>
            <p:nvPr/>
          </p:nvSpPr>
          <p:spPr bwMode="auto">
            <a:xfrm>
              <a:off x="1708805" y="0"/>
              <a:ext cx="1619720" cy="2055623"/>
            </a:xfrm>
            <a:custGeom>
              <a:avLst/>
              <a:gdLst>
                <a:gd name="T0" fmla="*/ 0 w 1305629"/>
                <a:gd name="T1" fmla="*/ 0 h 1657003"/>
                <a:gd name="T2" fmla="*/ 2343183 w 1305629"/>
                <a:gd name="T3" fmla="*/ 0 h 1657003"/>
                <a:gd name="T4" fmla="*/ 2492759 w 1305629"/>
                <a:gd name="T5" fmla="*/ 149576 h 1657003"/>
                <a:gd name="T6" fmla="*/ 2492759 w 1305629"/>
                <a:gd name="T7" fmla="*/ 3014040 h 1657003"/>
                <a:gd name="T8" fmla="*/ 2343183 w 1305629"/>
                <a:gd name="T9" fmla="*/ 3163617 h 1657003"/>
                <a:gd name="T10" fmla="*/ 1107679 w 1305629"/>
                <a:gd name="T11" fmla="*/ 3163617 h 16570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05629"/>
                <a:gd name="T19" fmla="*/ 0 h 1657003"/>
                <a:gd name="T20" fmla="*/ 1305629 w 1305629"/>
                <a:gd name="T21" fmla="*/ 1657003 h 16570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05629" h="1657003">
                  <a:moveTo>
                    <a:pt x="0" y="0"/>
                  </a:moveTo>
                  <a:lnTo>
                    <a:pt x="1227286" y="0"/>
                  </a:lnTo>
                  <a:cubicBezTo>
                    <a:pt x="1270554" y="0"/>
                    <a:pt x="1305629" y="35075"/>
                    <a:pt x="1305629" y="78343"/>
                  </a:cubicBezTo>
                  <a:lnTo>
                    <a:pt x="1305629" y="1578660"/>
                  </a:lnTo>
                  <a:cubicBezTo>
                    <a:pt x="1305629" y="1621928"/>
                    <a:pt x="1270554" y="1657003"/>
                    <a:pt x="1227286" y="1657003"/>
                  </a:cubicBezTo>
                  <a:lnTo>
                    <a:pt x="580167" y="16570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7251" name="椭圆 93"/>
            <p:cNvSpPr>
              <a:spLocks noChangeArrowheads="1"/>
            </p:cNvSpPr>
            <p:nvPr/>
          </p:nvSpPr>
          <p:spPr bwMode="auto">
            <a:xfrm>
              <a:off x="1809186" y="35788"/>
              <a:ext cx="48051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8209" name="矩形 55"/>
          <p:cNvSpPr>
            <a:spLocks noChangeArrowheads="1"/>
          </p:cNvSpPr>
          <p:nvPr/>
        </p:nvSpPr>
        <p:spPr bwMode="auto">
          <a:xfrm>
            <a:off x="962025" y="3079998"/>
            <a:ext cx="1781175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  <a:defRPr/>
            </a:pPr>
            <a:r>
              <a:rPr lang="zh-CN" altLang="en-US" sz="9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8210" name="直接连接符 12"/>
          <p:cNvSpPr>
            <a:spLocks noChangeShapeType="1"/>
          </p:cNvSpPr>
          <p:nvPr/>
        </p:nvSpPr>
        <p:spPr bwMode="auto">
          <a:xfrm>
            <a:off x="1033463" y="3768725"/>
            <a:ext cx="1779587" cy="1588"/>
          </a:xfrm>
          <a:prstGeom prst="line">
            <a:avLst/>
          </a:prstGeom>
          <a:noFill/>
          <a:ln w="6350">
            <a:solidFill>
              <a:srgbClr val="99CC39"/>
            </a:solidFill>
            <a:prstDash val="sysDot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8211" name="组合 10"/>
          <p:cNvGrpSpPr/>
          <p:nvPr/>
        </p:nvGrpSpPr>
        <p:grpSpPr bwMode="auto">
          <a:xfrm>
            <a:off x="1033463" y="3865563"/>
            <a:ext cx="482600" cy="482600"/>
            <a:chOff x="0" y="0"/>
            <a:chExt cx="482721" cy="482721"/>
          </a:xfrm>
        </p:grpSpPr>
        <p:sp>
          <p:nvSpPr>
            <p:cNvPr id="7240" name="Oval 59"/>
            <p:cNvSpPr>
              <a:spLocks noChangeArrowheads="1"/>
            </p:cNvSpPr>
            <p:nvPr/>
          </p:nvSpPr>
          <p:spPr bwMode="auto">
            <a:xfrm>
              <a:off x="0" y="0"/>
              <a:ext cx="482721" cy="4827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99CC39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7241" name="Group 60"/>
            <p:cNvGrpSpPr/>
            <p:nvPr/>
          </p:nvGrpSpPr>
          <p:grpSpPr bwMode="auto">
            <a:xfrm>
              <a:off x="67665" y="71430"/>
              <a:ext cx="347391" cy="411291"/>
              <a:chOff x="0" y="0"/>
              <a:chExt cx="1009650" cy="1195366"/>
            </a:xfrm>
          </p:grpSpPr>
          <p:grpSp>
            <p:nvGrpSpPr>
              <p:cNvPr id="7242" name="Group 61"/>
              <p:cNvGrpSpPr/>
              <p:nvPr/>
            </p:nvGrpSpPr>
            <p:grpSpPr bwMode="auto">
              <a:xfrm>
                <a:off x="0" y="0"/>
                <a:ext cx="1009650" cy="1139826"/>
                <a:chOff x="0" y="0"/>
                <a:chExt cx="1009650" cy="1139826"/>
              </a:xfrm>
            </p:grpSpPr>
            <p:sp>
              <p:nvSpPr>
                <p:cNvPr id="7244" name="Freeform 6"/>
                <p:cNvSpPr>
                  <a:spLocks noEditPoints="1" noChangeArrowheads="1"/>
                </p:cNvSpPr>
                <p:nvPr/>
              </p:nvSpPr>
              <p:spPr bwMode="auto">
                <a:xfrm>
                  <a:off x="274637" y="0"/>
                  <a:ext cx="460375" cy="598488"/>
                </a:xfrm>
                <a:custGeom>
                  <a:avLst/>
                  <a:gdLst>
                    <a:gd name="T0" fmla="*/ 2147483647 w 122"/>
                    <a:gd name="T1" fmla="*/ 2147483647 h 159"/>
                    <a:gd name="T2" fmla="*/ 2147483647 w 122"/>
                    <a:gd name="T3" fmla="*/ 2147483647 h 159"/>
                    <a:gd name="T4" fmla="*/ 2147483647 w 122"/>
                    <a:gd name="T5" fmla="*/ 2147483647 h 159"/>
                    <a:gd name="T6" fmla="*/ 2147483647 w 122"/>
                    <a:gd name="T7" fmla="*/ 2147483647 h 159"/>
                    <a:gd name="T8" fmla="*/ 2147483647 w 122"/>
                    <a:gd name="T9" fmla="*/ 2147483647 h 159"/>
                    <a:gd name="T10" fmla="*/ 2147483647 w 122"/>
                    <a:gd name="T11" fmla="*/ 2147483647 h 159"/>
                    <a:gd name="T12" fmla="*/ 2147483647 w 122"/>
                    <a:gd name="T13" fmla="*/ 2147483647 h 159"/>
                    <a:gd name="T14" fmla="*/ 2147483647 w 122"/>
                    <a:gd name="T15" fmla="*/ 2147483647 h 159"/>
                    <a:gd name="T16" fmla="*/ 2147483647 w 122"/>
                    <a:gd name="T17" fmla="*/ 2147483647 h 159"/>
                    <a:gd name="T18" fmla="*/ 2147483647 w 122"/>
                    <a:gd name="T19" fmla="*/ 2147483647 h 159"/>
                    <a:gd name="T20" fmla="*/ 2147483647 w 122"/>
                    <a:gd name="T21" fmla="*/ 2147483647 h 159"/>
                    <a:gd name="T22" fmla="*/ 2147483647 w 122"/>
                    <a:gd name="T23" fmla="*/ 2147483647 h 159"/>
                    <a:gd name="T24" fmla="*/ 2147483647 w 122"/>
                    <a:gd name="T25" fmla="*/ 2147483647 h 159"/>
                    <a:gd name="T26" fmla="*/ 2147483647 w 122"/>
                    <a:gd name="T27" fmla="*/ 2147483647 h 159"/>
                    <a:gd name="T28" fmla="*/ 2147483647 w 122"/>
                    <a:gd name="T29" fmla="*/ 2147483647 h 159"/>
                    <a:gd name="T30" fmla="*/ 2147483647 w 122"/>
                    <a:gd name="T31" fmla="*/ 2147483647 h 15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22"/>
                    <a:gd name="T49" fmla="*/ 0 h 159"/>
                    <a:gd name="T50" fmla="*/ 122 w 122"/>
                    <a:gd name="T51" fmla="*/ 159 h 15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22" h="159">
                      <a:moveTo>
                        <a:pt x="41" y="4"/>
                      </a:moveTo>
                      <a:cubicBezTo>
                        <a:pt x="59" y="0"/>
                        <a:pt x="80" y="2"/>
                        <a:pt x="97" y="12"/>
                      </a:cubicBezTo>
                      <a:cubicBezTo>
                        <a:pt x="112" y="22"/>
                        <a:pt x="121" y="40"/>
                        <a:pt x="120" y="58"/>
                      </a:cubicBezTo>
                      <a:cubicBezTo>
                        <a:pt x="119" y="70"/>
                        <a:pt x="122" y="82"/>
                        <a:pt x="121" y="94"/>
                      </a:cubicBezTo>
                      <a:cubicBezTo>
                        <a:pt x="117" y="106"/>
                        <a:pt x="108" y="115"/>
                        <a:pt x="103" y="126"/>
                      </a:cubicBezTo>
                      <a:cubicBezTo>
                        <a:pt x="96" y="142"/>
                        <a:pt x="82" y="157"/>
                        <a:pt x="63" y="157"/>
                      </a:cubicBezTo>
                      <a:cubicBezTo>
                        <a:pt x="43" y="159"/>
                        <a:pt x="27" y="143"/>
                        <a:pt x="19" y="126"/>
                      </a:cubicBezTo>
                      <a:cubicBezTo>
                        <a:pt x="14" y="115"/>
                        <a:pt x="5" y="105"/>
                        <a:pt x="1" y="94"/>
                      </a:cubicBezTo>
                      <a:cubicBezTo>
                        <a:pt x="1" y="78"/>
                        <a:pt x="0" y="62"/>
                        <a:pt x="3" y="46"/>
                      </a:cubicBezTo>
                      <a:cubicBezTo>
                        <a:pt x="7" y="27"/>
                        <a:pt x="21" y="9"/>
                        <a:pt x="41" y="4"/>
                      </a:cubicBezTo>
                      <a:close/>
                      <a:moveTo>
                        <a:pt x="19" y="80"/>
                      </a:moveTo>
                      <a:cubicBezTo>
                        <a:pt x="22" y="100"/>
                        <a:pt x="27" y="121"/>
                        <a:pt x="41" y="136"/>
                      </a:cubicBezTo>
                      <a:cubicBezTo>
                        <a:pt x="50" y="145"/>
                        <a:pt x="66" y="148"/>
                        <a:pt x="77" y="140"/>
                      </a:cubicBezTo>
                      <a:cubicBezTo>
                        <a:pt x="97" y="124"/>
                        <a:pt x="101" y="97"/>
                        <a:pt x="104" y="73"/>
                      </a:cubicBezTo>
                      <a:cubicBezTo>
                        <a:pt x="95" y="68"/>
                        <a:pt x="86" y="62"/>
                        <a:pt x="79" y="54"/>
                      </a:cubicBezTo>
                      <a:cubicBezTo>
                        <a:pt x="62" y="69"/>
                        <a:pt x="41" y="78"/>
                        <a:pt x="19" y="80"/>
                      </a:cubicBezTo>
                      <a:close/>
                    </a:path>
                  </a:pathLst>
                </a:custGeom>
                <a:solidFill>
                  <a:srgbClr val="99CC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245" name="Freeform 8"/>
                <p:cNvSpPr>
                  <a:spLocks noEditPoints="1" noChangeArrowheads="1"/>
                </p:cNvSpPr>
                <p:nvPr/>
              </p:nvSpPr>
              <p:spPr bwMode="auto">
                <a:xfrm>
                  <a:off x="0" y="557213"/>
                  <a:ext cx="1009650" cy="582613"/>
                </a:xfrm>
                <a:custGeom>
                  <a:avLst/>
                  <a:gdLst>
                    <a:gd name="T0" fmla="*/ 2147483647 w 268"/>
                    <a:gd name="T1" fmla="*/ 2147483647 h 155"/>
                    <a:gd name="T2" fmla="*/ 2147483647 w 268"/>
                    <a:gd name="T3" fmla="*/ 0 h 155"/>
                    <a:gd name="T4" fmla="*/ 2147483647 w 268"/>
                    <a:gd name="T5" fmla="*/ 2147483647 h 155"/>
                    <a:gd name="T6" fmla="*/ 2147483647 w 268"/>
                    <a:gd name="T7" fmla="*/ 2147483647 h 155"/>
                    <a:gd name="T8" fmla="*/ 2147483647 w 268"/>
                    <a:gd name="T9" fmla="*/ 2147483647 h 155"/>
                    <a:gd name="T10" fmla="*/ 2147483647 w 268"/>
                    <a:gd name="T11" fmla="*/ 2147483647 h 155"/>
                    <a:gd name="T12" fmla="*/ 2147483647 w 268"/>
                    <a:gd name="T13" fmla="*/ 2147483647 h 155"/>
                    <a:gd name="T14" fmla="*/ 2147483647 w 268"/>
                    <a:gd name="T15" fmla="*/ 2147483647 h 155"/>
                    <a:gd name="T16" fmla="*/ 2147483647 w 268"/>
                    <a:gd name="T17" fmla="*/ 2147483647 h 155"/>
                    <a:gd name="T18" fmla="*/ 2147483647 w 268"/>
                    <a:gd name="T19" fmla="*/ 2147483647 h 155"/>
                    <a:gd name="T20" fmla="*/ 2147483647 w 268"/>
                    <a:gd name="T21" fmla="*/ 2147483647 h 155"/>
                    <a:gd name="T22" fmla="*/ 2147483647 w 268"/>
                    <a:gd name="T23" fmla="*/ 2147483647 h 155"/>
                    <a:gd name="T24" fmla="*/ 2147483647 w 268"/>
                    <a:gd name="T25" fmla="*/ 2147483647 h 155"/>
                    <a:gd name="T26" fmla="*/ 2147483647 w 268"/>
                    <a:gd name="T27" fmla="*/ 2147483647 h 155"/>
                    <a:gd name="T28" fmla="*/ 2147483647 w 268"/>
                    <a:gd name="T29" fmla="*/ 2147483647 h 155"/>
                    <a:gd name="T30" fmla="*/ 2147483647 w 268"/>
                    <a:gd name="T31" fmla="*/ 2147483647 h 155"/>
                    <a:gd name="T32" fmla="*/ 2147483647 w 268"/>
                    <a:gd name="T33" fmla="*/ 2147483647 h 155"/>
                    <a:gd name="T34" fmla="*/ 2147483647 w 268"/>
                    <a:gd name="T35" fmla="*/ 2147483647 h 155"/>
                    <a:gd name="T36" fmla="*/ 2147483647 w 268"/>
                    <a:gd name="T37" fmla="*/ 2147483647 h 155"/>
                    <a:gd name="T38" fmla="*/ 2147483647 w 268"/>
                    <a:gd name="T39" fmla="*/ 2147483647 h 155"/>
                    <a:gd name="T40" fmla="*/ 2147483647 w 268"/>
                    <a:gd name="T41" fmla="*/ 2147483647 h 155"/>
                    <a:gd name="T42" fmla="*/ 2147483647 w 268"/>
                    <a:gd name="T43" fmla="*/ 2147483647 h 15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68"/>
                    <a:gd name="T67" fmla="*/ 0 h 155"/>
                    <a:gd name="T68" fmla="*/ 268 w 268"/>
                    <a:gd name="T69" fmla="*/ 155 h 15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68" h="155">
                      <a:moveTo>
                        <a:pt x="51" y="17"/>
                      </a:moveTo>
                      <a:cubicBezTo>
                        <a:pt x="64" y="9"/>
                        <a:pt x="78" y="6"/>
                        <a:pt x="92" y="0"/>
                      </a:cubicBezTo>
                      <a:cubicBezTo>
                        <a:pt x="94" y="3"/>
                        <a:pt x="96" y="8"/>
                        <a:pt x="98" y="10"/>
                      </a:cubicBezTo>
                      <a:cubicBezTo>
                        <a:pt x="95" y="12"/>
                        <a:pt x="91" y="15"/>
                        <a:pt x="89" y="16"/>
                      </a:cubicBezTo>
                      <a:cubicBezTo>
                        <a:pt x="100" y="54"/>
                        <a:pt x="112" y="92"/>
                        <a:pt x="122" y="130"/>
                      </a:cubicBezTo>
                      <a:cubicBezTo>
                        <a:pt x="124" y="105"/>
                        <a:pt x="126" y="80"/>
                        <a:pt x="127" y="55"/>
                      </a:cubicBezTo>
                      <a:cubicBezTo>
                        <a:pt x="132" y="54"/>
                        <a:pt x="137" y="54"/>
                        <a:pt x="142" y="54"/>
                      </a:cubicBezTo>
                      <a:cubicBezTo>
                        <a:pt x="142" y="80"/>
                        <a:pt x="144" y="105"/>
                        <a:pt x="146" y="130"/>
                      </a:cubicBezTo>
                      <a:cubicBezTo>
                        <a:pt x="157" y="92"/>
                        <a:pt x="170" y="54"/>
                        <a:pt x="180" y="16"/>
                      </a:cubicBezTo>
                      <a:cubicBezTo>
                        <a:pt x="170" y="14"/>
                        <a:pt x="172" y="7"/>
                        <a:pt x="175" y="1"/>
                      </a:cubicBezTo>
                      <a:cubicBezTo>
                        <a:pt x="199" y="7"/>
                        <a:pt x="223" y="16"/>
                        <a:pt x="239" y="35"/>
                      </a:cubicBezTo>
                      <a:cubicBezTo>
                        <a:pt x="259" y="56"/>
                        <a:pt x="268" y="86"/>
                        <a:pt x="265" y="114"/>
                      </a:cubicBezTo>
                      <a:cubicBezTo>
                        <a:pt x="256" y="130"/>
                        <a:pt x="236" y="132"/>
                        <a:pt x="220" y="133"/>
                      </a:cubicBezTo>
                      <a:cubicBezTo>
                        <a:pt x="191" y="151"/>
                        <a:pt x="157" y="155"/>
                        <a:pt x="124" y="154"/>
                      </a:cubicBezTo>
                      <a:cubicBezTo>
                        <a:pt x="98" y="153"/>
                        <a:pt x="71" y="149"/>
                        <a:pt x="50" y="133"/>
                      </a:cubicBezTo>
                      <a:cubicBezTo>
                        <a:pt x="32" y="132"/>
                        <a:pt x="9" y="130"/>
                        <a:pt x="3" y="110"/>
                      </a:cubicBezTo>
                      <a:cubicBezTo>
                        <a:pt x="0" y="73"/>
                        <a:pt x="19" y="36"/>
                        <a:pt x="51" y="17"/>
                      </a:cubicBezTo>
                      <a:close/>
                      <a:moveTo>
                        <a:pt x="167" y="107"/>
                      </a:moveTo>
                      <a:cubicBezTo>
                        <a:pt x="168" y="109"/>
                        <a:pt x="169" y="111"/>
                        <a:pt x="170" y="113"/>
                      </a:cubicBezTo>
                      <a:cubicBezTo>
                        <a:pt x="182" y="114"/>
                        <a:pt x="194" y="112"/>
                        <a:pt x="205" y="109"/>
                      </a:cubicBezTo>
                      <a:cubicBezTo>
                        <a:pt x="210" y="108"/>
                        <a:pt x="212" y="104"/>
                        <a:pt x="213" y="100"/>
                      </a:cubicBezTo>
                      <a:cubicBezTo>
                        <a:pt x="198" y="105"/>
                        <a:pt x="182" y="107"/>
                        <a:pt x="167" y="107"/>
                      </a:cubicBezTo>
                      <a:close/>
                    </a:path>
                  </a:pathLst>
                </a:custGeom>
                <a:solidFill>
                  <a:srgbClr val="99CC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246" name="Freeform 9"/>
                <p:cNvSpPr>
                  <a:spLocks noChangeArrowheads="1"/>
                </p:cNvSpPr>
                <p:nvPr/>
              </p:nvSpPr>
              <p:spPr bwMode="auto">
                <a:xfrm>
                  <a:off x="447675" y="654050"/>
                  <a:ext cx="117475" cy="87313"/>
                </a:xfrm>
                <a:custGeom>
                  <a:avLst/>
                  <a:gdLst>
                    <a:gd name="T0" fmla="*/ 2147483647 w 31"/>
                    <a:gd name="T1" fmla="*/ 2147483647 h 23"/>
                    <a:gd name="T2" fmla="*/ 2147483647 w 31"/>
                    <a:gd name="T3" fmla="*/ 2147483647 h 23"/>
                    <a:gd name="T4" fmla="*/ 2147483647 w 31"/>
                    <a:gd name="T5" fmla="*/ 2147483647 h 23"/>
                    <a:gd name="T6" fmla="*/ 2147483647 w 31"/>
                    <a:gd name="T7" fmla="*/ 2147483647 h 23"/>
                    <a:gd name="T8" fmla="*/ 2147483647 w 31"/>
                    <a:gd name="T9" fmla="*/ 2147483647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23"/>
                    <a:gd name="T17" fmla="*/ 31 w 31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23">
                      <a:moveTo>
                        <a:pt x="4" y="3"/>
                      </a:moveTo>
                      <a:cubicBezTo>
                        <a:pt x="11" y="1"/>
                        <a:pt x="19" y="0"/>
                        <a:pt x="26" y="3"/>
                      </a:cubicBezTo>
                      <a:cubicBezTo>
                        <a:pt x="31" y="10"/>
                        <a:pt x="27" y="16"/>
                        <a:pt x="24" y="23"/>
                      </a:cubicBezTo>
                      <a:cubicBezTo>
                        <a:pt x="18" y="23"/>
                        <a:pt x="12" y="23"/>
                        <a:pt x="6" y="23"/>
                      </a:cubicBezTo>
                      <a:cubicBezTo>
                        <a:pt x="3" y="16"/>
                        <a:pt x="0" y="9"/>
                        <a:pt x="4" y="3"/>
                      </a:cubicBezTo>
                      <a:close/>
                    </a:path>
                  </a:pathLst>
                </a:custGeom>
                <a:solidFill>
                  <a:srgbClr val="99CC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7243" name="Freeform 62"/>
              <p:cNvSpPr>
                <a:spLocks noChangeArrowheads="1"/>
              </p:cNvSpPr>
              <p:nvPr/>
            </p:nvSpPr>
            <p:spPr bwMode="auto">
              <a:xfrm>
                <a:off x="32526" y="1009483"/>
                <a:ext cx="944596" cy="185883"/>
              </a:xfrm>
              <a:custGeom>
                <a:avLst/>
                <a:gdLst>
                  <a:gd name="T0" fmla="*/ 0 w 944594"/>
                  <a:gd name="T1" fmla="*/ 0 h 185883"/>
                  <a:gd name="T2" fmla="*/ 944594 w 944594"/>
                  <a:gd name="T3" fmla="*/ 0 h 185883"/>
                  <a:gd name="T4" fmla="*/ 864504 w 944594"/>
                  <a:gd name="T5" fmla="*/ 66080 h 185883"/>
                  <a:gd name="T6" fmla="*/ 472297 w 944594"/>
                  <a:gd name="T7" fmla="*/ 185883 h 185883"/>
                  <a:gd name="T8" fmla="*/ 80090 w 944594"/>
                  <a:gd name="T9" fmla="*/ 66080 h 1858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4594"/>
                  <a:gd name="T16" fmla="*/ 0 h 185883"/>
                  <a:gd name="T17" fmla="*/ 944594 w 944594"/>
                  <a:gd name="T18" fmla="*/ 185883 h 1858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4594" h="185883">
                    <a:moveTo>
                      <a:pt x="0" y="0"/>
                    </a:moveTo>
                    <a:lnTo>
                      <a:pt x="944594" y="0"/>
                    </a:lnTo>
                    <a:lnTo>
                      <a:pt x="864504" y="66080"/>
                    </a:lnTo>
                    <a:cubicBezTo>
                      <a:pt x="752546" y="141718"/>
                      <a:pt x="617579" y="185883"/>
                      <a:pt x="472297" y="185883"/>
                    </a:cubicBezTo>
                    <a:cubicBezTo>
                      <a:pt x="327015" y="185883"/>
                      <a:pt x="192048" y="141718"/>
                      <a:pt x="80090" y="660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C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8219" name="文本框 21"/>
          <p:cNvSpPr>
            <a:spLocks noChangeArrowheads="1"/>
          </p:cNvSpPr>
          <p:nvPr/>
        </p:nvSpPr>
        <p:spPr bwMode="auto">
          <a:xfrm>
            <a:off x="1543050" y="3814763"/>
            <a:ext cx="128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rPr>
              <a:t>81,680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HelveticaNeueLT Pro 67 MdCn" pitchFamily="2" charset="-122"/>
            </a:endParaRPr>
          </a:p>
        </p:txBody>
      </p:sp>
      <p:grpSp>
        <p:nvGrpSpPr>
          <p:cNvPr id="8220" name="组合 9"/>
          <p:cNvGrpSpPr/>
          <p:nvPr/>
        </p:nvGrpSpPr>
        <p:grpSpPr bwMode="auto">
          <a:xfrm>
            <a:off x="3787775" y="1479550"/>
            <a:ext cx="1598613" cy="833438"/>
            <a:chOff x="0" y="0"/>
            <a:chExt cx="1599397" cy="833794"/>
          </a:xfrm>
        </p:grpSpPr>
        <p:grpSp>
          <p:nvGrpSpPr>
            <p:cNvPr id="7224" name="组合 37"/>
            <p:cNvGrpSpPr/>
            <p:nvPr/>
          </p:nvGrpSpPr>
          <p:grpSpPr bwMode="auto">
            <a:xfrm rot="16200000" flipV="1">
              <a:off x="175769" y="-175770"/>
              <a:ext cx="833794" cy="1185331"/>
              <a:chOff x="0" y="0"/>
              <a:chExt cx="2233745" cy="3175519"/>
            </a:xfrm>
          </p:grpSpPr>
          <p:sp>
            <p:nvSpPr>
              <p:cNvPr id="7233" name="任意多边形 22"/>
              <p:cNvSpPr>
                <a:spLocks noChangeArrowheads="1"/>
              </p:cNvSpPr>
              <p:nvPr/>
            </p:nvSpPr>
            <p:spPr bwMode="auto">
              <a:xfrm>
                <a:off x="1142954" y="1577353"/>
                <a:ext cx="658570" cy="205171"/>
              </a:xfrm>
              <a:custGeom>
                <a:avLst/>
                <a:gdLst>
                  <a:gd name="T0" fmla="*/ 110736 w 658570"/>
                  <a:gd name="T1" fmla="*/ 0 h 205171"/>
                  <a:gd name="T2" fmla="*/ 550365 w 658570"/>
                  <a:gd name="T3" fmla="*/ 0 h 205171"/>
                  <a:gd name="T4" fmla="*/ 550297 w 658570"/>
                  <a:gd name="T5" fmla="*/ 50330 h 205171"/>
                  <a:gd name="T6" fmla="*/ 565304 w 658570"/>
                  <a:gd name="T7" fmla="*/ 147236 h 205171"/>
                  <a:gd name="T8" fmla="*/ 575233 w 658570"/>
                  <a:gd name="T9" fmla="*/ 176233 h 205171"/>
                  <a:gd name="T10" fmla="*/ 632693 w 658570"/>
                  <a:gd name="T11" fmla="*/ 184755 h 205171"/>
                  <a:gd name="T12" fmla="*/ 658570 w 658570"/>
                  <a:gd name="T13" fmla="*/ 197572 h 205171"/>
                  <a:gd name="T14" fmla="*/ 643228 w 658570"/>
                  <a:gd name="T15" fmla="*/ 205171 h 205171"/>
                  <a:gd name="T16" fmla="*/ 15342 w 658570"/>
                  <a:gd name="T17" fmla="*/ 205171 h 205171"/>
                  <a:gd name="T18" fmla="*/ 0 w 658570"/>
                  <a:gd name="T19" fmla="*/ 197572 h 205171"/>
                  <a:gd name="T20" fmla="*/ 25877 w 658570"/>
                  <a:gd name="T21" fmla="*/ 184755 h 205171"/>
                  <a:gd name="T22" fmla="*/ 86003 w 658570"/>
                  <a:gd name="T23" fmla="*/ 175837 h 205171"/>
                  <a:gd name="T24" fmla="*/ 95797 w 658570"/>
                  <a:gd name="T25" fmla="*/ 147236 h 205171"/>
                  <a:gd name="T26" fmla="*/ 110805 w 658570"/>
                  <a:gd name="T27" fmla="*/ 50331 h 2051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58570"/>
                  <a:gd name="T43" fmla="*/ 0 h 205171"/>
                  <a:gd name="T44" fmla="*/ 658570 w 658570"/>
                  <a:gd name="T45" fmla="*/ 205171 h 20517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58570" h="205171">
                    <a:moveTo>
                      <a:pt x="110736" y="0"/>
                    </a:moveTo>
                    <a:lnTo>
                      <a:pt x="550365" y="0"/>
                    </a:lnTo>
                    <a:lnTo>
                      <a:pt x="550297" y="50330"/>
                    </a:lnTo>
                    <a:cubicBezTo>
                      <a:pt x="552935" y="84909"/>
                      <a:pt x="558144" y="117646"/>
                      <a:pt x="565304" y="147236"/>
                    </a:cubicBezTo>
                    <a:lnTo>
                      <a:pt x="575233" y="176233"/>
                    </a:lnTo>
                    <a:lnTo>
                      <a:pt x="632693" y="184755"/>
                    </a:lnTo>
                    <a:cubicBezTo>
                      <a:pt x="649356" y="188694"/>
                      <a:pt x="658570" y="193026"/>
                      <a:pt x="658570" y="197572"/>
                    </a:cubicBezTo>
                    <a:lnTo>
                      <a:pt x="643228" y="205171"/>
                    </a:lnTo>
                    <a:lnTo>
                      <a:pt x="15342" y="205171"/>
                    </a:lnTo>
                    <a:lnTo>
                      <a:pt x="0" y="197572"/>
                    </a:lnTo>
                    <a:cubicBezTo>
                      <a:pt x="0" y="193026"/>
                      <a:pt x="9214" y="188694"/>
                      <a:pt x="25877" y="184755"/>
                    </a:cubicBezTo>
                    <a:lnTo>
                      <a:pt x="86003" y="175837"/>
                    </a:lnTo>
                    <a:lnTo>
                      <a:pt x="95797" y="147236"/>
                    </a:lnTo>
                    <a:cubicBezTo>
                      <a:pt x="102958" y="117645"/>
                      <a:pt x="108167" y="84909"/>
                      <a:pt x="110805" y="50331"/>
                    </a:cubicBezTo>
                    <a:lnTo>
                      <a:pt x="110736" y="0"/>
                    </a:lnTo>
                    <a:close/>
                  </a:path>
                </a:pathLst>
              </a:custGeom>
              <a:solidFill>
                <a:srgbClr val="E6E8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7234" name="任意多边形 25"/>
              <p:cNvSpPr>
                <a:spLocks noChangeArrowheads="1"/>
              </p:cNvSpPr>
              <p:nvPr/>
            </p:nvSpPr>
            <p:spPr bwMode="auto">
              <a:xfrm>
                <a:off x="952214" y="1583431"/>
                <a:ext cx="439629" cy="37466"/>
              </a:xfrm>
              <a:custGeom>
                <a:avLst/>
                <a:gdLst>
                  <a:gd name="T0" fmla="*/ 0 w 439629"/>
                  <a:gd name="T1" fmla="*/ 0 h 37466"/>
                  <a:gd name="T2" fmla="*/ 439629 w 439629"/>
                  <a:gd name="T3" fmla="*/ 0 h 37466"/>
                  <a:gd name="T4" fmla="*/ 439579 w 439629"/>
                  <a:gd name="T5" fmla="*/ 37466 h 37466"/>
                  <a:gd name="T6" fmla="*/ 51 w 439629"/>
                  <a:gd name="T7" fmla="*/ 37466 h 374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9629"/>
                  <a:gd name="T13" fmla="*/ 0 h 37466"/>
                  <a:gd name="T14" fmla="*/ 439629 w 439629"/>
                  <a:gd name="T15" fmla="*/ 37466 h 374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9629" h="37466">
                    <a:moveTo>
                      <a:pt x="0" y="0"/>
                    </a:moveTo>
                    <a:lnTo>
                      <a:pt x="439629" y="0"/>
                    </a:lnTo>
                    <a:lnTo>
                      <a:pt x="439579" y="37466"/>
                    </a:lnTo>
                    <a:lnTo>
                      <a:pt x="51" y="374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7235" name="圆角矩形 29"/>
              <p:cNvSpPr>
                <a:spLocks noChangeArrowheads="1"/>
              </p:cNvSpPr>
              <p:nvPr/>
            </p:nvSpPr>
            <p:spPr bwMode="auto">
              <a:xfrm>
                <a:off x="1" y="0"/>
                <a:ext cx="2233744" cy="3175519"/>
              </a:xfrm>
              <a:prstGeom prst="roundRect">
                <a:avLst>
                  <a:gd name="adj" fmla="val 5722"/>
                </a:avLst>
              </a:prstGeom>
              <a:solidFill>
                <a:srgbClr val="E6E8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236" name="矩形 30"/>
              <p:cNvSpPr>
                <a:spLocks noChangeArrowheads="1"/>
              </p:cNvSpPr>
              <p:nvPr/>
            </p:nvSpPr>
            <p:spPr bwMode="auto">
              <a:xfrm>
                <a:off x="148075" y="282937"/>
                <a:ext cx="1937589" cy="2609641"/>
              </a:xfrm>
              <a:prstGeom prst="rect">
                <a:avLst/>
              </a:prstGeom>
              <a:solidFill>
                <a:srgbClr val="485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237" name="椭圆 31"/>
              <p:cNvSpPr>
                <a:spLocks noChangeArrowheads="1"/>
              </p:cNvSpPr>
              <p:nvPr/>
            </p:nvSpPr>
            <p:spPr bwMode="auto">
              <a:xfrm>
                <a:off x="1005899" y="2969450"/>
                <a:ext cx="144880" cy="144880"/>
              </a:xfrm>
              <a:prstGeom prst="ellipse">
                <a:avLst/>
              </a:prstGeom>
              <a:solidFill>
                <a:srgbClr val="BFC1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238" name="椭圆 32"/>
              <p:cNvSpPr>
                <a:spLocks noChangeArrowheads="1"/>
              </p:cNvSpPr>
              <p:nvPr/>
            </p:nvSpPr>
            <p:spPr bwMode="auto">
              <a:xfrm>
                <a:off x="1050198" y="118609"/>
                <a:ext cx="45719" cy="45719"/>
              </a:xfrm>
              <a:prstGeom prst="ellipse">
                <a:avLst/>
              </a:prstGeom>
              <a:solidFill>
                <a:srgbClr val="BFC1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239" name="任意多边形 35"/>
              <p:cNvSpPr>
                <a:spLocks noChangeArrowheads="1"/>
              </p:cNvSpPr>
              <p:nvPr/>
            </p:nvSpPr>
            <p:spPr bwMode="auto">
              <a:xfrm rot="16200000" flipV="1">
                <a:off x="503023" y="-503024"/>
                <a:ext cx="1227700" cy="2233745"/>
              </a:xfrm>
              <a:custGeom>
                <a:avLst/>
                <a:gdLst>
                  <a:gd name="T0" fmla="*/ 0 w 387419"/>
                  <a:gd name="T1" fmla="*/ 0 h 1002082"/>
                  <a:gd name="T2" fmla="*/ 11044214 w 387419"/>
                  <a:gd name="T3" fmla="*/ 0 h 1002082"/>
                  <a:gd name="T4" fmla="*/ 12328634 w 387419"/>
                  <a:gd name="T5" fmla="*/ 447058 h 1002082"/>
                  <a:gd name="T6" fmla="*/ 12328634 w 387419"/>
                  <a:gd name="T7" fmla="*/ 10652208 h 1002082"/>
                  <a:gd name="T8" fmla="*/ 11044214 w 387419"/>
                  <a:gd name="T9" fmla="*/ 11099266 h 1002082"/>
                  <a:gd name="T10" fmla="*/ 10318886 w 387419"/>
                  <a:gd name="T11" fmla="*/ 11099266 h 10020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7419"/>
                  <a:gd name="T19" fmla="*/ 0 h 1002082"/>
                  <a:gd name="T20" fmla="*/ 387419 w 387419"/>
                  <a:gd name="T21" fmla="*/ 1002082 h 10020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7419" h="1002082">
                    <a:moveTo>
                      <a:pt x="0" y="0"/>
                    </a:moveTo>
                    <a:lnTo>
                      <a:pt x="347057" y="0"/>
                    </a:lnTo>
                    <a:cubicBezTo>
                      <a:pt x="369348" y="0"/>
                      <a:pt x="387419" y="18071"/>
                      <a:pt x="387419" y="40362"/>
                    </a:cubicBezTo>
                    <a:lnTo>
                      <a:pt x="387419" y="961720"/>
                    </a:lnTo>
                    <a:cubicBezTo>
                      <a:pt x="387419" y="984011"/>
                      <a:pt x="369348" y="1002082"/>
                      <a:pt x="347057" y="1002082"/>
                    </a:cubicBezTo>
                    <a:lnTo>
                      <a:pt x="324264" y="10020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980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225" name="组合 48"/>
            <p:cNvGrpSpPr/>
            <p:nvPr/>
          </p:nvGrpSpPr>
          <p:grpSpPr bwMode="auto">
            <a:xfrm>
              <a:off x="1305823" y="221431"/>
              <a:ext cx="293574" cy="612363"/>
              <a:chOff x="0" y="0"/>
              <a:chExt cx="566719" cy="1182114"/>
            </a:xfrm>
          </p:grpSpPr>
          <p:sp>
            <p:nvSpPr>
              <p:cNvPr id="7226" name="圆角矩形 3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66719" cy="1182114"/>
              </a:xfrm>
              <a:prstGeom prst="roundRect">
                <a:avLst>
                  <a:gd name="adj" fmla="val 12981"/>
                </a:avLst>
              </a:prstGeom>
              <a:solidFill>
                <a:srgbClr val="E6E8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227" name="矩形 40"/>
              <p:cNvSpPr>
                <a:spLocks noChangeArrowheads="1"/>
              </p:cNvSpPr>
              <p:nvPr/>
            </p:nvSpPr>
            <p:spPr bwMode="auto">
              <a:xfrm>
                <a:off x="44894" y="161672"/>
                <a:ext cx="476930" cy="858771"/>
              </a:xfrm>
              <a:prstGeom prst="rect">
                <a:avLst/>
              </a:prstGeom>
              <a:solidFill>
                <a:srgbClr val="485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228" name="椭圆 41"/>
              <p:cNvSpPr>
                <a:spLocks noChangeArrowheads="1"/>
              </p:cNvSpPr>
              <p:nvPr/>
            </p:nvSpPr>
            <p:spPr bwMode="auto">
              <a:xfrm>
                <a:off x="233109" y="1045519"/>
                <a:ext cx="104250" cy="104250"/>
              </a:xfrm>
              <a:prstGeom prst="ellipse">
                <a:avLst/>
              </a:prstGeom>
              <a:solidFill>
                <a:srgbClr val="BFC1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7229" name="组合 44"/>
              <p:cNvGrpSpPr/>
              <p:nvPr/>
            </p:nvGrpSpPr>
            <p:grpSpPr bwMode="auto">
              <a:xfrm>
                <a:off x="229359" y="43457"/>
                <a:ext cx="108000" cy="64676"/>
                <a:chOff x="0" y="0"/>
                <a:chExt cx="108000" cy="64676"/>
              </a:xfrm>
            </p:grpSpPr>
            <p:sp>
              <p:nvSpPr>
                <p:cNvPr id="7231" name="椭圆 42"/>
                <p:cNvSpPr>
                  <a:spLocks noChangeArrowheads="1"/>
                </p:cNvSpPr>
                <p:nvPr/>
              </p:nvSpPr>
              <p:spPr bwMode="auto">
                <a:xfrm>
                  <a:off x="43200" y="0"/>
                  <a:ext cx="21600" cy="21600"/>
                </a:xfrm>
                <a:prstGeom prst="ellipse">
                  <a:avLst/>
                </a:prstGeom>
                <a:solidFill>
                  <a:srgbClr val="A7A5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defTabSz="6858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defTabSz="6858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defTabSz="6858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defTabSz="6858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2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32" name="圆角矩形 43"/>
                <p:cNvSpPr>
                  <a:spLocks noChangeArrowheads="1"/>
                </p:cNvSpPr>
                <p:nvPr/>
              </p:nvSpPr>
              <p:spPr bwMode="auto">
                <a:xfrm>
                  <a:off x="0" y="46676"/>
                  <a:ext cx="108000" cy="180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7A5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defTabSz="6858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defTabSz="6858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defTabSz="6858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defTabSz="6858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2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endParaRPr>
                </a:p>
              </p:txBody>
            </p:sp>
          </p:grpSp>
          <p:sp>
            <p:nvSpPr>
              <p:cNvPr id="7230" name="任意多边形 47"/>
              <p:cNvSpPr>
                <a:spLocks noChangeArrowheads="1"/>
              </p:cNvSpPr>
              <p:nvPr/>
            </p:nvSpPr>
            <p:spPr bwMode="auto">
              <a:xfrm>
                <a:off x="226169" y="0"/>
                <a:ext cx="340550" cy="1034024"/>
              </a:xfrm>
              <a:custGeom>
                <a:avLst/>
                <a:gdLst>
                  <a:gd name="T0" fmla="*/ 0 w 340550"/>
                  <a:gd name="T1" fmla="*/ 0 h 1034024"/>
                  <a:gd name="T2" fmla="*/ 266956 w 340550"/>
                  <a:gd name="T3" fmla="*/ 0 h 1034024"/>
                  <a:gd name="T4" fmla="*/ 340550 w 340550"/>
                  <a:gd name="T5" fmla="*/ 73594 h 1034024"/>
                  <a:gd name="T6" fmla="*/ 340550 w 340550"/>
                  <a:gd name="T7" fmla="*/ 1034024 h 10340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0550"/>
                  <a:gd name="T13" fmla="*/ 0 h 1034024"/>
                  <a:gd name="T14" fmla="*/ 340550 w 340550"/>
                  <a:gd name="T15" fmla="*/ 1034024 h 10340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0550" h="1034024">
                    <a:moveTo>
                      <a:pt x="0" y="0"/>
                    </a:moveTo>
                    <a:lnTo>
                      <a:pt x="266956" y="0"/>
                    </a:lnTo>
                    <a:cubicBezTo>
                      <a:pt x="307601" y="0"/>
                      <a:pt x="340550" y="32949"/>
                      <a:pt x="340550" y="73594"/>
                    </a:cubicBezTo>
                    <a:lnTo>
                      <a:pt x="340550" y="10340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980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8237" name="矩形 55"/>
          <p:cNvSpPr>
            <a:spLocks noChangeArrowheads="1"/>
          </p:cNvSpPr>
          <p:nvPr/>
        </p:nvSpPr>
        <p:spPr bwMode="auto">
          <a:xfrm>
            <a:off x="3624263" y="3079998"/>
            <a:ext cx="1779587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  <a:defRPr/>
            </a:pPr>
            <a:r>
              <a:rPr lang="zh-CN" altLang="en-US" sz="9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8238" name="直接连接符 41"/>
          <p:cNvSpPr>
            <a:spLocks noChangeShapeType="1"/>
          </p:cNvSpPr>
          <p:nvPr/>
        </p:nvSpPr>
        <p:spPr bwMode="auto">
          <a:xfrm>
            <a:off x="3695700" y="3768725"/>
            <a:ext cx="1778000" cy="1588"/>
          </a:xfrm>
          <a:prstGeom prst="line">
            <a:avLst/>
          </a:prstGeom>
          <a:noFill/>
          <a:ln w="6350">
            <a:solidFill>
              <a:srgbClr val="00AAA2"/>
            </a:solidFill>
            <a:prstDash val="sysDot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8239" name="组合 13"/>
          <p:cNvGrpSpPr/>
          <p:nvPr/>
        </p:nvGrpSpPr>
        <p:grpSpPr bwMode="auto">
          <a:xfrm>
            <a:off x="3695700" y="3865563"/>
            <a:ext cx="482600" cy="482600"/>
            <a:chOff x="0" y="0"/>
            <a:chExt cx="482721" cy="482721"/>
          </a:xfrm>
        </p:grpSpPr>
        <p:sp>
          <p:nvSpPr>
            <p:cNvPr id="7217" name="Oval 59"/>
            <p:cNvSpPr>
              <a:spLocks noChangeArrowheads="1"/>
            </p:cNvSpPr>
            <p:nvPr/>
          </p:nvSpPr>
          <p:spPr bwMode="auto">
            <a:xfrm>
              <a:off x="0" y="0"/>
              <a:ext cx="482721" cy="4827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AAA2"/>
              </a:solidFill>
              <a:bevel/>
            </a:ln>
          </p:spPr>
          <p:txBody>
            <a:bodyPr anchor="ctr"/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7218" name="Group 60"/>
            <p:cNvGrpSpPr/>
            <p:nvPr/>
          </p:nvGrpSpPr>
          <p:grpSpPr bwMode="auto">
            <a:xfrm>
              <a:off x="67665" y="71430"/>
              <a:ext cx="347391" cy="411291"/>
              <a:chOff x="0" y="0"/>
              <a:chExt cx="1009650" cy="1195367"/>
            </a:xfrm>
          </p:grpSpPr>
          <p:grpSp>
            <p:nvGrpSpPr>
              <p:cNvPr id="7219" name="Group 61"/>
              <p:cNvGrpSpPr/>
              <p:nvPr/>
            </p:nvGrpSpPr>
            <p:grpSpPr bwMode="auto">
              <a:xfrm>
                <a:off x="0" y="0"/>
                <a:ext cx="1009650" cy="1139826"/>
                <a:chOff x="0" y="0"/>
                <a:chExt cx="1009650" cy="1139826"/>
              </a:xfrm>
            </p:grpSpPr>
            <p:sp>
              <p:nvSpPr>
                <p:cNvPr id="7221" name="Freeform 6"/>
                <p:cNvSpPr>
                  <a:spLocks noEditPoints="1" noChangeArrowheads="1"/>
                </p:cNvSpPr>
                <p:nvPr/>
              </p:nvSpPr>
              <p:spPr bwMode="auto">
                <a:xfrm>
                  <a:off x="274637" y="0"/>
                  <a:ext cx="460375" cy="598488"/>
                </a:xfrm>
                <a:custGeom>
                  <a:avLst/>
                  <a:gdLst>
                    <a:gd name="T0" fmla="*/ 2147483647 w 122"/>
                    <a:gd name="T1" fmla="*/ 2147483647 h 159"/>
                    <a:gd name="T2" fmla="*/ 2147483647 w 122"/>
                    <a:gd name="T3" fmla="*/ 2147483647 h 159"/>
                    <a:gd name="T4" fmla="*/ 2147483647 w 122"/>
                    <a:gd name="T5" fmla="*/ 2147483647 h 159"/>
                    <a:gd name="T6" fmla="*/ 2147483647 w 122"/>
                    <a:gd name="T7" fmla="*/ 2147483647 h 159"/>
                    <a:gd name="T8" fmla="*/ 2147483647 w 122"/>
                    <a:gd name="T9" fmla="*/ 2147483647 h 159"/>
                    <a:gd name="T10" fmla="*/ 2147483647 w 122"/>
                    <a:gd name="T11" fmla="*/ 2147483647 h 159"/>
                    <a:gd name="T12" fmla="*/ 2147483647 w 122"/>
                    <a:gd name="T13" fmla="*/ 2147483647 h 159"/>
                    <a:gd name="T14" fmla="*/ 2147483647 w 122"/>
                    <a:gd name="T15" fmla="*/ 2147483647 h 159"/>
                    <a:gd name="T16" fmla="*/ 2147483647 w 122"/>
                    <a:gd name="T17" fmla="*/ 2147483647 h 159"/>
                    <a:gd name="T18" fmla="*/ 2147483647 w 122"/>
                    <a:gd name="T19" fmla="*/ 2147483647 h 159"/>
                    <a:gd name="T20" fmla="*/ 2147483647 w 122"/>
                    <a:gd name="T21" fmla="*/ 2147483647 h 159"/>
                    <a:gd name="T22" fmla="*/ 2147483647 w 122"/>
                    <a:gd name="T23" fmla="*/ 2147483647 h 159"/>
                    <a:gd name="T24" fmla="*/ 2147483647 w 122"/>
                    <a:gd name="T25" fmla="*/ 2147483647 h 159"/>
                    <a:gd name="T26" fmla="*/ 2147483647 w 122"/>
                    <a:gd name="T27" fmla="*/ 2147483647 h 159"/>
                    <a:gd name="T28" fmla="*/ 2147483647 w 122"/>
                    <a:gd name="T29" fmla="*/ 2147483647 h 159"/>
                    <a:gd name="T30" fmla="*/ 2147483647 w 122"/>
                    <a:gd name="T31" fmla="*/ 2147483647 h 15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22"/>
                    <a:gd name="T49" fmla="*/ 0 h 159"/>
                    <a:gd name="T50" fmla="*/ 122 w 122"/>
                    <a:gd name="T51" fmla="*/ 159 h 15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22" h="159">
                      <a:moveTo>
                        <a:pt x="41" y="4"/>
                      </a:moveTo>
                      <a:cubicBezTo>
                        <a:pt x="59" y="0"/>
                        <a:pt x="80" y="2"/>
                        <a:pt x="97" y="12"/>
                      </a:cubicBezTo>
                      <a:cubicBezTo>
                        <a:pt x="112" y="22"/>
                        <a:pt x="121" y="40"/>
                        <a:pt x="120" y="58"/>
                      </a:cubicBezTo>
                      <a:cubicBezTo>
                        <a:pt x="119" y="70"/>
                        <a:pt x="122" y="82"/>
                        <a:pt x="121" y="94"/>
                      </a:cubicBezTo>
                      <a:cubicBezTo>
                        <a:pt x="117" y="106"/>
                        <a:pt x="108" y="115"/>
                        <a:pt x="103" y="126"/>
                      </a:cubicBezTo>
                      <a:cubicBezTo>
                        <a:pt x="96" y="142"/>
                        <a:pt x="82" y="157"/>
                        <a:pt x="63" y="157"/>
                      </a:cubicBezTo>
                      <a:cubicBezTo>
                        <a:pt x="43" y="159"/>
                        <a:pt x="27" y="143"/>
                        <a:pt x="19" y="126"/>
                      </a:cubicBezTo>
                      <a:cubicBezTo>
                        <a:pt x="14" y="115"/>
                        <a:pt x="5" y="105"/>
                        <a:pt x="1" y="94"/>
                      </a:cubicBezTo>
                      <a:cubicBezTo>
                        <a:pt x="1" y="78"/>
                        <a:pt x="0" y="62"/>
                        <a:pt x="3" y="46"/>
                      </a:cubicBezTo>
                      <a:cubicBezTo>
                        <a:pt x="7" y="27"/>
                        <a:pt x="21" y="9"/>
                        <a:pt x="41" y="4"/>
                      </a:cubicBezTo>
                      <a:close/>
                      <a:moveTo>
                        <a:pt x="19" y="80"/>
                      </a:moveTo>
                      <a:cubicBezTo>
                        <a:pt x="22" y="100"/>
                        <a:pt x="27" y="121"/>
                        <a:pt x="41" y="136"/>
                      </a:cubicBezTo>
                      <a:cubicBezTo>
                        <a:pt x="50" y="145"/>
                        <a:pt x="66" y="148"/>
                        <a:pt x="77" y="140"/>
                      </a:cubicBezTo>
                      <a:cubicBezTo>
                        <a:pt x="97" y="124"/>
                        <a:pt x="101" y="97"/>
                        <a:pt x="104" y="73"/>
                      </a:cubicBezTo>
                      <a:cubicBezTo>
                        <a:pt x="95" y="68"/>
                        <a:pt x="86" y="62"/>
                        <a:pt x="79" y="54"/>
                      </a:cubicBezTo>
                      <a:cubicBezTo>
                        <a:pt x="62" y="69"/>
                        <a:pt x="41" y="78"/>
                        <a:pt x="19" y="80"/>
                      </a:cubicBezTo>
                      <a:close/>
                    </a:path>
                  </a:pathLst>
                </a:custGeom>
                <a:solidFill>
                  <a:srgbClr val="00AA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222" name="Freeform 8"/>
                <p:cNvSpPr>
                  <a:spLocks noEditPoints="1" noChangeArrowheads="1"/>
                </p:cNvSpPr>
                <p:nvPr/>
              </p:nvSpPr>
              <p:spPr bwMode="auto">
                <a:xfrm>
                  <a:off x="0" y="557213"/>
                  <a:ext cx="1009650" cy="582613"/>
                </a:xfrm>
                <a:custGeom>
                  <a:avLst/>
                  <a:gdLst>
                    <a:gd name="T0" fmla="*/ 2147483647 w 268"/>
                    <a:gd name="T1" fmla="*/ 2147483647 h 155"/>
                    <a:gd name="T2" fmla="*/ 2147483647 w 268"/>
                    <a:gd name="T3" fmla="*/ 0 h 155"/>
                    <a:gd name="T4" fmla="*/ 2147483647 w 268"/>
                    <a:gd name="T5" fmla="*/ 2147483647 h 155"/>
                    <a:gd name="T6" fmla="*/ 2147483647 w 268"/>
                    <a:gd name="T7" fmla="*/ 2147483647 h 155"/>
                    <a:gd name="T8" fmla="*/ 2147483647 w 268"/>
                    <a:gd name="T9" fmla="*/ 2147483647 h 155"/>
                    <a:gd name="T10" fmla="*/ 2147483647 w 268"/>
                    <a:gd name="T11" fmla="*/ 2147483647 h 155"/>
                    <a:gd name="T12" fmla="*/ 2147483647 w 268"/>
                    <a:gd name="T13" fmla="*/ 2147483647 h 155"/>
                    <a:gd name="T14" fmla="*/ 2147483647 w 268"/>
                    <a:gd name="T15" fmla="*/ 2147483647 h 155"/>
                    <a:gd name="T16" fmla="*/ 2147483647 w 268"/>
                    <a:gd name="T17" fmla="*/ 2147483647 h 155"/>
                    <a:gd name="T18" fmla="*/ 2147483647 w 268"/>
                    <a:gd name="T19" fmla="*/ 2147483647 h 155"/>
                    <a:gd name="T20" fmla="*/ 2147483647 w 268"/>
                    <a:gd name="T21" fmla="*/ 2147483647 h 155"/>
                    <a:gd name="T22" fmla="*/ 2147483647 w 268"/>
                    <a:gd name="T23" fmla="*/ 2147483647 h 155"/>
                    <a:gd name="T24" fmla="*/ 2147483647 w 268"/>
                    <a:gd name="T25" fmla="*/ 2147483647 h 155"/>
                    <a:gd name="T26" fmla="*/ 2147483647 w 268"/>
                    <a:gd name="T27" fmla="*/ 2147483647 h 155"/>
                    <a:gd name="T28" fmla="*/ 2147483647 w 268"/>
                    <a:gd name="T29" fmla="*/ 2147483647 h 155"/>
                    <a:gd name="T30" fmla="*/ 2147483647 w 268"/>
                    <a:gd name="T31" fmla="*/ 2147483647 h 155"/>
                    <a:gd name="T32" fmla="*/ 2147483647 w 268"/>
                    <a:gd name="T33" fmla="*/ 2147483647 h 155"/>
                    <a:gd name="T34" fmla="*/ 2147483647 w 268"/>
                    <a:gd name="T35" fmla="*/ 2147483647 h 155"/>
                    <a:gd name="T36" fmla="*/ 2147483647 w 268"/>
                    <a:gd name="T37" fmla="*/ 2147483647 h 155"/>
                    <a:gd name="T38" fmla="*/ 2147483647 w 268"/>
                    <a:gd name="T39" fmla="*/ 2147483647 h 155"/>
                    <a:gd name="T40" fmla="*/ 2147483647 w 268"/>
                    <a:gd name="T41" fmla="*/ 2147483647 h 155"/>
                    <a:gd name="T42" fmla="*/ 2147483647 w 268"/>
                    <a:gd name="T43" fmla="*/ 2147483647 h 15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68"/>
                    <a:gd name="T67" fmla="*/ 0 h 155"/>
                    <a:gd name="T68" fmla="*/ 268 w 268"/>
                    <a:gd name="T69" fmla="*/ 155 h 15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68" h="155">
                      <a:moveTo>
                        <a:pt x="51" y="17"/>
                      </a:moveTo>
                      <a:cubicBezTo>
                        <a:pt x="64" y="9"/>
                        <a:pt x="78" y="6"/>
                        <a:pt x="92" y="0"/>
                      </a:cubicBezTo>
                      <a:cubicBezTo>
                        <a:pt x="94" y="3"/>
                        <a:pt x="96" y="8"/>
                        <a:pt x="98" y="10"/>
                      </a:cubicBezTo>
                      <a:cubicBezTo>
                        <a:pt x="95" y="12"/>
                        <a:pt x="91" y="15"/>
                        <a:pt x="89" y="16"/>
                      </a:cubicBezTo>
                      <a:cubicBezTo>
                        <a:pt x="100" y="54"/>
                        <a:pt x="112" y="92"/>
                        <a:pt x="122" y="130"/>
                      </a:cubicBezTo>
                      <a:cubicBezTo>
                        <a:pt x="124" y="105"/>
                        <a:pt x="126" y="80"/>
                        <a:pt x="127" y="55"/>
                      </a:cubicBezTo>
                      <a:cubicBezTo>
                        <a:pt x="132" y="54"/>
                        <a:pt x="137" y="54"/>
                        <a:pt x="142" y="54"/>
                      </a:cubicBezTo>
                      <a:cubicBezTo>
                        <a:pt x="142" y="80"/>
                        <a:pt x="144" y="105"/>
                        <a:pt x="146" y="130"/>
                      </a:cubicBezTo>
                      <a:cubicBezTo>
                        <a:pt x="157" y="92"/>
                        <a:pt x="170" y="54"/>
                        <a:pt x="180" y="16"/>
                      </a:cubicBezTo>
                      <a:cubicBezTo>
                        <a:pt x="170" y="14"/>
                        <a:pt x="172" y="7"/>
                        <a:pt x="175" y="1"/>
                      </a:cubicBezTo>
                      <a:cubicBezTo>
                        <a:pt x="199" y="7"/>
                        <a:pt x="223" y="16"/>
                        <a:pt x="239" y="35"/>
                      </a:cubicBezTo>
                      <a:cubicBezTo>
                        <a:pt x="259" y="56"/>
                        <a:pt x="268" y="86"/>
                        <a:pt x="265" y="114"/>
                      </a:cubicBezTo>
                      <a:cubicBezTo>
                        <a:pt x="256" y="130"/>
                        <a:pt x="236" y="132"/>
                        <a:pt x="220" y="133"/>
                      </a:cubicBezTo>
                      <a:cubicBezTo>
                        <a:pt x="191" y="151"/>
                        <a:pt x="157" y="155"/>
                        <a:pt x="124" y="154"/>
                      </a:cubicBezTo>
                      <a:cubicBezTo>
                        <a:pt x="98" y="153"/>
                        <a:pt x="71" y="149"/>
                        <a:pt x="50" y="133"/>
                      </a:cubicBezTo>
                      <a:cubicBezTo>
                        <a:pt x="32" y="132"/>
                        <a:pt x="9" y="130"/>
                        <a:pt x="3" y="110"/>
                      </a:cubicBezTo>
                      <a:cubicBezTo>
                        <a:pt x="0" y="73"/>
                        <a:pt x="19" y="36"/>
                        <a:pt x="51" y="17"/>
                      </a:cubicBezTo>
                      <a:close/>
                      <a:moveTo>
                        <a:pt x="167" y="107"/>
                      </a:moveTo>
                      <a:cubicBezTo>
                        <a:pt x="168" y="109"/>
                        <a:pt x="169" y="111"/>
                        <a:pt x="170" y="113"/>
                      </a:cubicBezTo>
                      <a:cubicBezTo>
                        <a:pt x="182" y="114"/>
                        <a:pt x="194" y="112"/>
                        <a:pt x="205" y="109"/>
                      </a:cubicBezTo>
                      <a:cubicBezTo>
                        <a:pt x="210" y="108"/>
                        <a:pt x="212" y="104"/>
                        <a:pt x="213" y="100"/>
                      </a:cubicBezTo>
                      <a:cubicBezTo>
                        <a:pt x="198" y="105"/>
                        <a:pt x="182" y="107"/>
                        <a:pt x="167" y="107"/>
                      </a:cubicBezTo>
                      <a:close/>
                    </a:path>
                  </a:pathLst>
                </a:custGeom>
                <a:solidFill>
                  <a:srgbClr val="00AA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223" name="Freeform 9"/>
                <p:cNvSpPr>
                  <a:spLocks noChangeArrowheads="1"/>
                </p:cNvSpPr>
                <p:nvPr/>
              </p:nvSpPr>
              <p:spPr bwMode="auto">
                <a:xfrm>
                  <a:off x="447675" y="654050"/>
                  <a:ext cx="117475" cy="87313"/>
                </a:xfrm>
                <a:custGeom>
                  <a:avLst/>
                  <a:gdLst>
                    <a:gd name="T0" fmla="*/ 2147483647 w 31"/>
                    <a:gd name="T1" fmla="*/ 2147483647 h 23"/>
                    <a:gd name="T2" fmla="*/ 2147483647 w 31"/>
                    <a:gd name="T3" fmla="*/ 2147483647 h 23"/>
                    <a:gd name="T4" fmla="*/ 2147483647 w 31"/>
                    <a:gd name="T5" fmla="*/ 2147483647 h 23"/>
                    <a:gd name="T6" fmla="*/ 2147483647 w 31"/>
                    <a:gd name="T7" fmla="*/ 2147483647 h 23"/>
                    <a:gd name="T8" fmla="*/ 2147483647 w 31"/>
                    <a:gd name="T9" fmla="*/ 2147483647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23"/>
                    <a:gd name="T17" fmla="*/ 31 w 31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23">
                      <a:moveTo>
                        <a:pt x="4" y="3"/>
                      </a:moveTo>
                      <a:cubicBezTo>
                        <a:pt x="11" y="1"/>
                        <a:pt x="19" y="0"/>
                        <a:pt x="26" y="3"/>
                      </a:cubicBezTo>
                      <a:cubicBezTo>
                        <a:pt x="31" y="10"/>
                        <a:pt x="27" y="16"/>
                        <a:pt x="24" y="23"/>
                      </a:cubicBezTo>
                      <a:cubicBezTo>
                        <a:pt x="18" y="23"/>
                        <a:pt x="12" y="23"/>
                        <a:pt x="6" y="23"/>
                      </a:cubicBezTo>
                      <a:cubicBezTo>
                        <a:pt x="3" y="16"/>
                        <a:pt x="0" y="9"/>
                        <a:pt x="4" y="3"/>
                      </a:cubicBezTo>
                      <a:close/>
                    </a:path>
                  </a:pathLst>
                </a:custGeom>
                <a:solidFill>
                  <a:srgbClr val="00AA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7220" name="Freeform 62"/>
              <p:cNvSpPr>
                <a:spLocks noChangeArrowheads="1"/>
              </p:cNvSpPr>
              <p:nvPr/>
            </p:nvSpPr>
            <p:spPr bwMode="auto">
              <a:xfrm>
                <a:off x="32527" y="1009484"/>
                <a:ext cx="944594" cy="185883"/>
              </a:xfrm>
              <a:custGeom>
                <a:avLst/>
                <a:gdLst>
                  <a:gd name="T0" fmla="*/ 0 w 944594"/>
                  <a:gd name="T1" fmla="*/ 0 h 185883"/>
                  <a:gd name="T2" fmla="*/ 944594 w 944594"/>
                  <a:gd name="T3" fmla="*/ 0 h 185883"/>
                  <a:gd name="T4" fmla="*/ 864504 w 944594"/>
                  <a:gd name="T5" fmla="*/ 66080 h 185883"/>
                  <a:gd name="T6" fmla="*/ 472297 w 944594"/>
                  <a:gd name="T7" fmla="*/ 185883 h 185883"/>
                  <a:gd name="T8" fmla="*/ 80090 w 944594"/>
                  <a:gd name="T9" fmla="*/ 66080 h 1858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4594"/>
                  <a:gd name="T16" fmla="*/ 0 h 185883"/>
                  <a:gd name="T17" fmla="*/ 944594 w 944594"/>
                  <a:gd name="T18" fmla="*/ 185883 h 1858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4594" h="185883">
                    <a:moveTo>
                      <a:pt x="0" y="0"/>
                    </a:moveTo>
                    <a:lnTo>
                      <a:pt x="944594" y="0"/>
                    </a:lnTo>
                    <a:lnTo>
                      <a:pt x="864504" y="66080"/>
                    </a:lnTo>
                    <a:cubicBezTo>
                      <a:pt x="752546" y="141718"/>
                      <a:pt x="617579" y="185883"/>
                      <a:pt x="472297" y="185883"/>
                    </a:cubicBezTo>
                    <a:cubicBezTo>
                      <a:pt x="327015" y="185883"/>
                      <a:pt x="192048" y="141718"/>
                      <a:pt x="80090" y="660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A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8247" name="文本框 50"/>
          <p:cNvSpPr>
            <a:spLocks noChangeArrowheads="1"/>
          </p:cNvSpPr>
          <p:nvPr/>
        </p:nvSpPr>
        <p:spPr bwMode="auto">
          <a:xfrm>
            <a:off x="4205288" y="3814763"/>
            <a:ext cx="1281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rPr>
              <a:t>98,530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HelveticaNeueLT Pro 67 MdCn" pitchFamily="2" charset="-122"/>
            </a:endParaRPr>
          </a:p>
        </p:txBody>
      </p:sp>
      <p:grpSp>
        <p:nvGrpSpPr>
          <p:cNvPr id="8248" name="组合 78"/>
          <p:cNvGrpSpPr/>
          <p:nvPr/>
        </p:nvGrpSpPr>
        <p:grpSpPr bwMode="auto">
          <a:xfrm>
            <a:off x="6467475" y="1027113"/>
            <a:ext cx="1563688" cy="1287462"/>
            <a:chOff x="0" y="0"/>
            <a:chExt cx="3569569" cy="2937688"/>
          </a:xfrm>
        </p:grpSpPr>
        <p:grpSp>
          <p:nvGrpSpPr>
            <p:cNvPr id="7205" name="组合 71"/>
            <p:cNvGrpSpPr/>
            <p:nvPr/>
          </p:nvGrpSpPr>
          <p:grpSpPr bwMode="auto">
            <a:xfrm>
              <a:off x="0" y="3"/>
              <a:ext cx="3569569" cy="2937685"/>
              <a:chOff x="0" y="0"/>
              <a:chExt cx="3569569" cy="2937685"/>
            </a:xfrm>
          </p:grpSpPr>
          <p:grpSp>
            <p:nvGrpSpPr>
              <p:cNvPr id="7208" name="组合 70"/>
              <p:cNvGrpSpPr/>
              <p:nvPr/>
            </p:nvGrpSpPr>
            <p:grpSpPr bwMode="auto">
              <a:xfrm>
                <a:off x="0" y="0"/>
                <a:ext cx="3569569" cy="2937685"/>
                <a:chOff x="0" y="0"/>
                <a:chExt cx="3569569" cy="2937685"/>
              </a:xfrm>
            </p:grpSpPr>
            <p:grpSp>
              <p:nvGrpSpPr>
                <p:cNvPr id="7212" name="组合 69"/>
                <p:cNvGrpSpPr/>
                <p:nvPr/>
              </p:nvGrpSpPr>
              <p:grpSpPr bwMode="auto">
                <a:xfrm>
                  <a:off x="0" y="0"/>
                  <a:ext cx="3569569" cy="2556808"/>
                  <a:chOff x="0" y="0"/>
                  <a:chExt cx="1918011" cy="1373831"/>
                </a:xfrm>
              </p:grpSpPr>
              <p:sp>
                <p:nvSpPr>
                  <p:cNvPr id="7215" name="圆角矩形 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918011" cy="1373831"/>
                  </a:xfrm>
                  <a:prstGeom prst="roundRect">
                    <a:avLst>
                      <a:gd name="adj" fmla="val 2944"/>
                    </a:avLst>
                  </a:prstGeom>
                  <a:solidFill>
                    <a:srgbClr val="3A3F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42719B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lnSpc>
                        <a:spcPct val="90000"/>
                      </a:lnSpc>
                      <a:spcBef>
                        <a:spcPts val="750"/>
                      </a:spcBef>
                      <a:buFont typeface="Arial" panose="020B0604020202020204" pitchFamily="34" charset="0"/>
                      <a:buChar char="•"/>
                      <a:defRPr sz="21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5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5pPr>
                    <a:lvl6pPr marL="2514600" indent="-228600" defTabSz="6858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6pPr>
                    <a:lvl7pPr marL="2971800" indent="-228600" defTabSz="6858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7pPr>
                    <a:lvl8pPr marL="3429000" indent="-228600" defTabSz="6858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8pPr>
                    <a:lvl9pPr marL="3886200" indent="-228600" defTabSz="6858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 typeface="Arial" panose="020B0604020202020204" pitchFamily="34" charset="0"/>
                      <a:buNone/>
                    </a:pPr>
                    <a:endParaRPr lang="zh-CN" altLang="zh-CN" sz="120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宋体" panose="02010600030101010101" pitchFamily="2" charset="-122"/>
                    </a:endParaRPr>
                  </a:p>
                </p:txBody>
              </p:sp>
              <p:sp>
                <p:nvSpPr>
                  <p:cNvPr id="7216" name="任意多边形 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199872"/>
                    <a:ext cx="1918011" cy="173959"/>
                  </a:xfrm>
                  <a:custGeom>
                    <a:avLst/>
                    <a:gdLst>
                      <a:gd name="T0" fmla="*/ 0 w 1918011"/>
                      <a:gd name="T1" fmla="*/ 0 h 173959"/>
                      <a:gd name="T2" fmla="*/ 1918011 w 1918011"/>
                      <a:gd name="T3" fmla="*/ 0 h 173959"/>
                      <a:gd name="T4" fmla="*/ 1918011 w 1918011"/>
                      <a:gd name="T5" fmla="*/ 133458 h 173959"/>
                      <a:gd name="T6" fmla="*/ 1877510 w 1918011"/>
                      <a:gd name="T7" fmla="*/ 173959 h 173959"/>
                      <a:gd name="T8" fmla="*/ 40501 w 1918011"/>
                      <a:gd name="T9" fmla="*/ 173959 h 173959"/>
                      <a:gd name="T10" fmla="*/ 0 w 1918011"/>
                      <a:gd name="T11" fmla="*/ 133458 h 17395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18011"/>
                      <a:gd name="T19" fmla="*/ 0 h 173959"/>
                      <a:gd name="T20" fmla="*/ 1918011 w 1918011"/>
                      <a:gd name="T21" fmla="*/ 173959 h 17395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18011" h="173959">
                        <a:moveTo>
                          <a:pt x="0" y="0"/>
                        </a:moveTo>
                        <a:lnTo>
                          <a:pt x="1918011" y="0"/>
                        </a:lnTo>
                        <a:lnTo>
                          <a:pt x="1918011" y="133458"/>
                        </a:lnTo>
                        <a:cubicBezTo>
                          <a:pt x="1918011" y="155826"/>
                          <a:pt x="1899878" y="173959"/>
                          <a:pt x="1877510" y="173959"/>
                        </a:cubicBezTo>
                        <a:lnTo>
                          <a:pt x="40501" y="173959"/>
                        </a:lnTo>
                        <a:cubicBezTo>
                          <a:pt x="18133" y="173959"/>
                          <a:pt x="0" y="155826"/>
                          <a:pt x="0" y="133458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6E8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42719B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/>
                  <a:p>
                    <a:endParaRPr lang="zh-CN" altLang="en-US"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7213" name="任意多边形 68"/>
                <p:cNvSpPr>
                  <a:spLocks noChangeArrowheads="1"/>
                </p:cNvSpPr>
                <p:nvPr/>
              </p:nvSpPr>
              <p:spPr bwMode="auto">
                <a:xfrm>
                  <a:off x="1176605" y="2556807"/>
                  <a:ext cx="1216358" cy="380878"/>
                </a:xfrm>
                <a:custGeom>
                  <a:avLst/>
                  <a:gdLst>
                    <a:gd name="T0" fmla="*/ 203153 w 1216358"/>
                    <a:gd name="T1" fmla="*/ 0 h 380878"/>
                    <a:gd name="T2" fmla="*/ 1019707 w 1216358"/>
                    <a:gd name="T3" fmla="*/ 0 h 380878"/>
                    <a:gd name="T4" fmla="*/ 1023583 w 1216358"/>
                    <a:gd name="T5" fmla="*/ 112253 h 380878"/>
                    <a:gd name="T6" fmla="*/ 1060952 w 1216358"/>
                    <a:gd name="T7" fmla="*/ 327385 h 380878"/>
                    <a:gd name="T8" fmla="*/ 1063272 w 1216358"/>
                    <a:gd name="T9" fmla="*/ 334327 h 380878"/>
                    <a:gd name="T10" fmla="*/ 1168564 w 1216358"/>
                    <a:gd name="T11" fmla="*/ 345571 h 380878"/>
                    <a:gd name="T12" fmla="*/ 1216358 w 1216358"/>
                    <a:gd name="T13" fmla="*/ 362614 h 380878"/>
                    <a:gd name="T14" fmla="*/ 1168564 w 1216358"/>
                    <a:gd name="T15" fmla="*/ 379657 h 380878"/>
                    <a:gd name="T16" fmla="*/ 1157133 w 1216358"/>
                    <a:gd name="T17" fmla="*/ 380878 h 380878"/>
                    <a:gd name="T18" fmla="*/ 59225 w 1216358"/>
                    <a:gd name="T19" fmla="*/ 380878 h 380878"/>
                    <a:gd name="T20" fmla="*/ 47794 w 1216358"/>
                    <a:gd name="T21" fmla="*/ 379657 h 380878"/>
                    <a:gd name="T22" fmla="*/ 0 w 1216358"/>
                    <a:gd name="T23" fmla="*/ 362614 h 380878"/>
                    <a:gd name="T24" fmla="*/ 47794 w 1216358"/>
                    <a:gd name="T25" fmla="*/ 345571 h 380878"/>
                    <a:gd name="T26" fmla="*/ 159828 w 1216358"/>
                    <a:gd name="T27" fmla="*/ 333607 h 380878"/>
                    <a:gd name="T28" fmla="*/ 161908 w 1216358"/>
                    <a:gd name="T29" fmla="*/ 327384 h 380878"/>
                    <a:gd name="T30" fmla="*/ 199278 w 1216358"/>
                    <a:gd name="T31" fmla="*/ 112252 h 38087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216358"/>
                    <a:gd name="T49" fmla="*/ 0 h 380878"/>
                    <a:gd name="T50" fmla="*/ 1216358 w 1216358"/>
                    <a:gd name="T51" fmla="*/ 380878 h 38087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216358" h="380878">
                      <a:moveTo>
                        <a:pt x="203153" y="0"/>
                      </a:moveTo>
                      <a:lnTo>
                        <a:pt x="1019707" y="0"/>
                      </a:lnTo>
                      <a:lnTo>
                        <a:pt x="1023583" y="112253"/>
                      </a:lnTo>
                      <a:cubicBezTo>
                        <a:pt x="1029774" y="189132"/>
                        <a:pt x="1042763" y="261802"/>
                        <a:pt x="1060952" y="327385"/>
                      </a:cubicBezTo>
                      <a:lnTo>
                        <a:pt x="1063272" y="334327"/>
                      </a:lnTo>
                      <a:lnTo>
                        <a:pt x="1168564" y="345571"/>
                      </a:lnTo>
                      <a:cubicBezTo>
                        <a:pt x="1199340" y="350809"/>
                        <a:pt x="1216358" y="356569"/>
                        <a:pt x="1216358" y="362614"/>
                      </a:cubicBezTo>
                      <a:cubicBezTo>
                        <a:pt x="1216358" y="368660"/>
                        <a:pt x="1199340" y="374419"/>
                        <a:pt x="1168564" y="379657"/>
                      </a:cubicBezTo>
                      <a:lnTo>
                        <a:pt x="1157133" y="380878"/>
                      </a:lnTo>
                      <a:lnTo>
                        <a:pt x="59225" y="380878"/>
                      </a:lnTo>
                      <a:lnTo>
                        <a:pt x="47794" y="379657"/>
                      </a:lnTo>
                      <a:cubicBezTo>
                        <a:pt x="17018" y="374419"/>
                        <a:pt x="0" y="368660"/>
                        <a:pt x="0" y="362614"/>
                      </a:cubicBezTo>
                      <a:cubicBezTo>
                        <a:pt x="0" y="356569"/>
                        <a:pt x="17018" y="350809"/>
                        <a:pt x="47794" y="345571"/>
                      </a:cubicBezTo>
                      <a:lnTo>
                        <a:pt x="159828" y="333607"/>
                      </a:lnTo>
                      <a:lnTo>
                        <a:pt x="161908" y="327384"/>
                      </a:lnTo>
                      <a:cubicBezTo>
                        <a:pt x="180097" y="261801"/>
                        <a:pt x="193086" y="189131"/>
                        <a:pt x="199278" y="112252"/>
                      </a:cubicBezTo>
                      <a:lnTo>
                        <a:pt x="203153" y="0"/>
                      </a:lnTo>
                      <a:close/>
                    </a:path>
                  </a:pathLst>
                </a:custGeom>
                <a:solidFill>
                  <a:srgbClr val="E6E8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214" name="任意多边形 67"/>
                <p:cNvSpPr>
                  <a:spLocks noChangeArrowheads="1"/>
                </p:cNvSpPr>
                <p:nvPr/>
              </p:nvSpPr>
              <p:spPr bwMode="auto">
                <a:xfrm>
                  <a:off x="1374483" y="2556807"/>
                  <a:ext cx="820602" cy="58625"/>
                </a:xfrm>
                <a:custGeom>
                  <a:avLst/>
                  <a:gdLst>
                    <a:gd name="T0" fmla="*/ 2024 w 820602"/>
                    <a:gd name="T1" fmla="*/ 0 h 58625"/>
                    <a:gd name="T2" fmla="*/ 818578 w 820602"/>
                    <a:gd name="T3" fmla="*/ 0 h 58625"/>
                    <a:gd name="T4" fmla="*/ 820602 w 820602"/>
                    <a:gd name="T5" fmla="*/ 58625 h 58625"/>
                    <a:gd name="T6" fmla="*/ 0 w 820602"/>
                    <a:gd name="T7" fmla="*/ 58625 h 586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20602"/>
                    <a:gd name="T13" fmla="*/ 0 h 58625"/>
                    <a:gd name="T14" fmla="*/ 820602 w 820602"/>
                    <a:gd name="T15" fmla="*/ 58625 h 586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20602" h="58625">
                      <a:moveTo>
                        <a:pt x="2024" y="0"/>
                      </a:moveTo>
                      <a:lnTo>
                        <a:pt x="818578" y="0"/>
                      </a:lnTo>
                      <a:lnTo>
                        <a:pt x="820602" y="58625"/>
                      </a:lnTo>
                      <a:lnTo>
                        <a:pt x="0" y="58625"/>
                      </a:lnTo>
                      <a:lnTo>
                        <a:pt x="2024" y="0"/>
                      </a:lnTo>
                      <a:close/>
                    </a:path>
                  </a:pathLst>
                </a:custGeom>
                <a:solidFill>
                  <a:srgbClr val="D7D9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7209" name="组合 49"/>
              <p:cNvGrpSpPr/>
              <p:nvPr/>
            </p:nvGrpSpPr>
            <p:grpSpPr bwMode="auto">
              <a:xfrm>
                <a:off x="1706836" y="2290712"/>
                <a:ext cx="155896" cy="183640"/>
                <a:chOff x="0" y="0"/>
                <a:chExt cx="3068638" cy="3614737"/>
              </a:xfrm>
            </p:grpSpPr>
            <p:sp>
              <p:nvSpPr>
                <p:cNvPr id="7210" name="Freeform 5"/>
                <p:cNvSpPr>
                  <a:spLocks noChangeArrowheads="1"/>
                </p:cNvSpPr>
                <p:nvPr/>
              </p:nvSpPr>
              <p:spPr bwMode="auto">
                <a:xfrm>
                  <a:off x="0" y="823912"/>
                  <a:ext cx="3068638" cy="2790825"/>
                </a:xfrm>
                <a:custGeom>
                  <a:avLst/>
                  <a:gdLst>
                    <a:gd name="T0" fmla="*/ 2147483647 w 815"/>
                    <a:gd name="T1" fmla="*/ 2147483647 h 742"/>
                    <a:gd name="T2" fmla="*/ 2147483647 w 815"/>
                    <a:gd name="T3" fmla="*/ 2147483647 h 742"/>
                    <a:gd name="T4" fmla="*/ 2147483647 w 815"/>
                    <a:gd name="T5" fmla="*/ 2147483647 h 742"/>
                    <a:gd name="T6" fmla="*/ 2147483647 w 815"/>
                    <a:gd name="T7" fmla="*/ 2147483647 h 742"/>
                    <a:gd name="T8" fmla="*/ 2147483647 w 815"/>
                    <a:gd name="T9" fmla="*/ 2147483647 h 742"/>
                    <a:gd name="T10" fmla="*/ 2147483647 w 815"/>
                    <a:gd name="T11" fmla="*/ 2147483647 h 742"/>
                    <a:gd name="T12" fmla="*/ 2147483647 w 815"/>
                    <a:gd name="T13" fmla="*/ 2147483647 h 742"/>
                    <a:gd name="T14" fmla="*/ 2147483647 w 815"/>
                    <a:gd name="T15" fmla="*/ 2147483647 h 742"/>
                    <a:gd name="T16" fmla="*/ 2147483647 w 815"/>
                    <a:gd name="T17" fmla="*/ 2147483647 h 742"/>
                    <a:gd name="T18" fmla="*/ 2147483647 w 815"/>
                    <a:gd name="T19" fmla="*/ 2147483647 h 742"/>
                    <a:gd name="T20" fmla="*/ 2147483647 w 815"/>
                    <a:gd name="T21" fmla="*/ 2147483647 h 742"/>
                    <a:gd name="T22" fmla="*/ 2147483647 w 815"/>
                    <a:gd name="T23" fmla="*/ 2147483647 h 742"/>
                    <a:gd name="T24" fmla="*/ 2147483647 w 815"/>
                    <a:gd name="T25" fmla="*/ 2147483647 h 742"/>
                    <a:gd name="T26" fmla="*/ 2147483647 w 815"/>
                    <a:gd name="T27" fmla="*/ 2147483647 h 742"/>
                    <a:gd name="T28" fmla="*/ 2147483647 w 815"/>
                    <a:gd name="T29" fmla="*/ 2147483647 h 742"/>
                    <a:gd name="T30" fmla="*/ 2147483647 w 815"/>
                    <a:gd name="T31" fmla="*/ 2147483647 h 74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15"/>
                    <a:gd name="T49" fmla="*/ 0 h 742"/>
                    <a:gd name="T50" fmla="*/ 815 w 815"/>
                    <a:gd name="T51" fmla="*/ 742 h 742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15" h="742">
                      <a:moveTo>
                        <a:pt x="787" y="104"/>
                      </a:moveTo>
                      <a:cubicBezTo>
                        <a:pt x="632" y="191"/>
                        <a:pt x="654" y="415"/>
                        <a:pt x="815" y="480"/>
                      </a:cubicBezTo>
                      <a:cubicBezTo>
                        <a:pt x="807" y="496"/>
                        <a:pt x="800" y="512"/>
                        <a:pt x="792" y="528"/>
                      </a:cubicBezTo>
                      <a:cubicBezTo>
                        <a:pt x="760" y="587"/>
                        <a:pt x="725" y="644"/>
                        <a:pt x="675" y="690"/>
                      </a:cubicBezTo>
                      <a:cubicBezTo>
                        <a:pt x="646" y="717"/>
                        <a:pt x="613" y="734"/>
                        <a:pt x="572" y="727"/>
                      </a:cubicBezTo>
                      <a:cubicBezTo>
                        <a:pt x="555" y="724"/>
                        <a:pt x="539" y="719"/>
                        <a:pt x="524" y="712"/>
                      </a:cubicBezTo>
                      <a:cubicBezTo>
                        <a:pt x="461" y="682"/>
                        <a:pt x="400" y="682"/>
                        <a:pt x="337" y="710"/>
                      </a:cubicBezTo>
                      <a:cubicBezTo>
                        <a:pt x="269" y="742"/>
                        <a:pt x="221" y="735"/>
                        <a:pt x="169" y="680"/>
                      </a:cubicBezTo>
                      <a:cubicBezTo>
                        <a:pt x="95" y="604"/>
                        <a:pt x="47" y="512"/>
                        <a:pt x="23" y="409"/>
                      </a:cubicBezTo>
                      <a:cubicBezTo>
                        <a:pt x="5" y="333"/>
                        <a:pt x="0" y="256"/>
                        <a:pt x="27" y="181"/>
                      </a:cubicBezTo>
                      <a:cubicBezTo>
                        <a:pt x="61" y="88"/>
                        <a:pt x="127" y="28"/>
                        <a:pt x="228" y="11"/>
                      </a:cubicBezTo>
                      <a:cubicBezTo>
                        <a:pt x="264" y="5"/>
                        <a:pt x="299" y="14"/>
                        <a:pt x="333" y="26"/>
                      </a:cubicBezTo>
                      <a:cubicBezTo>
                        <a:pt x="349" y="32"/>
                        <a:pt x="365" y="38"/>
                        <a:pt x="382" y="43"/>
                      </a:cubicBezTo>
                      <a:cubicBezTo>
                        <a:pt x="416" y="54"/>
                        <a:pt x="450" y="51"/>
                        <a:pt x="484" y="39"/>
                      </a:cubicBezTo>
                      <a:cubicBezTo>
                        <a:pt x="515" y="28"/>
                        <a:pt x="547" y="17"/>
                        <a:pt x="579" y="12"/>
                      </a:cubicBezTo>
                      <a:cubicBezTo>
                        <a:pt x="666" y="0"/>
                        <a:pt x="731" y="40"/>
                        <a:pt x="787" y="104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211" name="Freeform 6"/>
                <p:cNvSpPr>
                  <a:spLocks noChangeArrowheads="1"/>
                </p:cNvSpPr>
                <p:nvPr/>
              </p:nvSpPr>
              <p:spPr bwMode="auto">
                <a:xfrm>
                  <a:off x="1411287" y="0"/>
                  <a:ext cx="869950" cy="903287"/>
                </a:xfrm>
                <a:custGeom>
                  <a:avLst/>
                  <a:gdLst>
                    <a:gd name="T0" fmla="*/ 2147483647 w 231"/>
                    <a:gd name="T1" fmla="*/ 2147483647 h 240"/>
                    <a:gd name="T2" fmla="*/ 2147483647 w 231"/>
                    <a:gd name="T3" fmla="*/ 2147483647 h 240"/>
                    <a:gd name="T4" fmla="*/ 2147483647 w 231"/>
                    <a:gd name="T5" fmla="*/ 2147483647 h 240"/>
                    <a:gd name="T6" fmla="*/ 0 60000 65536"/>
                    <a:gd name="T7" fmla="*/ 0 60000 65536"/>
                    <a:gd name="T8" fmla="*/ 0 60000 65536"/>
                    <a:gd name="T9" fmla="*/ 0 w 231"/>
                    <a:gd name="T10" fmla="*/ 0 h 240"/>
                    <a:gd name="T11" fmla="*/ 231 w 231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1" h="240">
                      <a:moveTo>
                        <a:pt x="213" y="11"/>
                      </a:moveTo>
                      <a:cubicBezTo>
                        <a:pt x="231" y="108"/>
                        <a:pt x="138" y="240"/>
                        <a:pt x="25" y="233"/>
                      </a:cubicBezTo>
                      <a:cubicBezTo>
                        <a:pt x="0" y="140"/>
                        <a:pt x="118" y="0"/>
                        <a:pt x="213" y="1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7206" name="矩形 72"/>
            <p:cNvSpPr>
              <a:spLocks noChangeArrowheads="1"/>
            </p:cNvSpPr>
            <p:nvPr/>
          </p:nvSpPr>
          <p:spPr bwMode="auto">
            <a:xfrm>
              <a:off x="141354" y="132116"/>
              <a:ext cx="3274359" cy="1956547"/>
            </a:xfrm>
            <a:prstGeom prst="rect">
              <a:avLst/>
            </a:prstGeom>
            <a:solidFill>
              <a:srgbClr val="485262"/>
            </a:solidFill>
            <a:ln w="12700">
              <a:solidFill>
                <a:srgbClr val="485262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7207" name="任意多边形 77"/>
            <p:cNvSpPr>
              <a:spLocks noChangeArrowheads="1"/>
            </p:cNvSpPr>
            <p:nvPr/>
          </p:nvSpPr>
          <p:spPr bwMode="auto">
            <a:xfrm>
              <a:off x="1636316" y="0"/>
              <a:ext cx="1930060" cy="2556808"/>
            </a:xfrm>
            <a:custGeom>
              <a:avLst/>
              <a:gdLst>
                <a:gd name="T0" fmla="*/ 0 w 1930060"/>
                <a:gd name="T1" fmla="*/ 0 h 2556808"/>
                <a:gd name="T2" fmla="*/ 1854685 w 1930060"/>
                <a:gd name="T3" fmla="*/ 0 h 2556808"/>
                <a:gd name="T4" fmla="*/ 1930060 w 1930060"/>
                <a:gd name="T5" fmla="*/ 75375 h 2556808"/>
                <a:gd name="T6" fmla="*/ 1930060 w 1930060"/>
                <a:gd name="T7" fmla="*/ 2481433 h 2556808"/>
                <a:gd name="T8" fmla="*/ 1854685 w 1930060"/>
                <a:gd name="T9" fmla="*/ 2556808 h 2556808"/>
                <a:gd name="T10" fmla="*/ 934013 w 1930060"/>
                <a:gd name="T11" fmla="*/ 2556808 h 25568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30060"/>
                <a:gd name="T19" fmla="*/ 0 h 2556808"/>
                <a:gd name="T20" fmla="*/ 1930060 w 1930060"/>
                <a:gd name="T21" fmla="*/ 2556808 h 25568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30060" h="2556808">
                  <a:moveTo>
                    <a:pt x="0" y="0"/>
                  </a:moveTo>
                  <a:lnTo>
                    <a:pt x="1854685" y="0"/>
                  </a:lnTo>
                  <a:cubicBezTo>
                    <a:pt x="1896313" y="0"/>
                    <a:pt x="1930060" y="33747"/>
                    <a:pt x="1930060" y="75375"/>
                  </a:cubicBezTo>
                  <a:lnTo>
                    <a:pt x="1930060" y="2481433"/>
                  </a:lnTo>
                  <a:cubicBezTo>
                    <a:pt x="1930060" y="2523061"/>
                    <a:pt x="1896313" y="2556808"/>
                    <a:pt x="1854685" y="2556808"/>
                  </a:cubicBezTo>
                  <a:lnTo>
                    <a:pt x="934013" y="2556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8261" name="矩形 55"/>
          <p:cNvSpPr>
            <a:spLocks noChangeArrowheads="1"/>
          </p:cNvSpPr>
          <p:nvPr/>
        </p:nvSpPr>
        <p:spPr bwMode="auto">
          <a:xfrm>
            <a:off x="6286500" y="3079998"/>
            <a:ext cx="1779588" cy="60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  <a:defRPr/>
            </a:pPr>
            <a:r>
              <a:rPr lang="zh-CN" altLang="en-US" sz="9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8262" name="直接连接符 67"/>
          <p:cNvSpPr>
            <a:spLocks noChangeShapeType="1"/>
          </p:cNvSpPr>
          <p:nvPr/>
        </p:nvSpPr>
        <p:spPr bwMode="auto">
          <a:xfrm>
            <a:off x="6356350" y="3768725"/>
            <a:ext cx="1779588" cy="1588"/>
          </a:xfrm>
          <a:prstGeom prst="line">
            <a:avLst/>
          </a:prstGeom>
          <a:noFill/>
          <a:ln w="6350">
            <a:solidFill>
              <a:srgbClr val="ED5A00"/>
            </a:solidFill>
            <a:prstDash val="sysDot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8263" name="组合 38"/>
          <p:cNvGrpSpPr/>
          <p:nvPr/>
        </p:nvGrpSpPr>
        <p:grpSpPr bwMode="auto">
          <a:xfrm>
            <a:off x="6356350" y="3865563"/>
            <a:ext cx="482600" cy="482600"/>
            <a:chOff x="0" y="0"/>
            <a:chExt cx="482721" cy="482721"/>
          </a:xfrm>
        </p:grpSpPr>
        <p:sp>
          <p:nvSpPr>
            <p:cNvPr id="7198" name="Oval 59"/>
            <p:cNvSpPr>
              <a:spLocks noChangeArrowheads="1"/>
            </p:cNvSpPr>
            <p:nvPr/>
          </p:nvSpPr>
          <p:spPr bwMode="auto">
            <a:xfrm>
              <a:off x="0" y="0"/>
              <a:ext cx="482721" cy="4827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D5A00"/>
              </a:solidFill>
              <a:bevel/>
            </a:ln>
          </p:spPr>
          <p:txBody>
            <a:bodyPr anchor="ctr"/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7199" name="Group 60"/>
            <p:cNvGrpSpPr/>
            <p:nvPr/>
          </p:nvGrpSpPr>
          <p:grpSpPr bwMode="auto">
            <a:xfrm>
              <a:off x="67665" y="71430"/>
              <a:ext cx="347391" cy="411291"/>
              <a:chOff x="0" y="0"/>
              <a:chExt cx="1009650" cy="1195367"/>
            </a:xfrm>
          </p:grpSpPr>
          <p:grpSp>
            <p:nvGrpSpPr>
              <p:cNvPr id="7200" name="Group 61"/>
              <p:cNvGrpSpPr/>
              <p:nvPr/>
            </p:nvGrpSpPr>
            <p:grpSpPr bwMode="auto">
              <a:xfrm>
                <a:off x="0" y="0"/>
                <a:ext cx="1009650" cy="1139826"/>
                <a:chOff x="0" y="0"/>
                <a:chExt cx="1009650" cy="1139826"/>
              </a:xfrm>
            </p:grpSpPr>
            <p:sp>
              <p:nvSpPr>
                <p:cNvPr id="7202" name="Freeform 6"/>
                <p:cNvSpPr>
                  <a:spLocks noEditPoints="1" noChangeArrowheads="1"/>
                </p:cNvSpPr>
                <p:nvPr/>
              </p:nvSpPr>
              <p:spPr bwMode="auto">
                <a:xfrm>
                  <a:off x="274637" y="0"/>
                  <a:ext cx="460375" cy="598488"/>
                </a:xfrm>
                <a:custGeom>
                  <a:avLst/>
                  <a:gdLst>
                    <a:gd name="T0" fmla="*/ 2147483647 w 122"/>
                    <a:gd name="T1" fmla="*/ 2147483647 h 159"/>
                    <a:gd name="T2" fmla="*/ 2147483647 w 122"/>
                    <a:gd name="T3" fmla="*/ 2147483647 h 159"/>
                    <a:gd name="T4" fmla="*/ 2147483647 w 122"/>
                    <a:gd name="T5" fmla="*/ 2147483647 h 159"/>
                    <a:gd name="T6" fmla="*/ 2147483647 w 122"/>
                    <a:gd name="T7" fmla="*/ 2147483647 h 159"/>
                    <a:gd name="T8" fmla="*/ 2147483647 w 122"/>
                    <a:gd name="T9" fmla="*/ 2147483647 h 159"/>
                    <a:gd name="T10" fmla="*/ 2147483647 w 122"/>
                    <a:gd name="T11" fmla="*/ 2147483647 h 159"/>
                    <a:gd name="T12" fmla="*/ 2147483647 w 122"/>
                    <a:gd name="T13" fmla="*/ 2147483647 h 159"/>
                    <a:gd name="T14" fmla="*/ 2147483647 w 122"/>
                    <a:gd name="T15" fmla="*/ 2147483647 h 159"/>
                    <a:gd name="T16" fmla="*/ 2147483647 w 122"/>
                    <a:gd name="T17" fmla="*/ 2147483647 h 159"/>
                    <a:gd name="T18" fmla="*/ 2147483647 w 122"/>
                    <a:gd name="T19" fmla="*/ 2147483647 h 159"/>
                    <a:gd name="T20" fmla="*/ 2147483647 w 122"/>
                    <a:gd name="T21" fmla="*/ 2147483647 h 159"/>
                    <a:gd name="T22" fmla="*/ 2147483647 w 122"/>
                    <a:gd name="T23" fmla="*/ 2147483647 h 159"/>
                    <a:gd name="T24" fmla="*/ 2147483647 w 122"/>
                    <a:gd name="T25" fmla="*/ 2147483647 h 159"/>
                    <a:gd name="T26" fmla="*/ 2147483647 w 122"/>
                    <a:gd name="T27" fmla="*/ 2147483647 h 159"/>
                    <a:gd name="T28" fmla="*/ 2147483647 w 122"/>
                    <a:gd name="T29" fmla="*/ 2147483647 h 159"/>
                    <a:gd name="T30" fmla="*/ 2147483647 w 122"/>
                    <a:gd name="T31" fmla="*/ 2147483647 h 15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22"/>
                    <a:gd name="T49" fmla="*/ 0 h 159"/>
                    <a:gd name="T50" fmla="*/ 122 w 122"/>
                    <a:gd name="T51" fmla="*/ 159 h 15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22" h="159">
                      <a:moveTo>
                        <a:pt x="41" y="4"/>
                      </a:moveTo>
                      <a:cubicBezTo>
                        <a:pt x="59" y="0"/>
                        <a:pt x="80" y="2"/>
                        <a:pt x="97" y="12"/>
                      </a:cubicBezTo>
                      <a:cubicBezTo>
                        <a:pt x="112" y="22"/>
                        <a:pt x="121" y="40"/>
                        <a:pt x="120" y="58"/>
                      </a:cubicBezTo>
                      <a:cubicBezTo>
                        <a:pt x="119" y="70"/>
                        <a:pt x="122" y="82"/>
                        <a:pt x="121" y="94"/>
                      </a:cubicBezTo>
                      <a:cubicBezTo>
                        <a:pt x="117" y="106"/>
                        <a:pt x="108" y="115"/>
                        <a:pt x="103" y="126"/>
                      </a:cubicBezTo>
                      <a:cubicBezTo>
                        <a:pt x="96" y="142"/>
                        <a:pt x="82" y="157"/>
                        <a:pt x="63" y="157"/>
                      </a:cubicBezTo>
                      <a:cubicBezTo>
                        <a:pt x="43" y="159"/>
                        <a:pt x="27" y="143"/>
                        <a:pt x="19" y="126"/>
                      </a:cubicBezTo>
                      <a:cubicBezTo>
                        <a:pt x="14" y="115"/>
                        <a:pt x="5" y="105"/>
                        <a:pt x="1" y="94"/>
                      </a:cubicBezTo>
                      <a:cubicBezTo>
                        <a:pt x="1" y="78"/>
                        <a:pt x="0" y="62"/>
                        <a:pt x="3" y="46"/>
                      </a:cubicBezTo>
                      <a:cubicBezTo>
                        <a:pt x="7" y="27"/>
                        <a:pt x="21" y="9"/>
                        <a:pt x="41" y="4"/>
                      </a:cubicBezTo>
                      <a:close/>
                      <a:moveTo>
                        <a:pt x="19" y="80"/>
                      </a:moveTo>
                      <a:cubicBezTo>
                        <a:pt x="22" y="100"/>
                        <a:pt x="27" y="121"/>
                        <a:pt x="41" y="136"/>
                      </a:cubicBezTo>
                      <a:cubicBezTo>
                        <a:pt x="50" y="145"/>
                        <a:pt x="66" y="148"/>
                        <a:pt x="77" y="140"/>
                      </a:cubicBezTo>
                      <a:cubicBezTo>
                        <a:pt x="97" y="124"/>
                        <a:pt x="101" y="97"/>
                        <a:pt x="104" y="73"/>
                      </a:cubicBezTo>
                      <a:cubicBezTo>
                        <a:pt x="95" y="68"/>
                        <a:pt x="86" y="62"/>
                        <a:pt x="79" y="54"/>
                      </a:cubicBezTo>
                      <a:cubicBezTo>
                        <a:pt x="62" y="69"/>
                        <a:pt x="41" y="78"/>
                        <a:pt x="19" y="80"/>
                      </a:cubicBezTo>
                      <a:close/>
                    </a:path>
                  </a:pathLst>
                </a:custGeom>
                <a:solidFill>
                  <a:srgbClr val="ED5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203" name="Freeform 8"/>
                <p:cNvSpPr>
                  <a:spLocks noEditPoints="1" noChangeArrowheads="1"/>
                </p:cNvSpPr>
                <p:nvPr/>
              </p:nvSpPr>
              <p:spPr bwMode="auto">
                <a:xfrm>
                  <a:off x="0" y="557213"/>
                  <a:ext cx="1009650" cy="582613"/>
                </a:xfrm>
                <a:custGeom>
                  <a:avLst/>
                  <a:gdLst>
                    <a:gd name="T0" fmla="*/ 2147483647 w 268"/>
                    <a:gd name="T1" fmla="*/ 2147483647 h 155"/>
                    <a:gd name="T2" fmla="*/ 2147483647 w 268"/>
                    <a:gd name="T3" fmla="*/ 0 h 155"/>
                    <a:gd name="T4" fmla="*/ 2147483647 w 268"/>
                    <a:gd name="T5" fmla="*/ 2147483647 h 155"/>
                    <a:gd name="T6" fmla="*/ 2147483647 w 268"/>
                    <a:gd name="T7" fmla="*/ 2147483647 h 155"/>
                    <a:gd name="T8" fmla="*/ 2147483647 w 268"/>
                    <a:gd name="T9" fmla="*/ 2147483647 h 155"/>
                    <a:gd name="T10" fmla="*/ 2147483647 w 268"/>
                    <a:gd name="T11" fmla="*/ 2147483647 h 155"/>
                    <a:gd name="T12" fmla="*/ 2147483647 w 268"/>
                    <a:gd name="T13" fmla="*/ 2147483647 h 155"/>
                    <a:gd name="T14" fmla="*/ 2147483647 w 268"/>
                    <a:gd name="T15" fmla="*/ 2147483647 h 155"/>
                    <a:gd name="T16" fmla="*/ 2147483647 w 268"/>
                    <a:gd name="T17" fmla="*/ 2147483647 h 155"/>
                    <a:gd name="T18" fmla="*/ 2147483647 w 268"/>
                    <a:gd name="T19" fmla="*/ 2147483647 h 155"/>
                    <a:gd name="T20" fmla="*/ 2147483647 w 268"/>
                    <a:gd name="T21" fmla="*/ 2147483647 h 155"/>
                    <a:gd name="T22" fmla="*/ 2147483647 w 268"/>
                    <a:gd name="T23" fmla="*/ 2147483647 h 155"/>
                    <a:gd name="T24" fmla="*/ 2147483647 w 268"/>
                    <a:gd name="T25" fmla="*/ 2147483647 h 155"/>
                    <a:gd name="T26" fmla="*/ 2147483647 w 268"/>
                    <a:gd name="T27" fmla="*/ 2147483647 h 155"/>
                    <a:gd name="T28" fmla="*/ 2147483647 w 268"/>
                    <a:gd name="T29" fmla="*/ 2147483647 h 155"/>
                    <a:gd name="T30" fmla="*/ 2147483647 w 268"/>
                    <a:gd name="T31" fmla="*/ 2147483647 h 155"/>
                    <a:gd name="T32" fmla="*/ 2147483647 w 268"/>
                    <a:gd name="T33" fmla="*/ 2147483647 h 155"/>
                    <a:gd name="T34" fmla="*/ 2147483647 w 268"/>
                    <a:gd name="T35" fmla="*/ 2147483647 h 155"/>
                    <a:gd name="T36" fmla="*/ 2147483647 w 268"/>
                    <a:gd name="T37" fmla="*/ 2147483647 h 155"/>
                    <a:gd name="T38" fmla="*/ 2147483647 w 268"/>
                    <a:gd name="T39" fmla="*/ 2147483647 h 155"/>
                    <a:gd name="T40" fmla="*/ 2147483647 w 268"/>
                    <a:gd name="T41" fmla="*/ 2147483647 h 155"/>
                    <a:gd name="T42" fmla="*/ 2147483647 w 268"/>
                    <a:gd name="T43" fmla="*/ 2147483647 h 15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68"/>
                    <a:gd name="T67" fmla="*/ 0 h 155"/>
                    <a:gd name="T68" fmla="*/ 268 w 268"/>
                    <a:gd name="T69" fmla="*/ 155 h 15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68" h="155">
                      <a:moveTo>
                        <a:pt x="51" y="17"/>
                      </a:moveTo>
                      <a:cubicBezTo>
                        <a:pt x="64" y="9"/>
                        <a:pt x="78" y="6"/>
                        <a:pt x="92" y="0"/>
                      </a:cubicBezTo>
                      <a:cubicBezTo>
                        <a:pt x="94" y="3"/>
                        <a:pt x="96" y="8"/>
                        <a:pt x="98" y="10"/>
                      </a:cubicBezTo>
                      <a:cubicBezTo>
                        <a:pt x="95" y="12"/>
                        <a:pt x="91" y="15"/>
                        <a:pt x="89" y="16"/>
                      </a:cubicBezTo>
                      <a:cubicBezTo>
                        <a:pt x="100" y="54"/>
                        <a:pt x="112" y="92"/>
                        <a:pt x="122" y="130"/>
                      </a:cubicBezTo>
                      <a:cubicBezTo>
                        <a:pt x="124" y="105"/>
                        <a:pt x="126" y="80"/>
                        <a:pt x="127" y="55"/>
                      </a:cubicBezTo>
                      <a:cubicBezTo>
                        <a:pt x="132" y="54"/>
                        <a:pt x="137" y="54"/>
                        <a:pt x="142" y="54"/>
                      </a:cubicBezTo>
                      <a:cubicBezTo>
                        <a:pt x="142" y="80"/>
                        <a:pt x="144" y="105"/>
                        <a:pt x="146" y="130"/>
                      </a:cubicBezTo>
                      <a:cubicBezTo>
                        <a:pt x="157" y="92"/>
                        <a:pt x="170" y="54"/>
                        <a:pt x="180" y="16"/>
                      </a:cubicBezTo>
                      <a:cubicBezTo>
                        <a:pt x="170" y="14"/>
                        <a:pt x="172" y="7"/>
                        <a:pt x="175" y="1"/>
                      </a:cubicBezTo>
                      <a:cubicBezTo>
                        <a:pt x="199" y="7"/>
                        <a:pt x="223" y="16"/>
                        <a:pt x="239" y="35"/>
                      </a:cubicBezTo>
                      <a:cubicBezTo>
                        <a:pt x="259" y="56"/>
                        <a:pt x="268" y="86"/>
                        <a:pt x="265" y="114"/>
                      </a:cubicBezTo>
                      <a:cubicBezTo>
                        <a:pt x="256" y="130"/>
                        <a:pt x="236" y="132"/>
                        <a:pt x="220" y="133"/>
                      </a:cubicBezTo>
                      <a:cubicBezTo>
                        <a:pt x="191" y="151"/>
                        <a:pt x="157" y="155"/>
                        <a:pt x="124" y="154"/>
                      </a:cubicBezTo>
                      <a:cubicBezTo>
                        <a:pt x="98" y="153"/>
                        <a:pt x="71" y="149"/>
                        <a:pt x="50" y="133"/>
                      </a:cubicBezTo>
                      <a:cubicBezTo>
                        <a:pt x="32" y="132"/>
                        <a:pt x="9" y="130"/>
                        <a:pt x="3" y="110"/>
                      </a:cubicBezTo>
                      <a:cubicBezTo>
                        <a:pt x="0" y="73"/>
                        <a:pt x="19" y="36"/>
                        <a:pt x="51" y="17"/>
                      </a:cubicBezTo>
                      <a:close/>
                      <a:moveTo>
                        <a:pt x="167" y="107"/>
                      </a:moveTo>
                      <a:cubicBezTo>
                        <a:pt x="168" y="109"/>
                        <a:pt x="169" y="111"/>
                        <a:pt x="170" y="113"/>
                      </a:cubicBezTo>
                      <a:cubicBezTo>
                        <a:pt x="182" y="114"/>
                        <a:pt x="194" y="112"/>
                        <a:pt x="205" y="109"/>
                      </a:cubicBezTo>
                      <a:cubicBezTo>
                        <a:pt x="210" y="108"/>
                        <a:pt x="212" y="104"/>
                        <a:pt x="213" y="100"/>
                      </a:cubicBezTo>
                      <a:cubicBezTo>
                        <a:pt x="198" y="105"/>
                        <a:pt x="182" y="107"/>
                        <a:pt x="167" y="107"/>
                      </a:cubicBezTo>
                      <a:close/>
                    </a:path>
                  </a:pathLst>
                </a:custGeom>
                <a:solidFill>
                  <a:srgbClr val="ED5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204" name="Freeform 9"/>
                <p:cNvSpPr>
                  <a:spLocks noChangeArrowheads="1"/>
                </p:cNvSpPr>
                <p:nvPr/>
              </p:nvSpPr>
              <p:spPr bwMode="auto">
                <a:xfrm>
                  <a:off x="447675" y="654050"/>
                  <a:ext cx="117475" cy="87313"/>
                </a:xfrm>
                <a:custGeom>
                  <a:avLst/>
                  <a:gdLst>
                    <a:gd name="T0" fmla="*/ 2147483647 w 31"/>
                    <a:gd name="T1" fmla="*/ 2147483647 h 23"/>
                    <a:gd name="T2" fmla="*/ 2147483647 w 31"/>
                    <a:gd name="T3" fmla="*/ 2147483647 h 23"/>
                    <a:gd name="T4" fmla="*/ 2147483647 w 31"/>
                    <a:gd name="T5" fmla="*/ 2147483647 h 23"/>
                    <a:gd name="T6" fmla="*/ 2147483647 w 31"/>
                    <a:gd name="T7" fmla="*/ 2147483647 h 23"/>
                    <a:gd name="T8" fmla="*/ 2147483647 w 31"/>
                    <a:gd name="T9" fmla="*/ 2147483647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23"/>
                    <a:gd name="T17" fmla="*/ 31 w 31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23">
                      <a:moveTo>
                        <a:pt x="4" y="3"/>
                      </a:moveTo>
                      <a:cubicBezTo>
                        <a:pt x="11" y="1"/>
                        <a:pt x="19" y="0"/>
                        <a:pt x="26" y="3"/>
                      </a:cubicBezTo>
                      <a:cubicBezTo>
                        <a:pt x="31" y="10"/>
                        <a:pt x="27" y="16"/>
                        <a:pt x="24" y="23"/>
                      </a:cubicBezTo>
                      <a:cubicBezTo>
                        <a:pt x="18" y="23"/>
                        <a:pt x="12" y="23"/>
                        <a:pt x="6" y="23"/>
                      </a:cubicBezTo>
                      <a:cubicBezTo>
                        <a:pt x="3" y="16"/>
                        <a:pt x="0" y="9"/>
                        <a:pt x="4" y="3"/>
                      </a:cubicBezTo>
                      <a:close/>
                    </a:path>
                  </a:pathLst>
                </a:custGeom>
                <a:solidFill>
                  <a:srgbClr val="ED5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7201" name="Freeform 62"/>
              <p:cNvSpPr>
                <a:spLocks noChangeArrowheads="1"/>
              </p:cNvSpPr>
              <p:nvPr/>
            </p:nvSpPr>
            <p:spPr bwMode="auto">
              <a:xfrm>
                <a:off x="32527" y="1009484"/>
                <a:ext cx="944594" cy="185883"/>
              </a:xfrm>
              <a:custGeom>
                <a:avLst/>
                <a:gdLst>
                  <a:gd name="T0" fmla="*/ 0 w 944594"/>
                  <a:gd name="T1" fmla="*/ 0 h 185883"/>
                  <a:gd name="T2" fmla="*/ 944594 w 944594"/>
                  <a:gd name="T3" fmla="*/ 0 h 185883"/>
                  <a:gd name="T4" fmla="*/ 864504 w 944594"/>
                  <a:gd name="T5" fmla="*/ 66080 h 185883"/>
                  <a:gd name="T6" fmla="*/ 472297 w 944594"/>
                  <a:gd name="T7" fmla="*/ 185883 h 185883"/>
                  <a:gd name="T8" fmla="*/ 80090 w 944594"/>
                  <a:gd name="T9" fmla="*/ 66080 h 1858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4594"/>
                  <a:gd name="T16" fmla="*/ 0 h 185883"/>
                  <a:gd name="T17" fmla="*/ 944594 w 944594"/>
                  <a:gd name="T18" fmla="*/ 185883 h 1858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4594" h="185883">
                    <a:moveTo>
                      <a:pt x="0" y="0"/>
                    </a:moveTo>
                    <a:lnTo>
                      <a:pt x="944594" y="0"/>
                    </a:lnTo>
                    <a:lnTo>
                      <a:pt x="864504" y="66080"/>
                    </a:lnTo>
                    <a:cubicBezTo>
                      <a:pt x="752546" y="141718"/>
                      <a:pt x="617579" y="185883"/>
                      <a:pt x="472297" y="185883"/>
                    </a:cubicBezTo>
                    <a:cubicBezTo>
                      <a:pt x="327015" y="185883"/>
                      <a:pt x="192048" y="141718"/>
                      <a:pt x="80090" y="660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5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8271" name="文本框 76"/>
          <p:cNvSpPr>
            <a:spLocks noChangeArrowheads="1"/>
          </p:cNvSpPr>
          <p:nvPr/>
        </p:nvSpPr>
        <p:spPr bwMode="auto">
          <a:xfrm>
            <a:off x="6867525" y="3814763"/>
            <a:ext cx="1281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rPr>
              <a:t>43,890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8272" name="矩形 39"/>
          <p:cNvSpPr>
            <a:spLocks noChangeArrowheads="1"/>
          </p:cNvSpPr>
          <p:nvPr/>
        </p:nvSpPr>
        <p:spPr bwMode="auto">
          <a:xfrm>
            <a:off x="1036638" y="2433638"/>
            <a:ext cx="1877437" cy="261610"/>
          </a:xfrm>
          <a:prstGeom prst="rect">
            <a:avLst/>
          </a:prstGeom>
          <a:solidFill>
            <a:srgbClr val="99CC39"/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rPr>
              <a:t>岗位认知岗位认知岗位认知</a:t>
            </a:r>
          </a:p>
        </p:txBody>
      </p:sp>
      <p:sp>
        <p:nvSpPr>
          <p:cNvPr id="8273" name="矩形 81"/>
          <p:cNvSpPr>
            <a:spLocks noChangeArrowheads="1"/>
          </p:cNvSpPr>
          <p:nvPr/>
        </p:nvSpPr>
        <p:spPr bwMode="auto">
          <a:xfrm>
            <a:off x="1036638" y="2770188"/>
            <a:ext cx="1213794" cy="261610"/>
          </a:xfrm>
          <a:prstGeom prst="rect">
            <a:avLst/>
          </a:prstGeom>
          <a:solidFill>
            <a:srgbClr val="99CC39"/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rPr>
              <a:t>Jin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rPr>
              <a:t> horizon PPT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8274" name="矩形 39"/>
          <p:cNvSpPr>
            <a:spLocks noChangeArrowheads="1"/>
          </p:cNvSpPr>
          <p:nvPr/>
        </p:nvSpPr>
        <p:spPr bwMode="auto">
          <a:xfrm>
            <a:off x="3695700" y="2433638"/>
            <a:ext cx="1877437" cy="261610"/>
          </a:xfrm>
          <a:prstGeom prst="rect">
            <a:avLst/>
          </a:prstGeom>
          <a:solidFill>
            <a:srgbClr val="00AAA2"/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rPr>
              <a:t>岗位认知岗位认知岗位认知</a:t>
            </a:r>
          </a:p>
        </p:txBody>
      </p:sp>
      <p:sp>
        <p:nvSpPr>
          <p:cNvPr id="8275" name="矩形 83"/>
          <p:cNvSpPr>
            <a:spLocks noChangeArrowheads="1"/>
          </p:cNvSpPr>
          <p:nvPr/>
        </p:nvSpPr>
        <p:spPr bwMode="auto">
          <a:xfrm>
            <a:off x="3695700" y="2770188"/>
            <a:ext cx="1213794" cy="261610"/>
          </a:xfrm>
          <a:prstGeom prst="rect">
            <a:avLst/>
          </a:prstGeom>
          <a:solidFill>
            <a:srgbClr val="00AAA2"/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rPr>
              <a:t>Jin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rPr>
              <a:t> horizon PPT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8276" name="矩形 39"/>
          <p:cNvSpPr>
            <a:spLocks noChangeArrowheads="1"/>
          </p:cNvSpPr>
          <p:nvPr/>
        </p:nvSpPr>
        <p:spPr bwMode="auto">
          <a:xfrm>
            <a:off x="6356350" y="2433638"/>
            <a:ext cx="1877437" cy="261610"/>
          </a:xfrm>
          <a:prstGeom prst="rect">
            <a:avLst/>
          </a:prstGeom>
          <a:solidFill>
            <a:srgbClr val="ED5A00"/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rPr>
              <a:t>岗位认知岗位认知岗位认知</a:t>
            </a:r>
          </a:p>
        </p:txBody>
      </p:sp>
      <p:sp>
        <p:nvSpPr>
          <p:cNvPr id="8277" name="矩形 85"/>
          <p:cNvSpPr>
            <a:spLocks noChangeArrowheads="1"/>
          </p:cNvSpPr>
          <p:nvPr/>
        </p:nvSpPr>
        <p:spPr bwMode="auto">
          <a:xfrm>
            <a:off x="6356350" y="2770188"/>
            <a:ext cx="1213794" cy="261610"/>
          </a:xfrm>
          <a:prstGeom prst="rect">
            <a:avLst/>
          </a:prstGeom>
          <a:solidFill>
            <a:srgbClr val="ED5A00"/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rPr>
              <a:t>Jin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rPr>
              <a:t> horizon PPT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84" name="矩形 1"/>
          <p:cNvSpPr>
            <a:spLocks noChangeArrowheads="1"/>
          </p:cNvSpPr>
          <p:nvPr/>
        </p:nvSpPr>
        <p:spPr bwMode="auto">
          <a:xfrm>
            <a:off x="755650" y="58738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现状分析</a:t>
            </a: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5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5" dur="500" tmFilter="0, 0; .2, .5; .8, .5; 1, 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82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8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21" dur="500" tmFilter="0, 0; .2, .5; .8, .5; 1, 0"/>
                                        <p:tgtEl>
                                          <p:spTgt spid="82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2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" fill="hold"/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" fill="hold"/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50"/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4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4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4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8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40" dur="500" tmFilter="0, 0; .2, .5; .8, .5; 1, 0"/>
                                        <p:tgtEl>
                                          <p:spTgt spid="82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82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8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46" dur="500" tmFilter="0, 0; .2, .5; .8, .5; 1, 0"/>
                                        <p:tgtEl>
                                          <p:spTgt spid="82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82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340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" fill="hold"/>
                                        <p:tgtEl>
                                          <p:spTgt spid="8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" fill="hold"/>
                                        <p:tgtEl>
                                          <p:spTgt spid="8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3" dur="50"/>
                                        <p:tgtEl>
                                          <p:spTgt spid="8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68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9" dur="500"/>
                                        <p:tgtEl>
                                          <p:spTgt spid="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18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500"/>
                                        <p:tgtEl>
                                          <p:spTgt spid="8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65" dur="500" tmFilter="0, 0; .2, .5; .8, .5; 1, 0"/>
                                        <p:tgtEl>
                                          <p:spTgt spid="82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82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9" dur="500"/>
                                        <p:tgtEl>
                                          <p:spTgt spid="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71" dur="500" tmFilter="0, 0; .2, .5; .8, .5; 1, 0"/>
                                        <p:tgtEl>
                                          <p:spTgt spid="82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82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680"/>
                            </p:stCondLst>
                            <p:childTnLst>
                              <p:par>
                                <p:cTn id="7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" fill="hold"/>
                                        <p:tgtEl>
                                          <p:spTgt spid="8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" fill="hold"/>
                                        <p:tgtEl>
                                          <p:spTgt spid="8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8" dur="50"/>
                                        <p:tgtEl>
                                          <p:spTgt spid="8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3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1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3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4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3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7" dur="500"/>
                                        <p:tgtEl>
                                          <p:spTgt spid="8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30"/>
                            </p:stCondLst>
                            <p:childTnLst>
                              <p:par>
                                <p:cTn id="8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1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6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1" dur="500"/>
                                        <p:tgtEl>
                                          <p:spTgt spid="8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6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9" dur="1000"/>
                                        <p:tgtEl>
                                          <p:spTgt spid="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2" dur="1000"/>
                                        <p:tgtEl>
                                          <p:spTgt spid="8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9" grpId="0" build="allAtOnce" bldLvl="0" autoUpdateAnimBg="0"/>
      <p:bldP spid="8210" grpId="0" animBg="1"/>
      <p:bldP spid="8219" grpId="0" bldLvl="0" autoUpdateAnimBg="0"/>
      <p:bldP spid="8237" grpId="0" build="allAtOnce" bldLvl="0" autoUpdateAnimBg="0"/>
      <p:bldP spid="8238" grpId="0" animBg="1"/>
      <p:bldP spid="8247" grpId="0" bldLvl="0" autoUpdateAnimBg="0"/>
      <p:bldP spid="8261" grpId="0" build="allAtOnce" bldLvl="0" autoUpdateAnimBg="0"/>
      <p:bldP spid="8262" grpId="0" animBg="1"/>
      <p:bldP spid="8271" grpId="0" bldLvl="0" autoUpdateAnimBg="0"/>
      <p:bldP spid="8272" grpId="0" bldLvl="0" animBg="1" autoUpdateAnimBg="0"/>
      <p:bldP spid="8272" grpId="1" bldLvl="0" animBg="1" autoUpdateAnimBg="0"/>
      <p:bldP spid="8273" grpId="0" bldLvl="0" animBg="1" autoUpdateAnimBg="0"/>
      <p:bldP spid="8273" grpId="1" bldLvl="0" animBg="1" autoUpdateAnimBg="0"/>
      <p:bldP spid="8274" grpId="0" bldLvl="0" animBg="1" autoUpdateAnimBg="0"/>
      <p:bldP spid="8274" grpId="1" bldLvl="0" animBg="1" autoUpdateAnimBg="0"/>
      <p:bldP spid="8275" grpId="0" bldLvl="0" animBg="1" autoUpdateAnimBg="0"/>
      <p:bldP spid="8275" grpId="1" bldLvl="0" animBg="1" autoUpdateAnimBg="0"/>
      <p:bldP spid="8276" grpId="0" bldLvl="0" animBg="1" autoUpdateAnimBg="0"/>
      <p:bldP spid="8276" grpId="1" bldLvl="0" animBg="1" autoUpdateAnimBg="0"/>
      <p:bldP spid="8277" grpId="0" bldLvl="0" animBg="1" autoUpdateAnimBg="0"/>
      <p:bldP spid="8277" grpId="1" bldLvl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4" name="组合 31"/>
          <p:cNvGrpSpPr/>
          <p:nvPr/>
        </p:nvGrpSpPr>
        <p:grpSpPr bwMode="auto">
          <a:xfrm>
            <a:off x="1031875" y="1219200"/>
            <a:ext cx="381000" cy="1135063"/>
            <a:chOff x="0" y="0"/>
            <a:chExt cx="380273" cy="1135650"/>
          </a:xfrm>
          <a:solidFill>
            <a:srgbClr val="ED5A00"/>
          </a:solidFill>
        </p:grpSpPr>
        <p:sp>
          <p:nvSpPr>
            <p:cNvPr id="10628" name="圆角矩形 6"/>
            <p:cNvSpPr>
              <a:spLocks noChangeArrowheads="1"/>
            </p:cNvSpPr>
            <p:nvPr/>
          </p:nvSpPr>
          <p:spPr bwMode="auto">
            <a:xfrm>
              <a:off x="72805" y="361535"/>
              <a:ext cx="234440" cy="255846"/>
            </a:xfrm>
            <a:prstGeom prst="roundRect">
              <a:avLst>
                <a:gd name="adj" fmla="val 349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10629" name="Group 61"/>
            <p:cNvGrpSpPr/>
            <p:nvPr/>
          </p:nvGrpSpPr>
          <p:grpSpPr bwMode="auto">
            <a:xfrm>
              <a:off x="13645" y="0"/>
              <a:ext cx="347391" cy="392181"/>
              <a:chOff x="0" y="0"/>
              <a:chExt cx="1009651" cy="1139821"/>
            </a:xfrm>
            <a:grpFill/>
          </p:grpSpPr>
          <p:sp>
            <p:nvSpPr>
              <p:cNvPr id="10634" name="Freeform 6"/>
              <p:cNvSpPr>
                <a:spLocks noEditPoints="1" noChangeArrowheads="1"/>
              </p:cNvSpPr>
              <p:nvPr/>
            </p:nvSpPr>
            <p:spPr bwMode="auto">
              <a:xfrm>
                <a:off x="274639" y="0"/>
                <a:ext cx="460377" cy="598485"/>
              </a:xfrm>
              <a:custGeom>
                <a:avLst/>
                <a:gdLst>
                  <a:gd name="T0" fmla="*/ 2147483647 w 122"/>
                  <a:gd name="T1" fmla="*/ 2147483647 h 159"/>
                  <a:gd name="T2" fmla="*/ 2147483647 w 122"/>
                  <a:gd name="T3" fmla="*/ 2147483647 h 159"/>
                  <a:gd name="T4" fmla="*/ 2147483647 w 122"/>
                  <a:gd name="T5" fmla="*/ 2147483647 h 159"/>
                  <a:gd name="T6" fmla="*/ 2147483647 w 122"/>
                  <a:gd name="T7" fmla="*/ 2147483647 h 159"/>
                  <a:gd name="T8" fmla="*/ 2147483647 w 122"/>
                  <a:gd name="T9" fmla="*/ 2147483647 h 159"/>
                  <a:gd name="T10" fmla="*/ 2147483647 w 122"/>
                  <a:gd name="T11" fmla="*/ 2147483647 h 159"/>
                  <a:gd name="T12" fmla="*/ 2147483647 w 122"/>
                  <a:gd name="T13" fmla="*/ 2147483647 h 159"/>
                  <a:gd name="T14" fmla="*/ 2147483647 w 122"/>
                  <a:gd name="T15" fmla="*/ 2147483647 h 159"/>
                  <a:gd name="T16" fmla="*/ 2147483647 w 122"/>
                  <a:gd name="T17" fmla="*/ 2147483647 h 159"/>
                  <a:gd name="T18" fmla="*/ 2147483647 w 122"/>
                  <a:gd name="T19" fmla="*/ 2147483647 h 159"/>
                  <a:gd name="T20" fmla="*/ 2147483647 w 122"/>
                  <a:gd name="T21" fmla="*/ 2147483647 h 159"/>
                  <a:gd name="T22" fmla="*/ 2147483647 w 122"/>
                  <a:gd name="T23" fmla="*/ 2147483647 h 159"/>
                  <a:gd name="T24" fmla="*/ 2147483647 w 122"/>
                  <a:gd name="T25" fmla="*/ 2147483647 h 159"/>
                  <a:gd name="T26" fmla="*/ 2147483647 w 122"/>
                  <a:gd name="T27" fmla="*/ 2147483647 h 159"/>
                  <a:gd name="T28" fmla="*/ 2147483647 w 122"/>
                  <a:gd name="T29" fmla="*/ 2147483647 h 159"/>
                  <a:gd name="T30" fmla="*/ 2147483647 w 122"/>
                  <a:gd name="T31" fmla="*/ 2147483647 h 1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2"/>
                  <a:gd name="T49" fmla="*/ 0 h 159"/>
                  <a:gd name="T50" fmla="*/ 122 w 122"/>
                  <a:gd name="T51" fmla="*/ 159 h 1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0635" name="Freeform 8"/>
              <p:cNvSpPr>
                <a:spLocks noEditPoints="1" noChangeArrowheads="1"/>
              </p:cNvSpPr>
              <p:nvPr/>
            </p:nvSpPr>
            <p:spPr bwMode="auto">
              <a:xfrm>
                <a:off x="0" y="557211"/>
                <a:ext cx="1009651" cy="582610"/>
              </a:xfrm>
              <a:custGeom>
                <a:avLst/>
                <a:gdLst>
                  <a:gd name="T0" fmla="*/ 2147483647 w 268"/>
                  <a:gd name="T1" fmla="*/ 2147483647 h 155"/>
                  <a:gd name="T2" fmla="*/ 2147483647 w 268"/>
                  <a:gd name="T3" fmla="*/ 0 h 155"/>
                  <a:gd name="T4" fmla="*/ 2147483647 w 268"/>
                  <a:gd name="T5" fmla="*/ 2147483647 h 155"/>
                  <a:gd name="T6" fmla="*/ 2147483647 w 268"/>
                  <a:gd name="T7" fmla="*/ 2147483647 h 155"/>
                  <a:gd name="T8" fmla="*/ 2147483647 w 268"/>
                  <a:gd name="T9" fmla="*/ 2147483647 h 155"/>
                  <a:gd name="T10" fmla="*/ 2147483647 w 268"/>
                  <a:gd name="T11" fmla="*/ 2147483647 h 155"/>
                  <a:gd name="T12" fmla="*/ 2147483647 w 268"/>
                  <a:gd name="T13" fmla="*/ 2147483647 h 155"/>
                  <a:gd name="T14" fmla="*/ 2147483647 w 268"/>
                  <a:gd name="T15" fmla="*/ 2147483647 h 155"/>
                  <a:gd name="T16" fmla="*/ 2147483647 w 268"/>
                  <a:gd name="T17" fmla="*/ 2147483647 h 155"/>
                  <a:gd name="T18" fmla="*/ 2147483647 w 268"/>
                  <a:gd name="T19" fmla="*/ 2147483647 h 155"/>
                  <a:gd name="T20" fmla="*/ 2147483647 w 268"/>
                  <a:gd name="T21" fmla="*/ 2147483647 h 155"/>
                  <a:gd name="T22" fmla="*/ 2147483647 w 268"/>
                  <a:gd name="T23" fmla="*/ 2147483647 h 155"/>
                  <a:gd name="T24" fmla="*/ 2147483647 w 268"/>
                  <a:gd name="T25" fmla="*/ 2147483647 h 155"/>
                  <a:gd name="T26" fmla="*/ 2147483647 w 268"/>
                  <a:gd name="T27" fmla="*/ 2147483647 h 155"/>
                  <a:gd name="T28" fmla="*/ 2147483647 w 268"/>
                  <a:gd name="T29" fmla="*/ 2147483647 h 155"/>
                  <a:gd name="T30" fmla="*/ 2147483647 w 268"/>
                  <a:gd name="T31" fmla="*/ 2147483647 h 155"/>
                  <a:gd name="T32" fmla="*/ 2147483647 w 268"/>
                  <a:gd name="T33" fmla="*/ 2147483647 h 155"/>
                  <a:gd name="T34" fmla="*/ 2147483647 w 268"/>
                  <a:gd name="T35" fmla="*/ 2147483647 h 155"/>
                  <a:gd name="T36" fmla="*/ 2147483647 w 268"/>
                  <a:gd name="T37" fmla="*/ 2147483647 h 155"/>
                  <a:gd name="T38" fmla="*/ 2147483647 w 268"/>
                  <a:gd name="T39" fmla="*/ 2147483647 h 155"/>
                  <a:gd name="T40" fmla="*/ 2147483647 w 268"/>
                  <a:gd name="T41" fmla="*/ 2147483647 h 155"/>
                  <a:gd name="T42" fmla="*/ 2147483647 w 268"/>
                  <a:gd name="T43" fmla="*/ 2147483647 h 1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8"/>
                  <a:gd name="T67" fmla="*/ 0 h 155"/>
                  <a:gd name="T68" fmla="*/ 268 w 268"/>
                  <a:gd name="T69" fmla="*/ 155 h 15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0636" name="Freeform 9"/>
              <p:cNvSpPr>
                <a:spLocks noChangeArrowheads="1"/>
              </p:cNvSpPr>
              <p:nvPr/>
            </p:nvSpPr>
            <p:spPr bwMode="auto">
              <a:xfrm>
                <a:off x="447673" y="654057"/>
                <a:ext cx="117476" cy="87313"/>
              </a:xfrm>
              <a:custGeom>
                <a:avLst/>
                <a:gdLst>
                  <a:gd name="T0" fmla="*/ 2147483647 w 31"/>
                  <a:gd name="T1" fmla="*/ 2147483647 h 23"/>
                  <a:gd name="T2" fmla="*/ 2147483647 w 31"/>
                  <a:gd name="T3" fmla="*/ 2147483647 h 23"/>
                  <a:gd name="T4" fmla="*/ 2147483647 w 31"/>
                  <a:gd name="T5" fmla="*/ 2147483647 h 23"/>
                  <a:gd name="T6" fmla="*/ 2147483647 w 31"/>
                  <a:gd name="T7" fmla="*/ 2147483647 h 23"/>
                  <a:gd name="T8" fmla="*/ 2147483647 w 31"/>
                  <a:gd name="T9" fmla="*/ 214748364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23"/>
                  <a:gd name="T17" fmla="*/ 31 w 3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630" name="圆角矩形 8"/>
            <p:cNvSpPr>
              <a:spLocks noChangeArrowheads="1"/>
            </p:cNvSpPr>
            <p:nvPr/>
          </p:nvSpPr>
          <p:spPr bwMode="auto">
            <a:xfrm rot="457219">
              <a:off x="0" y="289398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631" name="圆角矩形 9"/>
            <p:cNvSpPr>
              <a:spLocks noChangeArrowheads="1"/>
            </p:cNvSpPr>
            <p:nvPr/>
          </p:nvSpPr>
          <p:spPr bwMode="auto">
            <a:xfrm rot="21142781" flipH="1">
              <a:off x="313851" y="289381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632" name="圆角矩形 10"/>
            <p:cNvSpPr>
              <a:spLocks noChangeArrowheads="1"/>
            </p:cNvSpPr>
            <p:nvPr/>
          </p:nvSpPr>
          <p:spPr bwMode="auto">
            <a:xfrm rot="21437231" flipH="1">
              <a:off x="211781" y="550628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633" name="圆角矩形 11"/>
            <p:cNvSpPr>
              <a:spLocks noChangeArrowheads="1"/>
            </p:cNvSpPr>
            <p:nvPr/>
          </p:nvSpPr>
          <p:spPr bwMode="auto">
            <a:xfrm rot="162769">
              <a:off x="59919" y="550628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1284" name="组合 30"/>
          <p:cNvGrpSpPr/>
          <p:nvPr/>
        </p:nvGrpSpPr>
        <p:grpSpPr bwMode="auto">
          <a:xfrm>
            <a:off x="5076825" y="1219200"/>
            <a:ext cx="361950" cy="1136650"/>
            <a:chOff x="0" y="0"/>
            <a:chExt cx="361995" cy="1137830"/>
          </a:xfrm>
          <a:solidFill>
            <a:srgbClr val="00AAA2"/>
          </a:solidFill>
        </p:grpSpPr>
        <p:sp>
          <p:nvSpPr>
            <p:cNvPr id="10621" name="圆角矩形 16"/>
            <p:cNvSpPr>
              <a:spLocks noChangeArrowheads="1"/>
            </p:cNvSpPr>
            <p:nvPr/>
          </p:nvSpPr>
          <p:spPr bwMode="auto">
            <a:xfrm>
              <a:off x="66917" y="361539"/>
              <a:ext cx="226979" cy="255846"/>
            </a:xfrm>
            <a:prstGeom prst="roundRect">
              <a:avLst>
                <a:gd name="adj" fmla="val 349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622" name="圆角矩形 18"/>
            <p:cNvSpPr>
              <a:spLocks noChangeArrowheads="1"/>
            </p:cNvSpPr>
            <p:nvPr/>
          </p:nvSpPr>
          <p:spPr bwMode="auto">
            <a:xfrm rot="457219">
              <a:off x="0" y="289402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623" name="圆角矩形 19"/>
            <p:cNvSpPr>
              <a:spLocks noChangeArrowheads="1"/>
            </p:cNvSpPr>
            <p:nvPr/>
          </p:nvSpPr>
          <p:spPr bwMode="auto">
            <a:xfrm rot="21142781" flipH="1">
              <a:off x="295573" y="289385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10624" name="组合 29"/>
            <p:cNvGrpSpPr/>
            <p:nvPr/>
          </p:nvGrpSpPr>
          <p:grpSpPr bwMode="auto">
            <a:xfrm>
              <a:off x="53477" y="552808"/>
              <a:ext cx="251524" cy="585022"/>
              <a:chOff x="0" y="0"/>
              <a:chExt cx="251524" cy="585022"/>
            </a:xfrm>
            <a:grpFill/>
          </p:grpSpPr>
          <p:sp>
            <p:nvSpPr>
              <p:cNvPr id="10626" name="圆角矩形 20"/>
              <p:cNvSpPr>
                <a:spLocks noChangeArrowheads="1"/>
              </p:cNvSpPr>
              <p:nvPr/>
            </p:nvSpPr>
            <p:spPr bwMode="auto">
              <a:xfrm rot="21437231" flipH="1">
                <a:off x="145751" y="0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627" name="圆角矩形 21"/>
              <p:cNvSpPr>
                <a:spLocks noChangeArrowheads="1"/>
              </p:cNvSpPr>
              <p:nvPr/>
            </p:nvSpPr>
            <p:spPr bwMode="auto">
              <a:xfrm rot="162769">
                <a:off x="0" y="0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0625" name="Freeform 17"/>
            <p:cNvSpPr>
              <a:spLocks noEditPoints="1" noChangeArrowheads="1"/>
            </p:cNvSpPr>
            <p:nvPr/>
          </p:nvSpPr>
          <p:spPr bwMode="auto">
            <a:xfrm>
              <a:off x="16502" y="0"/>
              <a:ext cx="334161" cy="392185"/>
            </a:xfrm>
            <a:custGeom>
              <a:avLst/>
              <a:gdLst>
                <a:gd name="T0" fmla="*/ 2147483647 w 272"/>
                <a:gd name="T1" fmla="*/ 2147483647 h 320"/>
                <a:gd name="T2" fmla="*/ 2147483647 w 272"/>
                <a:gd name="T3" fmla="*/ 2147483647 h 320"/>
                <a:gd name="T4" fmla="*/ 2147483647 w 272"/>
                <a:gd name="T5" fmla="*/ 2147483647 h 320"/>
                <a:gd name="T6" fmla="*/ 2147483647 w 272"/>
                <a:gd name="T7" fmla="*/ 2147483647 h 320"/>
                <a:gd name="T8" fmla="*/ 2147483647 w 272"/>
                <a:gd name="T9" fmla="*/ 2147483647 h 320"/>
                <a:gd name="T10" fmla="*/ 2147483647 w 272"/>
                <a:gd name="T11" fmla="*/ 2147483647 h 320"/>
                <a:gd name="T12" fmla="*/ 2147483647 w 272"/>
                <a:gd name="T13" fmla="*/ 2147483647 h 320"/>
                <a:gd name="T14" fmla="*/ 2147483647 w 272"/>
                <a:gd name="T15" fmla="*/ 2147483647 h 320"/>
                <a:gd name="T16" fmla="*/ 2147483647 w 272"/>
                <a:gd name="T17" fmla="*/ 2147483647 h 320"/>
                <a:gd name="T18" fmla="*/ 2147483647 w 272"/>
                <a:gd name="T19" fmla="*/ 2147483647 h 320"/>
                <a:gd name="T20" fmla="*/ 2147483647 w 272"/>
                <a:gd name="T21" fmla="*/ 2147483647 h 320"/>
                <a:gd name="T22" fmla="*/ 2147483647 w 272"/>
                <a:gd name="T23" fmla="*/ 2147483647 h 320"/>
                <a:gd name="T24" fmla="*/ 2147483647 w 272"/>
                <a:gd name="T25" fmla="*/ 2147483647 h 320"/>
                <a:gd name="T26" fmla="*/ 2147483647 w 272"/>
                <a:gd name="T27" fmla="*/ 2147483647 h 320"/>
                <a:gd name="T28" fmla="*/ 2147483647 w 272"/>
                <a:gd name="T29" fmla="*/ 2147483647 h 320"/>
                <a:gd name="T30" fmla="*/ 2147483647 w 272"/>
                <a:gd name="T31" fmla="*/ 2147483647 h 320"/>
                <a:gd name="T32" fmla="*/ 2147483647 w 272"/>
                <a:gd name="T33" fmla="*/ 2147483647 h 320"/>
                <a:gd name="T34" fmla="*/ 2147483647 w 272"/>
                <a:gd name="T35" fmla="*/ 2147483647 h 320"/>
                <a:gd name="T36" fmla="*/ 2147483647 w 272"/>
                <a:gd name="T37" fmla="*/ 2147483647 h 320"/>
                <a:gd name="T38" fmla="*/ 2147483647 w 272"/>
                <a:gd name="T39" fmla="*/ 2147483647 h 320"/>
                <a:gd name="T40" fmla="*/ 2147483647 w 272"/>
                <a:gd name="T41" fmla="*/ 2147483647 h 320"/>
                <a:gd name="T42" fmla="*/ 2147483647 w 272"/>
                <a:gd name="T43" fmla="*/ 2147483647 h 320"/>
                <a:gd name="T44" fmla="*/ 2147483647 w 272"/>
                <a:gd name="T45" fmla="*/ 2147483647 h 320"/>
                <a:gd name="T46" fmla="*/ 2147483647 w 272"/>
                <a:gd name="T47" fmla="*/ 2147483647 h 320"/>
                <a:gd name="T48" fmla="*/ 2147483647 w 272"/>
                <a:gd name="T49" fmla="*/ 2147483647 h 320"/>
                <a:gd name="T50" fmla="*/ 2147483647 w 272"/>
                <a:gd name="T51" fmla="*/ 2147483647 h 320"/>
                <a:gd name="T52" fmla="*/ 2147483647 w 272"/>
                <a:gd name="T53" fmla="*/ 2147483647 h 320"/>
                <a:gd name="T54" fmla="*/ 2147483647 w 272"/>
                <a:gd name="T55" fmla="*/ 2147483647 h 320"/>
                <a:gd name="T56" fmla="*/ 2147483647 w 272"/>
                <a:gd name="T57" fmla="*/ 2147483647 h 320"/>
                <a:gd name="T58" fmla="*/ 2147483647 w 272"/>
                <a:gd name="T59" fmla="*/ 2147483647 h 320"/>
                <a:gd name="T60" fmla="*/ 2147483647 w 272"/>
                <a:gd name="T61" fmla="*/ 2147483647 h 320"/>
                <a:gd name="T62" fmla="*/ 2147483647 w 272"/>
                <a:gd name="T63" fmla="*/ 2147483647 h 320"/>
                <a:gd name="T64" fmla="*/ 2147483647 w 272"/>
                <a:gd name="T65" fmla="*/ 2147483647 h 320"/>
                <a:gd name="T66" fmla="*/ 2147483647 w 272"/>
                <a:gd name="T67" fmla="*/ 2147483647 h 320"/>
                <a:gd name="T68" fmla="*/ 2147483647 w 272"/>
                <a:gd name="T69" fmla="*/ 2147483647 h 320"/>
                <a:gd name="T70" fmla="*/ 2147483647 w 272"/>
                <a:gd name="T71" fmla="*/ 2147483647 h 320"/>
                <a:gd name="T72" fmla="*/ 2147483647 w 272"/>
                <a:gd name="T73" fmla="*/ 2147483647 h 320"/>
                <a:gd name="T74" fmla="*/ 2147483647 w 272"/>
                <a:gd name="T75" fmla="*/ 2147483647 h 320"/>
                <a:gd name="T76" fmla="*/ 2147483647 w 272"/>
                <a:gd name="T77" fmla="*/ 2147483647 h 320"/>
                <a:gd name="T78" fmla="*/ 2147483647 w 272"/>
                <a:gd name="T79" fmla="*/ 2147483647 h 320"/>
                <a:gd name="T80" fmla="*/ 2147483647 w 272"/>
                <a:gd name="T81" fmla="*/ 2147483647 h 320"/>
                <a:gd name="T82" fmla="*/ 2147483647 w 272"/>
                <a:gd name="T83" fmla="*/ 2147483647 h 320"/>
                <a:gd name="T84" fmla="*/ 2147483647 w 272"/>
                <a:gd name="T85" fmla="*/ 2147483647 h 320"/>
                <a:gd name="T86" fmla="*/ 2147483647 w 272"/>
                <a:gd name="T87" fmla="*/ 2147483647 h 320"/>
                <a:gd name="T88" fmla="*/ 2147483647 w 272"/>
                <a:gd name="T89" fmla="*/ 2147483647 h 320"/>
                <a:gd name="T90" fmla="*/ 2147483647 w 272"/>
                <a:gd name="T91" fmla="*/ 2147483647 h 320"/>
                <a:gd name="T92" fmla="*/ 2147483647 w 272"/>
                <a:gd name="T93" fmla="*/ 2147483647 h 320"/>
                <a:gd name="T94" fmla="*/ 2147483647 w 272"/>
                <a:gd name="T95" fmla="*/ 2147483647 h 320"/>
                <a:gd name="T96" fmla="*/ 2147483647 w 272"/>
                <a:gd name="T97" fmla="*/ 2147483647 h 320"/>
                <a:gd name="T98" fmla="*/ 2147483647 w 272"/>
                <a:gd name="T99" fmla="*/ 2147483647 h 320"/>
                <a:gd name="T100" fmla="*/ 2147483647 w 272"/>
                <a:gd name="T101" fmla="*/ 2147483647 h 320"/>
                <a:gd name="T102" fmla="*/ 2147483647 w 272"/>
                <a:gd name="T103" fmla="*/ 2147483647 h 320"/>
                <a:gd name="T104" fmla="*/ 2147483647 w 272"/>
                <a:gd name="T105" fmla="*/ 2147483647 h 320"/>
                <a:gd name="T106" fmla="*/ 2147483647 w 272"/>
                <a:gd name="T107" fmla="*/ 2147483647 h 320"/>
                <a:gd name="T108" fmla="*/ 2147483647 w 272"/>
                <a:gd name="T109" fmla="*/ 2147483647 h 3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2"/>
                <a:gd name="T166" fmla="*/ 0 h 320"/>
                <a:gd name="T167" fmla="*/ 272 w 272"/>
                <a:gd name="T168" fmla="*/ 320 h 32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11292" name="组合 1"/>
          <p:cNvGrpSpPr/>
          <p:nvPr/>
        </p:nvGrpSpPr>
        <p:grpSpPr bwMode="auto">
          <a:xfrm>
            <a:off x="1579563" y="1260475"/>
            <a:ext cx="1281112" cy="1050925"/>
            <a:chOff x="0" y="0"/>
            <a:chExt cx="1282050" cy="1050923"/>
          </a:xfrm>
        </p:grpSpPr>
        <p:sp>
          <p:nvSpPr>
            <p:cNvPr id="10618" name="文本框 32"/>
            <p:cNvSpPr>
              <a:spLocks noChangeArrowheads="1"/>
            </p:cNvSpPr>
            <p:nvPr/>
          </p:nvSpPr>
          <p:spPr bwMode="auto">
            <a:xfrm>
              <a:off x="0" y="0"/>
              <a:ext cx="1282050" cy="707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000" dirty="0">
                  <a:solidFill>
                    <a:srgbClr val="ED5A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itchFamily="2" charset="-122"/>
                </a:rPr>
                <a:t>48%</a:t>
              </a:r>
              <a:endParaRPr lang="zh-CN" altLang="en-US" sz="4000" dirty="0">
                <a:solidFill>
                  <a:srgbClr val="ED5A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endParaRPr>
            </a:p>
          </p:txBody>
        </p:sp>
        <p:sp>
          <p:nvSpPr>
            <p:cNvPr id="10619" name="直接连接符 34"/>
            <p:cNvSpPr>
              <a:spLocks noChangeShapeType="1"/>
            </p:cNvSpPr>
            <p:nvPr/>
          </p:nvSpPr>
          <p:spPr bwMode="auto">
            <a:xfrm>
              <a:off x="79537" y="701945"/>
              <a:ext cx="951111" cy="1"/>
            </a:xfrm>
            <a:prstGeom prst="line">
              <a:avLst/>
            </a:prstGeom>
            <a:noFill/>
            <a:ln w="6350">
              <a:solidFill>
                <a:srgbClr val="ED5A00"/>
              </a:solidFill>
              <a:prstDash val="sys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ED5A00"/>
                </a:solidFill>
              </a:endParaRPr>
            </a:p>
          </p:txBody>
        </p:sp>
        <p:sp>
          <p:nvSpPr>
            <p:cNvPr id="10620" name="文本框 35"/>
            <p:cNvSpPr>
              <a:spLocks noChangeArrowheads="1"/>
            </p:cNvSpPr>
            <p:nvPr/>
          </p:nvSpPr>
          <p:spPr bwMode="auto">
            <a:xfrm>
              <a:off x="0" y="712601"/>
              <a:ext cx="1282050" cy="338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 dirty="0">
                  <a:solidFill>
                    <a:srgbClr val="ED5A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itchFamily="2" charset="-122"/>
                </a:rPr>
                <a:t>From 2014 </a:t>
              </a:r>
              <a:endParaRPr lang="zh-CN" altLang="en-US" sz="1600" dirty="0">
                <a:solidFill>
                  <a:srgbClr val="ED5A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endParaRPr>
            </a:p>
          </p:txBody>
        </p:sp>
      </p:grpSp>
      <p:grpSp>
        <p:nvGrpSpPr>
          <p:cNvPr id="11296" name="组合 3"/>
          <p:cNvGrpSpPr/>
          <p:nvPr/>
        </p:nvGrpSpPr>
        <p:grpSpPr bwMode="auto">
          <a:xfrm>
            <a:off x="5575300" y="1260475"/>
            <a:ext cx="1282700" cy="1001526"/>
            <a:chOff x="0" y="0"/>
            <a:chExt cx="1282050" cy="1001524"/>
          </a:xfrm>
        </p:grpSpPr>
        <p:sp>
          <p:nvSpPr>
            <p:cNvPr id="10615" name="文本框 37"/>
            <p:cNvSpPr>
              <a:spLocks noChangeArrowheads="1"/>
            </p:cNvSpPr>
            <p:nvPr/>
          </p:nvSpPr>
          <p:spPr bwMode="auto">
            <a:xfrm>
              <a:off x="0" y="0"/>
              <a:ext cx="1282050" cy="707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000" dirty="0">
                  <a:solidFill>
                    <a:srgbClr val="00AA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itchFamily="2" charset="-122"/>
                </a:rPr>
                <a:t>52%</a:t>
              </a:r>
              <a:endParaRPr lang="zh-CN" altLang="en-US" sz="4000" dirty="0">
                <a:solidFill>
                  <a:srgbClr val="00AAA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endParaRPr>
            </a:p>
          </p:txBody>
        </p:sp>
        <p:sp>
          <p:nvSpPr>
            <p:cNvPr id="10616" name="直接连接符 38"/>
            <p:cNvSpPr>
              <a:spLocks noChangeShapeType="1"/>
            </p:cNvSpPr>
            <p:nvPr/>
          </p:nvSpPr>
          <p:spPr bwMode="auto">
            <a:xfrm>
              <a:off x="79537" y="701945"/>
              <a:ext cx="951111" cy="1"/>
            </a:xfrm>
            <a:prstGeom prst="line">
              <a:avLst/>
            </a:prstGeom>
            <a:noFill/>
            <a:ln w="6350">
              <a:solidFill>
                <a:srgbClr val="00AAA2"/>
              </a:solidFill>
              <a:prstDash val="sys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AAA2"/>
                </a:solidFill>
              </a:endParaRPr>
            </a:p>
          </p:txBody>
        </p:sp>
        <p:sp>
          <p:nvSpPr>
            <p:cNvPr id="10617" name="文本框 39"/>
            <p:cNvSpPr>
              <a:spLocks noChangeArrowheads="1"/>
            </p:cNvSpPr>
            <p:nvPr/>
          </p:nvSpPr>
          <p:spPr bwMode="auto">
            <a:xfrm>
              <a:off x="0" y="663202"/>
              <a:ext cx="1282050" cy="338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 dirty="0">
                  <a:solidFill>
                    <a:srgbClr val="00AA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itchFamily="2" charset="-122"/>
                </a:rPr>
                <a:t>From 2014 </a:t>
              </a:r>
              <a:endParaRPr lang="zh-CN" altLang="en-US" sz="1600" dirty="0">
                <a:solidFill>
                  <a:srgbClr val="00AAA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endParaRPr>
            </a:p>
          </p:txBody>
        </p:sp>
      </p:grpSp>
      <p:grpSp>
        <p:nvGrpSpPr>
          <p:cNvPr id="11300" name="组合 40"/>
          <p:cNvGrpSpPr/>
          <p:nvPr/>
        </p:nvGrpSpPr>
        <p:grpSpPr bwMode="auto">
          <a:xfrm>
            <a:off x="1031875" y="2570163"/>
            <a:ext cx="168275" cy="501650"/>
            <a:chOff x="0" y="0"/>
            <a:chExt cx="380273" cy="1135650"/>
          </a:xfrm>
          <a:solidFill>
            <a:srgbClr val="ED5A00"/>
          </a:solidFill>
        </p:grpSpPr>
        <p:sp>
          <p:nvSpPr>
            <p:cNvPr id="10606" name="圆角矩形 41"/>
            <p:cNvSpPr>
              <a:spLocks noChangeArrowheads="1"/>
            </p:cNvSpPr>
            <p:nvPr/>
          </p:nvSpPr>
          <p:spPr bwMode="auto">
            <a:xfrm>
              <a:off x="72805" y="361535"/>
              <a:ext cx="234440" cy="255846"/>
            </a:xfrm>
            <a:prstGeom prst="roundRect">
              <a:avLst>
                <a:gd name="adj" fmla="val 349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EB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10607" name="Group 61"/>
            <p:cNvGrpSpPr/>
            <p:nvPr/>
          </p:nvGrpSpPr>
          <p:grpSpPr bwMode="auto">
            <a:xfrm>
              <a:off x="13645" y="0"/>
              <a:ext cx="347391" cy="392181"/>
              <a:chOff x="0" y="0"/>
              <a:chExt cx="1009650" cy="1139826"/>
            </a:xfrm>
            <a:grpFill/>
          </p:grpSpPr>
          <p:sp>
            <p:nvSpPr>
              <p:cNvPr id="10612" name="Freeform 6"/>
              <p:cNvSpPr>
                <a:spLocks noEditPoints="1" noChangeArrowheads="1"/>
              </p:cNvSpPr>
              <p:nvPr/>
            </p:nvSpPr>
            <p:spPr bwMode="auto">
              <a:xfrm>
                <a:off x="274637" y="0"/>
                <a:ext cx="460375" cy="598488"/>
              </a:xfrm>
              <a:custGeom>
                <a:avLst/>
                <a:gdLst>
                  <a:gd name="T0" fmla="*/ 2147483647 w 122"/>
                  <a:gd name="T1" fmla="*/ 2147483647 h 159"/>
                  <a:gd name="T2" fmla="*/ 2147483647 w 122"/>
                  <a:gd name="T3" fmla="*/ 2147483647 h 159"/>
                  <a:gd name="T4" fmla="*/ 2147483647 w 122"/>
                  <a:gd name="T5" fmla="*/ 2147483647 h 159"/>
                  <a:gd name="T6" fmla="*/ 2147483647 w 122"/>
                  <a:gd name="T7" fmla="*/ 2147483647 h 159"/>
                  <a:gd name="T8" fmla="*/ 2147483647 w 122"/>
                  <a:gd name="T9" fmla="*/ 2147483647 h 159"/>
                  <a:gd name="T10" fmla="*/ 2147483647 w 122"/>
                  <a:gd name="T11" fmla="*/ 2147483647 h 159"/>
                  <a:gd name="T12" fmla="*/ 2147483647 w 122"/>
                  <a:gd name="T13" fmla="*/ 2147483647 h 159"/>
                  <a:gd name="T14" fmla="*/ 2147483647 w 122"/>
                  <a:gd name="T15" fmla="*/ 2147483647 h 159"/>
                  <a:gd name="T16" fmla="*/ 2147483647 w 122"/>
                  <a:gd name="T17" fmla="*/ 2147483647 h 159"/>
                  <a:gd name="T18" fmla="*/ 2147483647 w 122"/>
                  <a:gd name="T19" fmla="*/ 2147483647 h 159"/>
                  <a:gd name="T20" fmla="*/ 2147483647 w 122"/>
                  <a:gd name="T21" fmla="*/ 2147483647 h 159"/>
                  <a:gd name="T22" fmla="*/ 2147483647 w 122"/>
                  <a:gd name="T23" fmla="*/ 2147483647 h 159"/>
                  <a:gd name="T24" fmla="*/ 2147483647 w 122"/>
                  <a:gd name="T25" fmla="*/ 2147483647 h 159"/>
                  <a:gd name="T26" fmla="*/ 2147483647 w 122"/>
                  <a:gd name="T27" fmla="*/ 2147483647 h 159"/>
                  <a:gd name="T28" fmla="*/ 2147483647 w 122"/>
                  <a:gd name="T29" fmla="*/ 2147483647 h 159"/>
                  <a:gd name="T30" fmla="*/ 2147483647 w 122"/>
                  <a:gd name="T31" fmla="*/ 2147483647 h 1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2"/>
                  <a:gd name="T49" fmla="*/ 0 h 159"/>
                  <a:gd name="T50" fmla="*/ 122 w 122"/>
                  <a:gd name="T51" fmla="*/ 159 h 1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EB3896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0613" name="Freeform 8"/>
              <p:cNvSpPr>
                <a:spLocks noEditPoints="1" noChangeArrowheads="1"/>
              </p:cNvSpPr>
              <p:nvPr/>
            </p:nvSpPr>
            <p:spPr bwMode="auto">
              <a:xfrm>
                <a:off x="0" y="557213"/>
                <a:ext cx="1009650" cy="582613"/>
              </a:xfrm>
              <a:custGeom>
                <a:avLst/>
                <a:gdLst>
                  <a:gd name="T0" fmla="*/ 2147483647 w 268"/>
                  <a:gd name="T1" fmla="*/ 2147483647 h 155"/>
                  <a:gd name="T2" fmla="*/ 2147483647 w 268"/>
                  <a:gd name="T3" fmla="*/ 0 h 155"/>
                  <a:gd name="T4" fmla="*/ 2147483647 w 268"/>
                  <a:gd name="T5" fmla="*/ 2147483647 h 155"/>
                  <a:gd name="T6" fmla="*/ 2147483647 w 268"/>
                  <a:gd name="T7" fmla="*/ 2147483647 h 155"/>
                  <a:gd name="T8" fmla="*/ 2147483647 w 268"/>
                  <a:gd name="T9" fmla="*/ 2147483647 h 155"/>
                  <a:gd name="T10" fmla="*/ 2147483647 w 268"/>
                  <a:gd name="T11" fmla="*/ 2147483647 h 155"/>
                  <a:gd name="T12" fmla="*/ 2147483647 w 268"/>
                  <a:gd name="T13" fmla="*/ 2147483647 h 155"/>
                  <a:gd name="T14" fmla="*/ 2147483647 w 268"/>
                  <a:gd name="T15" fmla="*/ 2147483647 h 155"/>
                  <a:gd name="T16" fmla="*/ 2147483647 w 268"/>
                  <a:gd name="T17" fmla="*/ 2147483647 h 155"/>
                  <a:gd name="T18" fmla="*/ 2147483647 w 268"/>
                  <a:gd name="T19" fmla="*/ 2147483647 h 155"/>
                  <a:gd name="T20" fmla="*/ 2147483647 w 268"/>
                  <a:gd name="T21" fmla="*/ 2147483647 h 155"/>
                  <a:gd name="T22" fmla="*/ 2147483647 w 268"/>
                  <a:gd name="T23" fmla="*/ 2147483647 h 155"/>
                  <a:gd name="T24" fmla="*/ 2147483647 w 268"/>
                  <a:gd name="T25" fmla="*/ 2147483647 h 155"/>
                  <a:gd name="T26" fmla="*/ 2147483647 w 268"/>
                  <a:gd name="T27" fmla="*/ 2147483647 h 155"/>
                  <a:gd name="T28" fmla="*/ 2147483647 w 268"/>
                  <a:gd name="T29" fmla="*/ 2147483647 h 155"/>
                  <a:gd name="T30" fmla="*/ 2147483647 w 268"/>
                  <a:gd name="T31" fmla="*/ 2147483647 h 155"/>
                  <a:gd name="T32" fmla="*/ 2147483647 w 268"/>
                  <a:gd name="T33" fmla="*/ 2147483647 h 155"/>
                  <a:gd name="T34" fmla="*/ 2147483647 w 268"/>
                  <a:gd name="T35" fmla="*/ 2147483647 h 155"/>
                  <a:gd name="T36" fmla="*/ 2147483647 w 268"/>
                  <a:gd name="T37" fmla="*/ 2147483647 h 155"/>
                  <a:gd name="T38" fmla="*/ 2147483647 w 268"/>
                  <a:gd name="T39" fmla="*/ 2147483647 h 155"/>
                  <a:gd name="T40" fmla="*/ 2147483647 w 268"/>
                  <a:gd name="T41" fmla="*/ 2147483647 h 155"/>
                  <a:gd name="T42" fmla="*/ 2147483647 w 268"/>
                  <a:gd name="T43" fmla="*/ 2147483647 h 1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8"/>
                  <a:gd name="T67" fmla="*/ 0 h 155"/>
                  <a:gd name="T68" fmla="*/ 268 w 268"/>
                  <a:gd name="T69" fmla="*/ 155 h 15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EB3896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0614" name="Freeform 9"/>
              <p:cNvSpPr>
                <a:spLocks noChangeArrowheads="1"/>
              </p:cNvSpPr>
              <p:nvPr/>
            </p:nvSpPr>
            <p:spPr bwMode="auto">
              <a:xfrm>
                <a:off x="447675" y="654050"/>
                <a:ext cx="117475" cy="87313"/>
              </a:xfrm>
              <a:custGeom>
                <a:avLst/>
                <a:gdLst>
                  <a:gd name="T0" fmla="*/ 2147483647 w 31"/>
                  <a:gd name="T1" fmla="*/ 2147483647 h 23"/>
                  <a:gd name="T2" fmla="*/ 2147483647 w 31"/>
                  <a:gd name="T3" fmla="*/ 2147483647 h 23"/>
                  <a:gd name="T4" fmla="*/ 2147483647 w 31"/>
                  <a:gd name="T5" fmla="*/ 2147483647 h 23"/>
                  <a:gd name="T6" fmla="*/ 2147483647 w 31"/>
                  <a:gd name="T7" fmla="*/ 2147483647 h 23"/>
                  <a:gd name="T8" fmla="*/ 2147483647 w 31"/>
                  <a:gd name="T9" fmla="*/ 214748364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23"/>
                  <a:gd name="T17" fmla="*/ 31 w 3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EB3896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608" name="圆角矩形 43"/>
            <p:cNvSpPr>
              <a:spLocks noChangeArrowheads="1"/>
            </p:cNvSpPr>
            <p:nvPr/>
          </p:nvSpPr>
          <p:spPr bwMode="auto">
            <a:xfrm rot="457219">
              <a:off x="0" y="289398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EB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609" name="圆角矩形 44"/>
            <p:cNvSpPr>
              <a:spLocks noChangeArrowheads="1"/>
            </p:cNvSpPr>
            <p:nvPr/>
          </p:nvSpPr>
          <p:spPr bwMode="auto">
            <a:xfrm rot="21142781" flipH="1">
              <a:off x="313851" y="289381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EB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610" name="圆角矩形 45"/>
            <p:cNvSpPr>
              <a:spLocks noChangeArrowheads="1"/>
            </p:cNvSpPr>
            <p:nvPr/>
          </p:nvSpPr>
          <p:spPr bwMode="auto">
            <a:xfrm rot="21437231" flipH="1">
              <a:off x="211781" y="550628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EB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611" name="圆角矩形 46"/>
            <p:cNvSpPr>
              <a:spLocks noChangeArrowheads="1"/>
            </p:cNvSpPr>
            <p:nvPr/>
          </p:nvSpPr>
          <p:spPr bwMode="auto">
            <a:xfrm rot="162769">
              <a:off x="59919" y="550628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EB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1310" name="组合 50"/>
          <p:cNvGrpSpPr/>
          <p:nvPr/>
        </p:nvGrpSpPr>
        <p:grpSpPr bwMode="auto">
          <a:xfrm>
            <a:off x="1344613" y="2570163"/>
            <a:ext cx="166687" cy="501650"/>
            <a:chOff x="0" y="0"/>
            <a:chExt cx="380273" cy="1135650"/>
          </a:xfrm>
          <a:solidFill>
            <a:srgbClr val="ED5A00"/>
          </a:solidFill>
        </p:grpSpPr>
        <p:sp>
          <p:nvSpPr>
            <p:cNvPr id="10597" name="圆角矩形 51"/>
            <p:cNvSpPr>
              <a:spLocks noChangeArrowheads="1"/>
            </p:cNvSpPr>
            <p:nvPr/>
          </p:nvSpPr>
          <p:spPr bwMode="auto">
            <a:xfrm>
              <a:off x="72805" y="361535"/>
              <a:ext cx="234440" cy="255846"/>
            </a:xfrm>
            <a:prstGeom prst="roundRect">
              <a:avLst>
                <a:gd name="adj" fmla="val 349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EB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10598" name="Group 61"/>
            <p:cNvGrpSpPr/>
            <p:nvPr/>
          </p:nvGrpSpPr>
          <p:grpSpPr bwMode="auto">
            <a:xfrm>
              <a:off x="13645" y="0"/>
              <a:ext cx="347391" cy="392181"/>
              <a:chOff x="0" y="0"/>
              <a:chExt cx="1009650" cy="1139826"/>
            </a:xfrm>
            <a:grpFill/>
          </p:grpSpPr>
          <p:sp>
            <p:nvSpPr>
              <p:cNvPr id="10603" name="Freeform 6"/>
              <p:cNvSpPr>
                <a:spLocks noEditPoints="1" noChangeArrowheads="1"/>
              </p:cNvSpPr>
              <p:nvPr/>
            </p:nvSpPr>
            <p:spPr bwMode="auto">
              <a:xfrm>
                <a:off x="274637" y="0"/>
                <a:ext cx="460375" cy="598488"/>
              </a:xfrm>
              <a:custGeom>
                <a:avLst/>
                <a:gdLst>
                  <a:gd name="T0" fmla="*/ 2147483647 w 122"/>
                  <a:gd name="T1" fmla="*/ 2147483647 h 159"/>
                  <a:gd name="T2" fmla="*/ 2147483647 w 122"/>
                  <a:gd name="T3" fmla="*/ 2147483647 h 159"/>
                  <a:gd name="T4" fmla="*/ 2147483647 w 122"/>
                  <a:gd name="T5" fmla="*/ 2147483647 h 159"/>
                  <a:gd name="T6" fmla="*/ 2147483647 w 122"/>
                  <a:gd name="T7" fmla="*/ 2147483647 h 159"/>
                  <a:gd name="T8" fmla="*/ 2147483647 w 122"/>
                  <a:gd name="T9" fmla="*/ 2147483647 h 159"/>
                  <a:gd name="T10" fmla="*/ 2147483647 w 122"/>
                  <a:gd name="T11" fmla="*/ 2147483647 h 159"/>
                  <a:gd name="T12" fmla="*/ 2147483647 w 122"/>
                  <a:gd name="T13" fmla="*/ 2147483647 h 159"/>
                  <a:gd name="T14" fmla="*/ 2147483647 w 122"/>
                  <a:gd name="T15" fmla="*/ 2147483647 h 159"/>
                  <a:gd name="T16" fmla="*/ 2147483647 w 122"/>
                  <a:gd name="T17" fmla="*/ 2147483647 h 159"/>
                  <a:gd name="T18" fmla="*/ 2147483647 w 122"/>
                  <a:gd name="T19" fmla="*/ 2147483647 h 159"/>
                  <a:gd name="T20" fmla="*/ 2147483647 w 122"/>
                  <a:gd name="T21" fmla="*/ 2147483647 h 159"/>
                  <a:gd name="T22" fmla="*/ 2147483647 w 122"/>
                  <a:gd name="T23" fmla="*/ 2147483647 h 159"/>
                  <a:gd name="T24" fmla="*/ 2147483647 w 122"/>
                  <a:gd name="T25" fmla="*/ 2147483647 h 159"/>
                  <a:gd name="T26" fmla="*/ 2147483647 w 122"/>
                  <a:gd name="T27" fmla="*/ 2147483647 h 159"/>
                  <a:gd name="T28" fmla="*/ 2147483647 w 122"/>
                  <a:gd name="T29" fmla="*/ 2147483647 h 159"/>
                  <a:gd name="T30" fmla="*/ 2147483647 w 122"/>
                  <a:gd name="T31" fmla="*/ 2147483647 h 1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2"/>
                  <a:gd name="T49" fmla="*/ 0 h 159"/>
                  <a:gd name="T50" fmla="*/ 122 w 122"/>
                  <a:gd name="T51" fmla="*/ 159 h 1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EB3896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0604" name="Freeform 8"/>
              <p:cNvSpPr>
                <a:spLocks noEditPoints="1" noChangeArrowheads="1"/>
              </p:cNvSpPr>
              <p:nvPr/>
            </p:nvSpPr>
            <p:spPr bwMode="auto">
              <a:xfrm>
                <a:off x="0" y="557213"/>
                <a:ext cx="1009650" cy="582613"/>
              </a:xfrm>
              <a:custGeom>
                <a:avLst/>
                <a:gdLst>
                  <a:gd name="T0" fmla="*/ 2147483647 w 268"/>
                  <a:gd name="T1" fmla="*/ 2147483647 h 155"/>
                  <a:gd name="T2" fmla="*/ 2147483647 w 268"/>
                  <a:gd name="T3" fmla="*/ 0 h 155"/>
                  <a:gd name="T4" fmla="*/ 2147483647 w 268"/>
                  <a:gd name="T5" fmla="*/ 2147483647 h 155"/>
                  <a:gd name="T6" fmla="*/ 2147483647 w 268"/>
                  <a:gd name="T7" fmla="*/ 2147483647 h 155"/>
                  <a:gd name="T8" fmla="*/ 2147483647 w 268"/>
                  <a:gd name="T9" fmla="*/ 2147483647 h 155"/>
                  <a:gd name="T10" fmla="*/ 2147483647 w 268"/>
                  <a:gd name="T11" fmla="*/ 2147483647 h 155"/>
                  <a:gd name="T12" fmla="*/ 2147483647 w 268"/>
                  <a:gd name="T13" fmla="*/ 2147483647 h 155"/>
                  <a:gd name="T14" fmla="*/ 2147483647 w 268"/>
                  <a:gd name="T15" fmla="*/ 2147483647 h 155"/>
                  <a:gd name="T16" fmla="*/ 2147483647 w 268"/>
                  <a:gd name="T17" fmla="*/ 2147483647 h 155"/>
                  <a:gd name="T18" fmla="*/ 2147483647 w 268"/>
                  <a:gd name="T19" fmla="*/ 2147483647 h 155"/>
                  <a:gd name="T20" fmla="*/ 2147483647 w 268"/>
                  <a:gd name="T21" fmla="*/ 2147483647 h 155"/>
                  <a:gd name="T22" fmla="*/ 2147483647 w 268"/>
                  <a:gd name="T23" fmla="*/ 2147483647 h 155"/>
                  <a:gd name="T24" fmla="*/ 2147483647 w 268"/>
                  <a:gd name="T25" fmla="*/ 2147483647 h 155"/>
                  <a:gd name="T26" fmla="*/ 2147483647 w 268"/>
                  <a:gd name="T27" fmla="*/ 2147483647 h 155"/>
                  <a:gd name="T28" fmla="*/ 2147483647 w 268"/>
                  <a:gd name="T29" fmla="*/ 2147483647 h 155"/>
                  <a:gd name="T30" fmla="*/ 2147483647 w 268"/>
                  <a:gd name="T31" fmla="*/ 2147483647 h 155"/>
                  <a:gd name="T32" fmla="*/ 2147483647 w 268"/>
                  <a:gd name="T33" fmla="*/ 2147483647 h 155"/>
                  <a:gd name="T34" fmla="*/ 2147483647 w 268"/>
                  <a:gd name="T35" fmla="*/ 2147483647 h 155"/>
                  <a:gd name="T36" fmla="*/ 2147483647 w 268"/>
                  <a:gd name="T37" fmla="*/ 2147483647 h 155"/>
                  <a:gd name="T38" fmla="*/ 2147483647 w 268"/>
                  <a:gd name="T39" fmla="*/ 2147483647 h 155"/>
                  <a:gd name="T40" fmla="*/ 2147483647 w 268"/>
                  <a:gd name="T41" fmla="*/ 2147483647 h 155"/>
                  <a:gd name="T42" fmla="*/ 2147483647 w 268"/>
                  <a:gd name="T43" fmla="*/ 2147483647 h 1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8"/>
                  <a:gd name="T67" fmla="*/ 0 h 155"/>
                  <a:gd name="T68" fmla="*/ 268 w 268"/>
                  <a:gd name="T69" fmla="*/ 155 h 15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EB3896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0605" name="Freeform 9"/>
              <p:cNvSpPr>
                <a:spLocks noChangeArrowheads="1"/>
              </p:cNvSpPr>
              <p:nvPr/>
            </p:nvSpPr>
            <p:spPr bwMode="auto">
              <a:xfrm>
                <a:off x="447675" y="654050"/>
                <a:ext cx="117475" cy="87313"/>
              </a:xfrm>
              <a:custGeom>
                <a:avLst/>
                <a:gdLst>
                  <a:gd name="T0" fmla="*/ 2147483647 w 31"/>
                  <a:gd name="T1" fmla="*/ 2147483647 h 23"/>
                  <a:gd name="T2" fmla="*/ 2147483647 w 31"/>
                  <a:gd name="T3" fmla="*/ 2147483647 h 23"/>
                  <a:gd name="T4" fmla="*/ 2147483647 w 31"/>
                  <a:gd name="T5" fmla="*/ 2147483647 h 23"/>
                  <a:gd name="T6" fmla="*/ 2147483647 w 31"/>
                  <a:gd name="T7" fmla="*/ 2147483647 h 23"/>
                  <a:gd name="T8" fmla="*/ 2147483647 w 31"/>
                  <a:gd name="T9" fmla="*/ 214748364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23"/>
                  <a:gd name="T17" fmla="*/ 31 w 3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EB3896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599" name="圆角矩形 53"/>
            <p:cNvSpPr>
              <a:spLocks noChangeArrowheads="1"/>
            </p:cNvSpPr>
            <p:nvPr/>
          </p:nvSpPr>
          <p:spPr bwMode="auto">
            <a:xfrm rot="457219">
              <a:off x="0" y="289398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EB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600" name="圆角矩形 54"/>
            <p:cNvSpPr>
              <a:spLocks noChangeArrowheads="1"/>
            </p:cNvSpPr>
            <p:nvPr/>
          </p:nvSpPr>
          <p:spPr bwMode="auto">
            <a:xfrm rot="21142781" flipH="1">
              <a:off x="313851" y="289381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EB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601" name="圆角矩形 55"/>
            <p:cNvSpPr>
              <a:spLocks noChangeArrowheads="1"/>
            </p:cNvSpPr>
            <p:nvPr/>
          </p:nvSpPr>
          <p:spPr bwMode="auto">
            <a:xfrm rot="21437231" flipH="1">
              <a:off x="211781" y="550628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EB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602" name="圆角矩形 56"/>
            <p:cNvSpPr>
              <a:spLocks noChangeArrowheads="1"/>
            </p:cNvSpPr>
            <p:nvPr/>
          </p:nvSpPr>
          <p:spPr bwMode="auto">
            <a:xfrm rot="162769">
              <a:off x="59919" y="550628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EB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1320" name="组合 60"/>
          <p:cNvGrpSpPr/>
          <p:nvPr/>
        </p:nvGrpSpPr>
        <p:grpSpPr bwMode="auto">
          <a:xfrm>
            <a:off x="1657350" y="2570163"/>
            <a:ext cx="166688" cy="501650"/>
            <a:chOff x="0" y="0"/>
            <a:chExt cx="380273" cy="1135650"/>
          </a:xfrm>
          <a:solidFill>
            <a:srgbClr val="ED5A00"/>
          </a:solidFill>
        </p:grpSpPr>
        <p:sp>
          <p:nvSpPr>
            <p:cNvPr id="10588" name="圆角矩形 61"/>
            <p:cNvSpPr>
              <a:spLocks noChangeArrowheads="1"/>
            </p:cNvSpPr>
            <p:nvPr/>
          </p:nvSpPr>
          <p:spPr bwMode="auto">
            <a:xfrm>
              <a:off x="72805" y="361535"/>
              <a:ext cx="234440" cy="255846"/>
            </a:xfrm>
            <a:prstGeom prst="roundRect">
              <a:avLst>
                <a:gd name="adj" fmla="val 349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EB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10589" name="Group 61"/>
            <p:cNvGrpSpPr/>
            <p:nvPr/>
          </p:nvGrpSpPr>
          <p:grpSpPr bwMode="auto">
            <a:xfrm>
              <a:off x="13645" y="0"/>
              <a:ext cx="347391" cy="392181"/>
              <a:chOff x="0" y="0"/>
              <a:chExt cx="1009650" cy="1139826"/>
            </a:xfrm>
            <a:grpFill/>
          </p:grpSpPr>
          <p:sp>
            <p:nvSpPr>
              <p:cNvPr id="10594" name="Freeform 6"/>
              <p:cNvSpPr>
                <a:spLocks noEditPoints="1" noChangeArrowheads="1"/>
              </p:cNvSpPr>
              <p:nvPr/>
            </p:nvSpPr>
            <p:spPr bwMode="auto">
              <a:xfrm>
                <a:off x="274637" y="0"/>
                <a:ext cx="460375" cy="598488"/>
              </a:xfrm>
              <a:custGeom>
                <a:avLst/>
                <a:gdLst>
                  <a:gd name="T0" fmla="*/ 2147483647 w 122"/>
                  <a:gd name="T1" fmla="*/ 2147483647 h 159"/>
                  <a:gd name="T2" fmla="*/ 2147483647 w 122"/>
                  <a:gd name="T3" fmla="*/ 2147483647 h 159"/>
                  <a:gd name="T4" fmla="*/ 2147483647 w 122"/>
                  <a:gd name="T5" fmla="*/ 2147483647 h 159"/>
                  <a:gd name="T6" fmla="*/ 2147483647 w 122"/>
                  <a:gd name="T7" fmla="*/ 2147483647 h 159"/>
                  <a:gd name="T8" fmla="*/ 2147483647 w 122"/>
                  <a:gd name="T9" fmla="*/ 2147483647 h 159"/>
                  <a:gd name="T10" fmla="*/ 2147483647 w 122"/>
                  <a:gd name="T11" fmla="*/ 2147483647 h 159"/>
                  <a:gd name="T12" fmla="*/ 2147483647 w 122"/>
                  <a:gd name="T13" fmla="*/ 2147483647 h 159"/>
                  <a:gd name="T14" fmla="*/ 2147483647 w 122"/>
                  <a:gd name="T15" fmla="*/ 2147483647 h 159"/>
                  <a:gd name="T16" fmla="*/ 2147483647 w 122"/>
                  <a:gd name="T17" fmla="*/ 2147483647 h 159"/>
                  <a:gd name="T18" fmla="*/ 2147483647 w 122"/>
                  <a:gd name="T19" fmla="*/ 2147483647 h 159"/>
                  <a:gd name="T20" fmla="*/ 2147483647 w 122"/>
                  <a:gd name="T21" fmla="*/ 2147483647 h 159"/>
                  <a:gd name="T22" fmla="*/ 2147483647 w 122"/>
                  <a:gd name="T23" fmla="*/ 2147483647 h 159"/>
                  <a:gd name="T24" fmla="*/ 2147483647 w 122"/>
                  <a:gd name="T25" fmla="*/ 2147483647 h 159"/>
                  <a:gd name="T26" fmla="*/ 2147483647 w 122"/>
                  <a:gd name="T27" fmla="*/ 2147483647 h 159"/>
                  <a:gd name="T28" fmla="*/ 2147483647 w 122"/>
                  <a:gd name="T29" fmla="*/ 2147483647 h 159"/>
                  <a:gd name="T30" fmla="*/ 2147483647 w 122"/>
                  <a:gd name="T31" fmla="*/ 2147483647 h 1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2"/>
                  <a:gd name="T49" fmla="*/ 0 h 159"/>
                  <a:gd name="T50" fmla="*/ 122 w 122"/>
                  <a:gd name="T51" fmla="*/ 159 h 1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EB3896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0595" name="Freeform 8"/>
              <p:cNvSpPr>
                <a:spLocks noEditPoints="1" noChangeArrowheads="1"/>
              </p:cNvSpPr>
              <p:nvPr/>
            </p:nvSpPr>
            <p:spPr bwMode="auto">
              <a:xfrm>
                <a:off x="0" y="557213"/>
                <a:ext cx="1009650" cy="582613"/>
              </a:xfrm>
              <a:custGeom>
                <a:avLst/>
                <a:gdLst>
                  <a:gd name="T0" fmla="*/ 2147483647 w 268"/>
                  <a:gd name="T1" fmla="*/ 2147483647 h 155"/>
                  <a:gd name="T2" fmla="*/ 2147483647 w 268"/>
                  <a:gd name="T3" fmla="*/ 0 h 155"/>
                  <a:gd name="T4" fmla="*/ 2147483647 w 268"/>
                  <a:gd name="T5" fmla="*/ 2147483647 h 155"/>
                  <a:gd name="T6" fmla="*/ 2147483647 w 268"/>
                  <a:gd name="T7" fmla="*/ 2147483647 h 155"/>
                  <a:gd name="T8" fmla="*/ 2147483647 w 268"/>
                  <a:gd name="T9" fmla="*/ 2147483647 h 155"/>
                  <a:gd name="T10" fmla="*/ 2147483647 w 268"/>
                  <a:gd name="T11" fmla="*/ 2147483647 h 155"/>
                  <a:gd name="T12" fmla="*/ 2147483647 w 268"/>
                  <a:gd name="T13" fmla="*/ 2147483647 h 155"/>
                  <a:gd name="T14" fmla="*/ 2147483647 w 268"/>
                  <a:gd name="T15" fmla="*/ 2147483647 h 155"/>
                  <a:gd name="T16" fmla="*/ 2147483647 w 268"/>
                  <a:gd name="T17" fmla="*/ 2147483647 h 155"/>
                  <a:gd name="T18" fmla="*/ 2147483647 w 268"/>
                  <a:gd name="T19" fmla="*/ 2147483647 h 155"/>
                  <a:gd name="T20" fmla="*/ 2147483647 w 268"/>
                  <a:gd name="T21" fmla="*/ 2147483647 h 155"/>
                  <a:gd name="T22" fmla="*/ 2147483647 w 268"/>
                  <a:gd name="T23" fmla="*/ 2147483647 h 155"/>
                  <a:gd name="T24" fmla="*/ 2147483647 w 268"/>
                  <a:gd name="T25" fmla="*/ 2147483647 h 155"/>
                  <a:gd name="T26" fmla="*/ 2147483647 w 268"/>
                  <a:gd name="T27" fmla="*/ 2147483647 h 155"/>
                  <a:gd name="T28" fmla="*/ 2147483647 w 268"/>
                  <a:gd name="T29" fmla="*/ 2147483647 h 155"/>
                  <a:gd name="T30" fmla="*/ 2147483647 w 268"/>
                  <a:gd name="T31" fmla="*/ 2147483647 h 155"/>
                  <a:gd name="T32" fmla="*/ 2147483647 w 268"/>
                  <a:gd name="T33" fmla="*/ 2147483647 h 155"/>
                  <a:gd name="T34" fmla="*/ 2147483647 w 268"/>
                  <a:gd name="T35" fmla="*/ 2147483647 h 155"/>
                  <a:gd name="T36" fmla="*/ 2147483647 w 268"/>
                  <a:gd name="T37" fmla="*/ 2147483647 h 155"/>
                  <a:gd name="T38" fmla="*/ 2147483647 w 268"/>
                  <a:gd name="T39" fmla="*/ 2147483647 h 155"/>
                  <a:gd name="T40" fmla="*/ 2147483647 w 268"/>
                  <a:gd name="T41" fmla="*/ 2147483647 h 155"/>
                  <a:gd name="T42" fmla="*/ 2147483647 w 268"/>
                  <a:gd name="T43" fmla="*/ 2147483647 h 1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8"/>
                  <a:gd name="T67" fmla="*/ 0 h 155"/>
                  <a:gd name="T68" fmla="*/ 268 w 268"/>
                  <a:gd name="T69" fmla="*/ 155 h 15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EB3896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0596" name="Freeform 9"/>
              <p:cNvSpPr>
                <a:spLocks noChangeArrowheads="1"/>
              </p:cNvSpPr>
              <p:nvPr/>
            </p:nvSpPr>
            <p:spPr bwMode="auto">
              <a:xfrm>
                <a:off x="447675" y="654050"/>
                <a:ext cx="117475" cy="87313"/>
              </a:xfrm>
              <a:custGeom>
                <a:avLst/>
                <a:gdLst>
                  <a:gd name="T0" fmla="*/ 2147483647 w 31"/>
                  <a:gd name="T1" fmla="*/ 2147483647 h 23"/>
                  <a:gd name="T2" fmla="*/ 2147483647 w 31"/>
                  <a:gd name="T3" fmla="*/ 2147483647 h 23"/>
                  <a:gd name="T4" fmla="*/ 2147483647 w 31"/>
                  <a:gd name="T5" fmla="*/ 2147483647 h 23"/>
                  <a:gd name="T6" fmla="*/ 2147483647 w 31"/>
                  <a:gd name="T7" fmla="*/ 2147483647 h 23"/>
                  <a:gd name="T8" fmla="*/ 2147483647 w 31"/>
                  <a:gd name="T9" fmla="*/ 214748364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23"/>
                  <a:gd name="T17" fmla="*/ 31 w 3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EB3896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590" name="圆角矩形 63"/>
            <p:cNvSpPr>
              <a:spLocks noChangeArrowheads="1"/>
            </p:cNvSpPr>
            <p:nvPr/>
          </p:nvSpPr>
          <p:spPr bwMode="auto">
            <a:xfrm rot="457219">
              <a:off x="0" y="289398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EB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591" name="圆角矩形 64"/>
            <p:cNvSpPr>
              <a:spLocks noChangeArrowheads="1"/>
            </p:cNvSpPr>
            <p:nvPr/>
          </p:nvSpPr>
          <p:spPr bwMode="auto">
            <a:xfrm rot="21142781" flipH="1">
              <a:off x="313851" y="289381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EB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592" name="圆角矩形 65"/>
            <p:cNvSpPr>
              <a:spLocks noChangeArrowheads="1"/>
            </p:cNvSpPr>
            <p:nvPr/>
          </p:nvSpPr>
          <p:spPr bwMode="auto">
            <a:xfrm rot="21437231" flipH="1">
              <a:off x="211781" y="550628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EB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593" name="圆角矩形 66"/>
            <p:cNvSpPr>
              <a:spLocks noChangeArrowheads="1"/>
            </p:cNvSpPr>
            <p:nvPr/>
          </p:nvSpPr>
          <p:spPr bwMode="auto">
            <a:xfrm rot="162769">
              <a:off x="59919" y="550628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EB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1330" name="组合 70"/>
          <p:cNvGrpSpPr/>
          <p:nvPr/>
        </p:nvGrpSpPr>
        <p:grpSpPr bwMode="auto">
          <a:xfrm>
            <a:off x="1968500" y="2570163"/>
            <a:ext cx="168275" cy="501650"/>
            <a:chOff x="0" y="0"/>
            <a:chExt cx="380273" cy="1135650"/>
          </a:xfrm>
          <a:solidFill>
            <a:srgbClr val="ED5A00"/>
          </a:solidFill>
        </p:grpSpPr>
        <p:sp>
          <p:nvSpPr>
            <p:cNvPr id="10579" name="圆角矩形 71"/>
            <p:cNvSpPr>
              <a:spLocks noChangeArrowheads="1"/>
            </p:cNvSpPr>
            <p:nvPr/>
          </p:nvSpPr>
          <p:spPr bwMode="auto">
            <a:xfrm>
              <a:off x="72805" y="361535"/>
              <a:ext cx="234440" cy="255846"/>
            </a:xfrm>
            <a:prstGeom prst="roundRect">
              <a:avLst>
                <a:gd name="adj" fmla="val 349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EB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10580" name="Group 61"/>
            <p:cNvGrpSpPr/>
            <p:nvPr/>
          </p:nvGrpSpPr>
          <p:grpSpPr bwMode="auto">
            <a:xfrm>
              <a:off x="13645" y="0"/>
              <a:ext cx="347391" cy="392181"/>
              <a:chOff x="0" y="0"/>
              <a:chExt cx="1009650" cy="1139826"/>
            </a:xfrm>
            <a:grpFill/>
          </p:grpSpPr>
          <p:sp>
            <p:nvSpPr>
              <p:cNvPr id="10585" name="Freeform 6"/>
              <p:cNvSpPr>
                <a:spLocks noEditPoints="1" noChangeArrowheads="1"/>
              </p:cNvSpPr>
              <p:nvPr/>
            </p:nvSpPr>
            <p:spPr bwMode="auto">
              <a:xfrm>
                <a:off x="274637" y="0"/>
                <a:ext cx="460375" cy="598488"/>
              </a:xfrm>
              <a:custGeom>
                <a:avLst/>
                <a:gdLst>
                  <a:gd name="T0" fmla="*/ 2147483647 w 122"/>
                  <a:gd name="T1" fmla="*/ 2147483647 h 159"/>
                  <a:gd name="T2" fmla="*/ 2147483647 w 122"/>
                  <a:gd name="T3" fmla="*/ 2147483647 h 159"/>
                  <a:gd name="T4" fmla="*/ 2147483647 w 122"/>
                  <a:gd name="T5" fmla="*/ 2147483647 h 159"/>
                  <a:gd name="T6" fmla="*/ 2147483647 w 122"/>
                  <a:gd name="T7" fmla="*/ 2147483647 h 159"/>
                  <a:gd name="T8" fmla="*/ 2147483647 w 122"/>
                  <a:gd name="T9" fmla="*/ 2147483647 h 159"/>
                  <a:gd name="T10" fmla="*/ 2147483647 w 122"/>
                  <a:gd name="T11" fmla="*/ 2147483647 h 159"/>
                  <a:gd name="T12" fmla="*/ 2147483647 w 122"/>
                  <a:gd name="T13" fmla="*/ 2147483647 h 159"/>
                  <a:gd name="T14" fmla="*/ 2147483647 w 122"/>
                  <a:gd name="T15" fmla="*/ 2147483647 h 159"/>
                  <a:gd name="T16" fmla="*/ 2147483647 w 122"/>
                  <a:gd name="T17" fmla="*/ 2147483647 h 159"/>
                  <a:gd name="T18" fmla="*/ 2147483647 w 122"/>
                  <a:gd name="T19" fmla="*/ 2147483647 h 159"/>
                  <a:gd name="T20" fmla="*/ 2147483647 w 122"/>
                  <a:gd name="T21" fmla="*/ 2147483647 h 159"/>
                  <a:gd name="T22" fmla="*/ 2147483647 w 122"/>
                  <a:gd name="T23" fmla="*/ 2147483647 h 159"/>
                  <a:gd name="T24" fmla="*/ 2147483647 w 122"/>
                  <a:gd name="T25" fmla="*/ 2147483647 h 159"/>
                  <a:gd name="T26" fmla="*/ 2147483647 w 122"/>
                  <a:gd name="T27" fmla="*/ 2147483647 h 159"/>
                  <a:gd name="T28" fmla="*/ 2147483647 w 122"/>
                  <a:gd name="T29" fmla="*/ 2147483647 h 159"/>
                  <a:gd name="T30" fmla="*/ 2147483647 w 122"/>
                  <a:gd name="T31" fmla="*/ 2147483647 h 1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2"/>
                  <a:gd name="T49" fmla="*/ 0 h 159"/>
                  <a:gd name="T50" fmla="*/ 122 w 122"/>
                  <a:gd name="T51" fmla="*/ 159 h 1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EB3896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0586" name="Freeform 8"/>
              <p:cNvSpPr>
                <a:spLocks noEditPoints="1" noChangeArrowheads="1"/>
              </p:cNvSpPr>
              <p:nvPr/>
            </p:nvSpPr>
            <p:spPr bwMode="auto">
              <a:xfrm>
                <a:off x="0" y="557213"/>
                <a:ext cx="1009650" cy="582613"/>
              </a:xfrm>
              <a:custGeom>
                <a:avLst/>
                <a:gdLst>
                  <a:gd name="T0" fmla="*/ 2147483647 w 268"/>
                  <a:gd name="T1" fmla="*/ 2147483647 h 155"/>
                  <a:gd name="T2" fmla="*/ 2147483647 w 268"/>
                  <a:gd name="T3" fmla="*/ 0 h 155"/>
                  <a:gd name="T4" fmla="*/ 2147483647 w 268"/>
                  <a:gd name="T5" fmla="*/ 2147483647 h 155"/>
                  <a:gd name="T6" fmla="*/ 2147483647 w 268"/>
                  <a:gd name="T7" fmla="*/ 2147483647 h 155"/>
                  <a:gd name="T8" fmla="*/ 2147483647 w 268"/>
                  <a:gd name="T9" fmla="*/ 2147483647 h 155"/>
                  <a:gd name="T10" fmla="*/ 2147483647 w 268"/>
                  <a:gd name="T11" fmla="*/ 2147483647 h 155"/>
                  <a:gd name="T12" fmla="*/ 2147483647 w 268"/>
                  <a:gd name="T13" fmla="*/ 2147483647 h 155"/>
                  <a:gd name="T14" fmla="*/ 2147483647 w 268"/>
                  <a:gd name="T15" fmla="*/ 2147483647 h 155"/>
                  <a:gd name="T16" fmla="*/ 2147483647 w 268"/>
                  <a:gd name="T17" fmla="*/ 2147483647 h 155"/>
                  <a:gd name="T18" fmla="*/ 2147483647 w 268"/>
                  <a:gd name="T19" fmla="*/ 2147483647 h 155"/>
                  <a:gd name="T20" fmla="*/ 2147483647 w 268"/>
                  <a:gd name="T21" fmla="*/ 2147483647 h 155"/>
                  <a:gd name="T22" fmla="*/ 2147483647 w 268"/>
                  <a:gd name="T23" fmla="*/ 2147483647 h 155"/>
                  <a:gd name="T24" fmla="*/ 2147483647 w 268"/>
                  <a:gd name="T25" fmla="*/ 2147483647 h 155"/>
                  <a:gd name="T26" fmla="*/ 2147483647 w 268"/>
                  <a:gd name="T27" fmla="*/ 2147483647 h 155"/>
                  <a:gd name="T28" fmla="*/ 2147483647 w 268"/>
                  <a:gd name="T29" fmla="*/ 2147483647 h 155"/>
                  <a:gd name="T30" fmla="*/ 2147483647 w 268"/>
                  <a:gd name="T31" fmla="*/ 2147483647 h 155"/>
                  <a:gd name="T32" fmla="*/ 2147483647 w 268"/>
                  <a:gd name="T33" fmla="*/ 2147483647 h 155"/>
                  <a:gd name="T34" fmla="*/ 2147483647 w 268"/>
                  <a:gd name="T35" fmla="*/ 2147483647 h 155"/>
                  <a:gd name="T36" fmla="*/ 2147483647 w 268"/>
                  <a:gd name="T37" fmla="*/ 2147483647 h 155"/>
                  <a:gd name="T38" fmla="*/ 2147483647 w 268"/>
                  <a:gd name="T39" fmla="*/ 2147483647 h 155"/>
                  <a:gd name="T40" fmla="*/ 2147483647 w 268"/>
                  <a:gd name="T41" fmla="*/ 2147483647 h 155"/>
                  <a:gd name="T42" fmla="*/ 2147483647 w 268"/>
                  <a:gd name="T43" fmla="*/ 2147483647 h 1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8"/>
                  <a:gd name="T67" fmla="*/ 0 h 155"/>
                  <a:gd name="T68" fmla="*/ 268 w 268"/>
                  <a:gd name="T69" fmla="*/ 155 h 15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EB3896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0587" name="Freeform 9"/>
              <p:cNvSpPr>
                <a:spLocks noChangeArrowheads="1"/>
              </p:cNvSpPr>
              <p:nvPr/>
            </p:nvSpPr>
            <p:spPr bwMode="auto">
              <a:xfrm>
                <a:off x="447675" y="654050"/>
                <a:ext cx="117475" cy="87313"/>
              </a:xfrm>
              <a:custGeom>
                <a:avLst/>
                <a:gdLst>
                  <a:gd name="T0" fmla="*/ 2147483647 w 31"/>
                  <a:gd name="T1" fmla="*/ 2147483647 h 23"/>
                  <a:gd name="T2" fmla="*/ 2147483647 w 31"/>
                  <a:gd name="T3" fmla="*/ 2147483647 h 23"/>
                  <a:gd name="T4" fmla="*/ 2147483647 w 31"/>
                  <a:gd name="T5" fmla="*/ 2147483647 h 23"/>
                  <a:gd name="T6" fmla="*/ 2147483647 w 31"/>
                  <a:gd name="T7" fmla="*/ 2147483647 h 23"/>
                  <a:gd name="T8" fmla="*/ 2147483647 w 31"/>
                  <a:gd name="T9" fmla="*/ 214748364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23"/>
                  <a:gd name="T17" fmla="*/ 31 w 3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EB3896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581" name="圆角矩形 73"/>
            <p:cNvSpPr>
              <a:spLocks noChangeArrowheads="1"/>
            </p:cNvSpPr>
            <p:nvPr/>
          </p:nvSpPr>
          <p:spPr bwMode="auto">
            <a:xfrm rot="457219">
              <a:off x="0" y="289398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EB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582" name="圆角矩形 74"/>
            <p:cNvSpPr>
              <a:spLocks noChangeArrowheads="1"/>
            </p:cNvSpPr>
            <p:nvPr/>
          </p:nvSpPr>
          <p:spPr bwMode="auto">
            <a:xfrm rot="21142781" flipH="1">
              <a:off x="313851" y="289381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EB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583" name="圆角矩形 75"/>
            <p:cNvSpPr>
              <a:spLocks noChangeArrowheads="1"/>
            </p:cNvSpPr>
            <p:nvPr/>
          </p:nvSpPr>
          <p:spPr bwMode="auto">
            <a:xfrm rot="21437231" flipH="1">
              <a:off x="211781" y="550628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EB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584" name="圆角矩形 76"/>
            <p:cNvSpPr>
              <a:spLocks noChangeArrowheads="1"/>
            </p:cNvSpPr>
            <p:nvPr/>
          </p:nvSpPr>
          <p:spPr bwMode="auto">
            <a:xfrm rot="162769">
              <a:off x="59919" y="550628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EB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1340" name="组合 80"/>
          <p:cNvGrpSpPr/>
          <p:nvPr/>
        </p:nvGrpSpPr>
        <p:grpSpPr bwMode="auto">
          <a:xfrm>
            <a:off x="2279650" y="2570163"/>
            <a:ext cx="168275" cy="501650"/>
            <a:chOff x="0" y="0"/>
            <a:chExt cx="380273" cy="1135650"/>
          </a:xfrm>
          <a:solidFill>
            <a:srgbClr val="ED5A00"/>
          </a:solidFill>
        </p:grpSpPr>
        <p:sp>
          <p:nvSpPr>
            <p:cNvPr id="10570" name="圆角矩形 81"/>
            <p:cNvSpPr>
              <a:spLocks noChangeArrowheads="1"/>
            </p:cNvSpPr>
            <p:nvPr/>
          </p:nvSpPr>
          <p:spPr bwMode="auto">
            <a:xfrm>
              <a:off x="72805" y="361535"/>
              <a:ext cx="234440" cy="255846"/>
            </a:xfrm>
            <a:prstGeom prst="roundRect">
              <a:avLst>
                <a:gd name="adj" fmla="val 349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EB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10571" name="Group 61"/>
            <p:cNvGrpSpPr/>
            <p:nvPr/>
          </p:nvGrpSpPr>
          <p:grpSpPr bwMode="auto">
            <a:xfrm>
              <a:off x="13645" y="0"/>
              <a:ext cx="347391" cy="392181"/>
              <a:chOff x="0" y="0"/>
              <a:chExt cx="1009650" cy="1139826"/>
            </a:xfrm>
            <a:grpFill/>
          </p:grpSpPr>
          <p:sp>
            <p:nvSpPr>
              <p:cNvPr id="10576" name="Freeform 6"/>
              <p:cNvSpPr>
                <a:spLocks noEditPoints="1" noChangeArrowheads="1"/>
              </p:cNvSpPr>
              <p:nvPr/>
            </p:nvSpPr>
            <p:spPr bwMode="auto">
              <a:xfrm>
                <a:off x="274637" y="0"/>
                <a:ext cx="460375" cy="598488"/>
              </a:xfrm>
              <a:custGeom>
                <a:avLst/>
                <a:gdLst>
                  <a:gd name="T0" fmla="*/ 2147483647 w 122"/>
                  <a:gd name="T1" fmla="*/ 2147483647 h 159"/>
                  <a:gd name="T2" fmla="*/ 2147483647 w 122"/>
                  <a:gd name="T3" fmla="*/ 2147483647 h 159"/>
                  <a:gd name="T4" fmla="*/ 2147483647 w 122"/>
                  <a:gd name="T5" fmla="*/ 2147483647 h 159"/>
                  <a:gd name="T6" fmla="*/ 2147483647 w 122"/>
                  <a:gd name="T7" fmla="*/ 2147483647 h 159"/>
                  <a:gd name="T8" fmla="*/ 2147483647 w 122"/>
                  <a:gd name="T9" fmla="*/ 2147483647 h 159"/>
                  <a:gd name="T10" fmla="*/ 2147483647 w 122"/>
                  <a:gd name="T11" fmla="*/ 2147483647 h 159"/>
                  <a:gd name="T12" fmla="*/ 2147483647 w 122"/>
                  <a:gd name="T13" fmla="*/ 2147483647 h 159"/>
                  <a:gd name="T14" fmla="*/ 2147483647 w 122"/>
                  <a:gd name="T15" fmla="*/ 2147483647 h 159"/>
                  <a:gd name="T16" fmla="*/ 2147483647 w 122"/>
                  <a:gd name="T17" fmla="*/ 2147483647 h 159"/>
                  <a:gd name="T18" fmla="*/ 2147483647 w 122"/>
                  <a:gd name="T19" fmla="*/ 2147483647 h 159"/>
                  <a:gd name="T20" fmla="*/ 2147483647 w 122"/>
                  <a:gd name="T21" fmla="*/ 2147483647 h 159"/>
                  <a:gd name="T22" fmla="*/ 2147483647 w 122"/>
                  <a:gd name="T23" fmla="*/ 2147483647 h 159"/>
                  <a:gd name="T24" fmla="*/ 2147483647 w 122"/>
                  <a:gd name="T25" fmla="*/ 2147483647 h 159"/>
                  <a:gd name="T26" fmla="*/ 2147483647 w 122"/>
                  <a:gd name="T27" fmla="*/ 2147483647 h 159"/>
                  <a:gd name="T28" fmla="*/ 2147483647 w 122"/>
                  <a:gd name="T29" fmla="*/ 2147483647 h 159"/>
                  <a:gd name="T30" fmla="*/ 2147483647 w 122"/>
                  <a:gd name="T31" fmla="*/ 2147483647 h 1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2"/>
                  <a:gd name="T49" fmla="*/ 0 h 159"/>
                  <a:gd name="T50" fmla="*/ 122 w 122"/>
                  <a:gd name="T51" fmla="*/ 159 h 1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EB3896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0577" name="Freeform 8"/>
              <p:cNvSpPr>
                <a:spLocks noEditPoints="1" noChangeArrowheads="1"/>
              </p:cNvSpPr>
              <p:nvPr/>
            </p:nvSpPr>
            <p:spPr bwMode="auto">
              <a:xfrm>
                <a:off x="0" y="557213"/>
                <a:ext cx="1009650" cy="582613"/>
              </a:xfrm>
              <a:custGeom>
                <a:avLst/>
                <a:gdLst>
                  <a:gd name="T0" fmla="*/ 2147483647 w 268"/>
                  <a:gd name="T1" fmla="*/ 2147483647 h 155"/>
                  <a:gd name="T2" fmla="*/ 2147483647 w 268"/>
                  <a:gd name="T3" fmla="*/ 0 h 155"/>
                  <a:gd name="T4" fmla="*/ 2147483647 w 268"/>
                  <a:gd name="T5" fmla="*/ 2147483647 h 155"/>
                  <a:gd name="T6" fmla="*/ 2147483647 w 268"/>
                  <a:gd name="T7" fmla="*/ 2147483647 h 155"/>
                  <a:gd name="T8" fmla="*/ 2147483647 w 268"/>
                  <a:gd name="T9" fmla="*/ 2147483647 h 155"/>
                  <a:gd name="T10" fmla="*/ 2147483647 w 268"/>
                  <a:gd name="T11" fmla="*/ 2147483647 h 155"/>
                  <a:gd name="T12" fmla="*/ 2147483647 w 268"/>
                  <a:gd name="T13" fmla="*/ 2147483647 h 155"/>
                  <a:gd name="T14" fmla="*/ 2147483647 w 268"/>
                  <a:gd name="T15" fmla="*/ 2147483647 h 155"/>
                  <a:gd name="T16" fmla="*/ 2147483647 w 268"/>
                  <a:gd name="T17" fmla="*/ 2147483647 h 155"/>
                  <a:gd name="T18" fmla="*/ 2147483647 w 268"/>
                  <a:gd name="T19" fmla="*/ 2147483647 h 155"/>
                  <a:gd name="T20" fmla="*/ 2147483647 w 268"/>
                  <a:gd name="T21" fmla="*/ 2147483647 h 155"/>
                  <a:gd name="T22" fmla="*/ 2147483647 w 268"/>
                  <a:gd name="T23" fmla="*/ 2147483647 h 155"/>
                  <a:gd name="T24" fmla="*/ 2147483647 w 268"/>
                  <a:gd name="T25" fmla="*/ 2147483647 h 155"/>
                  <a:gd name="T26" fmla="*/ 2147483647 w 268"/>
                  <a:gd name="T27" fmla="*/ 2147483647 h 155"/>
                  <a:gd name="T28" fmla="*/ 2147483647 w 268"/>
                  <a:gd name="T29" fmla="*/ 2147483647 h 155"/>
                  <a:gd name="T30" fmla="*/ 2147483647 w 268"/>
                  <a:gd name="T31" fmla="*/ 2147483647 h 155"/>
                  <a:gd name="T32" fmla="*/ 2147483647 w 268"/>
                  <a:gd name="T33" fmla="*/ 2147483647 h 155"/>
                  <a:gd name="T34" fmla="*/ 2147483647 w 268"/>
                  <a:gd name="T35" fmla="*/ 2147483647 h 155"/>
                  <a:gd name="T36" fmla="*/ 2147483647 w 268"/>
                  <a:gd name="T37" fmla="*/ 2147483647 h 155"/>
                  <a:gd name="T38" fmla="*/ 2147483647 w 268"/>
                  <a:gd name="T39" fmla="*/ 2147483647 h 155"/>
                  <a:gd name="T40" fmla="*/ 2147483647 w 268"/>
                  <a:gd name="T41" fmla="*/ 2147483647 h 155"/>
                  <a:gd name="T42" fmla="*/ 2147483647 w 268"/>
                  <a:gd name="T43" fmla="*/ 2147483647 h 1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8"/>
                  <a:gd name="T67" fmla="*/ 0 h 155"/>
                  <a:gd name="T68" fmla="*/ 268 w 268"/>
                  <a:gd name="T69" fmla="*/ 155 h 15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EB3896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0578" name="Freeform 9"/>
              <p:cNvSpPr>
                <a:spLocks noChangeArrowheads="1"/>
              </p:cNvSpPr>
              <p:nvPr/>
            </p:nvSpPr>
            <p:spPr bwMode="auto">
              <a:xfrm>
                <a:off x="447675" y="654050"/>
                <a:ext cx="117475" cy="87313"/>
              </a:xfrm>
              <a:custGeom>
                <a:avLst/>
                <a:gdLst>
                  <a:gd name="T0" fmla="*/ 2147483647 w 31"/>
                  <a:gd name="T1" fmla="*/ 2147483647 h 23"/>
                  <a:gd name="T2" fmla="*/ 2147483647 w 31"/>
                  <a:gd name="T3" fmla="*/ 2147483647 h 23"/>
                  <a:gd name="T4" fmla="*/ 2147483647 w 31"/>
                  <a:gd name="T5" fmla="*/ 2147483647 h 23"/>
                  <a:gd name="T6" fmla="*/ 2147483647 w 31"/>
                  <a:gd name="T7" fmla="*/ 2147483647 h 23"/>
                  <a:gd name="T8" fmla="*/ 2147483647 w 31"/>
                  <a:gd name="T9" fmla="*/ 214748364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23"/>
                  <a:gd name="T17" fmla="*/ 31 w 3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EB3896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572" name="圆角矩形 83"/>
            <p:cNvSpPr>
              <a:spLocks noChangeArrowheads="1"/>
            </p:cNvSpPr>
            <p:nvPr/>
          </p:nvSpPr>
          <p:spPr bwMode="auto">
            <a:xfrm rot="457219">
              <a:off x="0" y="289398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EB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573" name="圆角矩形 84"/>
            <p:cNvSpPr>
              <a:spLocks noChangeArrowheads="1"/>
            </p:cNvSpPr>
            <p:nvPr/>
          </p:nvSpPr>
          <p:spPr bwMode="auto">
            <a:xfrm rot="21142781" flipH="1">
              <a:off x="313851" y="289381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EB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574" name="圆角矩形 85"/>
            <p:cNvSpPr>
              <a:spLocks noChangeArrowheads="1"/>
            </p:cNvSpPr>
            <p:nvPr/>
          </p:nvSpPr>
          <p:spPr bwMode="auto">
            <a:xfrm rot="21437231" flipH="1">
              <a:off x="211781" y="550628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EB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575" name="圆角矩形 86"/>
            <p:cNvSpPr>
              <a:spLocks noChangeArrowheads="1"/>
            </p:cNvSpPr>
            <p:nvPr/>
          </p:nvSpPr>
          <p:spPr bwMode="auto">
            <a:xfrm rot="162769">
              <a:off x="59919" y="550628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EB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1350" name="组合 90"/>
          <p:cNvGrpSpPr/>
          <p:nvPr/>
        </p:nvGrpSpPr>
        <p:grpSpPr bwMode="auto">
          <a:xfrm>
            <a:off x="2592388" y="2570163"/>
            <a:ext cx="166687" cy="501650"/>
            <a:chOff x="0" y="0"/>
            <a:chExt cx="380273" cy="1135650"/>
          </a:xfrm>
          <a:solidFill>
            <a:srgbClr val="ED5A00"/>
          </a:solidFill>
        </p:grpSpPr>
        <p:sp>
          <p:nvSpPr>
            <p:cNvPr id="10561" name="圆角矩形 91"/>
            <p:cNvSpPr>
              <a:spLocks noChangeArrowheads="1"/>
            </p:cNvSpPr>
            <p:nvPr/>
          </p:nvSpPr>
          <p:spPr bwMode="auto">
            <a:xfrm>
              <a:off x="72805" y="361535"/>
              <a:ext cx="234440" cy="255846"/>
            </a:xfrm>
            <a:prstGeom prst="roundRect">
              <a:avLst>
                <a:gd name="adj" fmla="val 349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EB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10562" name="Group 61"/>
            <p:cNvGrpSpPr/>
            <p:nvPr/>
          </p:nvGrpSpPr>
          <p:grpSpPr bwMode="auto">
            <a:xfrm>
              <a:off x="13645" y="0"/>
              <a:ext cx="347391" cy="392181"/>
              <a:chOff x="0" y="0"/>
              <a:chExt cx="1009650" cy="1139826"/>
            </a:xfrm>
            <a:grpFill/>
          </p:grpSpPr>
          <p:sp>
            <p:nvSpPr>
              <p:cNvPr id="10567" name="Freeform 6"/>
              <p:cNvSpPr>
                <a:spLocks noEditPoints="1" noChangeArrowheads="1"/>
              </p:cNvSpPr>
              <p:nvPr/>
            </p:nvSpPr>
            <p:spPr bwMode="auto">
              <a:xfrm>
                <a:off x="274637" y="0"/>
                <a:ext cx="460375" cy="598488"/>
              </a:xfrm>
              <a:custGeom>
                <a:avLst/>
                <a:gdLst>
                  <a:gd name="T0" fmla="*/ 2147483647 w 122"/>
                  <a:gd name="T1" fmla="*/ 2147483647 h 159"/>
                  <a:gd name="T2" fmla="*/ 2147483647 w 122"/>
                  <a:gd name="T3" fmla="*/ 2147483647 h 159"/>
                  <a:gd name="T4" fmla="*/ 2147483647 w 122"/>
                  <a:gd name="T5" fmla="*/ 2147483647 h 159"/>
                  <a:gd name="T6" fmla="*/ 2147483647 w 122"/>
                  <a:gd name="T7" fmla="*/ 2147483647 h 159"/>
                  <a:gd name="T8" fmla="*/ 2147483647 w 122"/>
                  <a:gd name="T9" fmla="*/ 2147483647 h 159"/>
                  <a:gd name="T10" fmla="*/ 2147483647 w 122"/>
                  <a:gd name="T11" fmla="*/ 2147483647 h 159"/>
                  <a:gd name="T12" fmla="*/ 2147483647 w 122"/>
                  <a:gd name="T13" fmla="*/ 2147483647 h 159"/>
                  <a:gd name="T14" fmla="*/ 2147483647 w 122"/>
                  <a:gd name="T15" fmla="*/ 2147483647 h 159"/>
                  <a:gd name="T16" fmla="*/ 2147483647 w 122"/>
                  <a:gd name="T17" fmla="*/ 2147483647 h 159"/>
                  <a:gd name="T18" fmla="*/ 2147483647 w 122"/>
                  <a:gd name="T19" fmla="*/ 2147483647 h 159"/>
                  <a:gd name="T20" fmla="*/ 2147483647 w 122"/>
                  <a:gd name="T21" fmla="*/ 2147483647 h 159"/>
                  <a:gd name="T22" fmla="*/ 2147483647 w 122"/>
                  <a:gd name="T23" fmla="*/ 2147483647 h 159"/>
                  <a:gd name="T24" fmla="*/ 2147483647 w 122"/>
                  <a:gd name="T25" fmla="*/ 2147483647 h 159"/>
                  <a:gd name="T26" fmla="*/ 2147483647 w 122"/>
                  <a:gd name="T27" fmla="*/ 2147483647 h 159"/>
                  <a:gd name="T28" fmla="*/ 2147483647 w 122"/>
                  <a:gd name="T29" fmla="*/ 2147483647 h 159"/>
                  <a:gd name="T30" fmla="*/ 2147483647 w 122"/>
                  <a:gd name="T31" fmla="*/ 2147483647 h 1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2"/>
                  <a:gd name="T49" fmla="*/ 0 h 159"/>
                  <a:gd name="T50" fmla="*/ 122 w 122"/>
                  <a:gd name="T51" fmla="*/ 159 h 1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EB3896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0568" name="Freeform 8"/>
              <p:cNvSpPr>
                <a:spLocks noEditPoints="1" noChangeArrowheads="1"/>
              </p:cNvSpPr>
              <p:nvPr/>
            </p:nvSpPr>
            <p:spPr bwMode="auto">
              <a:xfrm>
                <a:off x="0" y="557213"/>
                <a:ext cx="1009650" cy="582613"/>
              </a:xfrm>
              <a:custGeom>
                <a:avLst/>
                <a:gdLst>
                  <a:gd name="T0" fmla="*/ 2147483647 w 268"/>
                  <a:gd name="T1" fmla="*/ 2147483647 h 155"/>
                  <a:gd name="T2" fmla="*/ 2147483647 w 268"/>
                  <a:gd name="T3" fmla="*/ 0 h 155"/>
                  <a:gd name="T4" fmla="*/ 2147483647 w 268"/>
                  <a:gd name="T5" fmla="*/ 2147483647 h 155"/>
                  <a:gd name="T6" fmla="*/ 2147483647 w 268"/>
                  <a:gd name="T7" fmla="*/ 2147483647 h 155"/>
                  <a:gd name="T8" fmla="*/ 2147483647 w 268"/>
                  <a:gd name="T9" fmla="*/ 2147483647 h 155"/>
                  <a:gd name="T10" fmla="*/ 2147483647 w 268"/>
                  <a:gd name="T11" fmla="*/ 2147483647 h 155"/>
                  <a:gd name="T12" fmla="*/ 2147483647 w 268"/>
                  <a:gd name="T13" fmla="*/ 2147483647 h 155"/>
                  <a:gd name="T14" fmla="*/ 2147483647 w 268"/>
                  <a:gd name="T15" fmla="*/ 2147483647 h 155"/>
                  <a:gd name="T16" fmla="*/ 2147483647 w 268"/>
                  <a:gd name="T17" fmla="*/ 2147483647 h 155"/>
                  <a:gd name="T18" fmla="*/ 2147483647 w 268"/>
                  <a:gd name="T19" fmla="*/ 2147483647 h 155"/>
                  <a:gd name="T20" fmla="*/ 2147483647 w 268"/>
                  <a:gd name="T21" fmla="*/ 2147483647 h 155"/>
                  <a:gd name="T22" fmla="*/ 2147483647 w 268"/>
                  <a:gd name="T23" fmla="*/ 2147483647 h 155"/>
                  <a:gd name="T24" fmla="*/ 2147483647 w 268"/>
                  <a:gd name="T25" fmla="*/ 2147483647 h 155"/>
                  <a:gd name="T26" fmla="*/ 2147483647 w 268"/>
                  <a:gd name="T27" fmla="*/ 2147483647 h 155"/>
                  <a:gd name="T28" fmla="*/ 2147483647 w 268"/>
                  <a:gd name="T29" fmla="*/ 2147483647 h 155"/>
                  <a:gd name="T30" fmla="*/ 2147483647 w 268"/>
                  <a:gd name="T31" fmla="*/ 2147483647 h 155"/>
                  <a:gd name="T32" fmla="*/ 2147483647 w 268"/>
                  <a:gd name="T33" fmla="*/ 2147483647 h 155"/>
                  <a:gd name="T34" fmla="*/ 2147483647 w 268"/>
                  <a:gd name="T35" fmla="*/ 2147483647 h 155"/>
                  <a:gd name="T36" fmla="*/ 2147483647 w 268"/>
                  <a:gd name="T37" fmla="*/ 2147483647 h 155"/>
                  <a:gd name="T38" fmla="*/ 2147483647 w 268"/>
                  <a:gd name="T39" fmla="*/ 2147483647 h 155"/>
                  <a:gd name="T40" fmla="*/ 2147483647 w 268"/>
                  <a:gd name="T41" fmla="*/ 2147483647 h 155"/>
                  <a:gd name="T42" fmla="*/ 2147483647 w 268"/>
                  <a:gd name="T43" fmla="*/ 2147483647 h 1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8"/>
                  <a:gd name="T67" fmla="*/ 0 h 155"/>
                  <a:gd name="T68" fmla="*/ 268 w 268"/>
                  <a:gd name="T69" fmla="*/ 155 h 15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EB3896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0569" name="Freeform 9"/>
              <p:cNvSpPr>
                <a:spLocks noChangeArrowheads="1"/>
              </p:cNvSpPr>
              <p:nvPr/>
            </p:nvSpPr>
            <p:spPr bwMode="auto">
              <a:xfrm>
                <a:off x="447675" y="654050"/>
                <a:ext cx="117475" cy="87313"/>
              </a:xfrm>
              <a:custGeom>
                <a:avLst/>
                <a:gdLst>
                  <a:gd name="T0" fmla="*/ 2147483647 w 31"/>
                  <a:gd name="T1" fmla="*/ 2147483647 h 23"/>
                  <a:gd name="T2" fmla="*/ 2147483647 w 31"/>
                  <a:gd name="T3" fmla="*/ 2147483647 h 23"/>
                  <a:gd name="T4" fmla="*/ 2147483647 w 31"/>
                  <a:gd name="T5" fmla="*/ 2147483647 h 23"/>
                  <a:gd name="T6" fmla="*/ 2147483647 w 31"/>
                  <a:gd name="T7" fmla="*/ 2147483647 h 23"/>
                  <a:gd name="T8" fmla="*/ 2147483647 w 31"/>
                  <a:gd name="T9" fmla="*/ 214748364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23"/>
                  <a:gd name="T17" fmla="*/ 31 w 3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EB3896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563" name="圆角矩形 93"/>
            <p:cNvSpPr>
              <a:spLocks noChangeArrowheads="1"/>
            </p:cNvSpPr>
            <p:nvPr/>
          </p:nvSpPr>
          <p:spPr bwMode="auto">
            <a:xfrm rot="457219">
              <a:off x="0" y="289398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EB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564" name="圆角矩形 94"/>
            <p:cNvSpPr>
              <a:spLocks noChangeArrowheads="1"/>
            </p:cNvSpPr>
            <p:nvPr/>
          </p:nvSpPr>
          <p:spPr bwMode="auto">
            <a:xfrm rot="21142781" flipH="1">
              <a:off x="313851" y="289381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EB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565" name="圆角矩形 95"/>
            <p:cNvSpPr>
              <a:spLocks noChangeArrowheads="1"/>
            </p:cNvSpPr>
            <p:nvPr/>
          </p:nvSpPr>
          <p:spPr bwMode="auto">
            <a:xfrm rot="21437231" flipH="1">
              <a:off x="211781" y="550628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EB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566" name="圆角矩形 96"/>
            <p:cNvSpPr>
              <a:spLocks noChangeArrowheads="1"/>
            </p:cNvSpPr>
            <p:nvPr/>
          </p:nvSpPr>
          <p:spPr bwMode="auto">
            <a:xfrm rot="162769">
              <a:off x="59919" y="550628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EB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1360" name="组合 100"/>
          <p:cNvGrpSpPr/>
          <p:nvPr/>
        </p:nvGrpSpPr>
        <p:grpSpPr bwMode="auto">
          <a:xfrm>
            <a:off x="2903538" y="2570163"/>
            <a:ext cx="168275" cy="501650"/>
            <a:chOff x="0" y="0"/>
            <a:chExt cx="380273" cy="1135650"/>
          </a:xfrm>
          <a:solidFill>
            <a:srgbClr val="ED5A00"/>
          </a:solidFill>
        </p:grpSpPr>
        <p:sp>
          <p:nvSpPr>
            <p:cNvPr id="10552" name="圆角矩形 101"/>
            <p:cNvSpPr>
              <a:spLocks noChangeArrowheads="1"/>
            </p:cNvSpPr>
            <p:nvPr/>
          </p:nvSpPr>
          <p:spPr bwMode="auto">
            <a:xfrm>
              <a:off x="72805" y="361535"/>
              <a:ext cx="234440" cy="255846"/>
            </a:xfrm>
            <a:prstGeom prst="roundRect">
              <a:avLst>
                <a:gd name="adj" fmla="val 349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EB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10553" name="Group 61"/>
            <p:cNvGrpSpPr/>
            <p:nvPr/>
          </p:nvGrpSpPr>
          <p:grpSpPr bwMode="auto">
            <a:xfrm>
              <a:off x="13645" y="0"/>
              <a:ext cx="347391" cy="392181"/>
              <a:chOff x="0" y="0"/>
              <a:chExt cx="1009650" cy="1139826"/>
            </a:xfrm>
            <a:grpFill/>
          </p:grpSpPr>
          <p:sp>
            <p:nvSpPr>
              <p:cNvPr id="10558" name="Freeform 6"/>
              <p:cNvSpPr>
                <a:spLocks noEditPoints="1" noChangeArrowheads="1"/>
              </p:cNvSpPr>
              <p:nvPr/>
            </p:nvSpPr>
            <p:spPr bwMode="auto">
              <a:xfrm>
                <a:off x="274637" y="0"/>
                <a:ext cx="460375" cy="598488"/>
              </a:xfrm>
              <a:custGeom>
                <a:avLst/>
                <a:gdLst>
                  <a:gd name="T0" fmla="*/ 2147483647 w 122"/>
                  <a:gd name="T1" fmla="*/ 2147483647 h 159"/>
                  <a:gd name="T2" fmla="*/ 2147483647 w 122"/>
                  <a:gd name="T3" fmla="*/ 2147483647 h 159"/>
                  <a:gd name="T4" fmla="*/ 2147483647 w 122"/>
                  <a:gd name="T5" fmla="*/ 2147483647 h 159"/>
                  <a:gd name="T6" fmla="*/ 2147483647 w 122"/>
                  <a:gd name="T7" fmla="*/ 2147483647 h 159"/>
                  <a:gd name="T8" fmla="*/ 2147483647 w 122"/>
                  <a:gd name="T9" fmla="*/ 2147483647 h 159"/>
                  <a:gd name="T10" fmla="*/ 2147483647 w 122"/>
                  <a:gd name="T11" fmla="*/ 2147483647 h 159"/>
                  <a:gd name="T12" fmla="*/ 2147483647 w 122"/>
                  <a:gd name="T13" fmla="*/ 2147483647 h 159"/>
                  <a:gd name="T14" fmla="*/ 2147483647 w 122"/>
                  <a:gd name="T15" fmla="*/ 2147483647 h 159"/>
                  <a:gd name="T16" fmla="*/ 2147483647 w 122"/>
                  <a:gd name="T17" fmla="*/ 2147483647 h 159"/>
                  <a:gd name="T18" fmla="*/ 2147483647 w 122"/>
                  <a:gd name="T19" fmla="*/ 2147483647 h 159"/>
                  <a:gd name="T20" fmla="*/ 2147483647 w 122"/>
                  <a:gd name="T21" fmla="*/ 2147483647 h 159"/>
                  <a:gd name="T22" fmla="*/ 2147483647 w 122"/>
                  <a:gd name="T23" fmla="*/ 2147483647 h 159"/>
                  <a:gd name="T24" fmla="*/ 2147483647 w 122"/>
                  <a:gd name="T25" fmla="*/ 2147483647 h 159"/>
                  <a:gd name="T26" fmla="*/ 2147483647 w 122"/>
                  <a:gd name="T27" fmla="*/ 2147483647 h 159"/>
                  <a:gd name="T28" fmla="*/ 2147483647 w 122"/>
                  <a:gd name="T29" fmla="*/ 2147483647 h 159"/>
                  <a:gd name="T30" fmla="*/ 2147483647 w 122"/>
                  <a:gd name="T31" fmla="*/ 2147483647 h 1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2"/>
                  <a:gd name="T49" fmla="*/ 0 h 159"/>
                  <a:gd name="T50" fmla="*/ 122 w 122"/>
                  <a:gd name="T51" fmla="*/ 159 h 1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EB3896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0559" name="Freeform 8"/>
              <p:cNvSpPr>
                <a:spLocks noEditPoints="1" noChangeArrowheads="1"/>
              </p:cNvSpPr>
              <p:nvPr/>
            </p:nvSpPr>
            <p:spPr bwMode="auto">
              <a:xfrm>
                <a:off x="0" y="557213"/>
                <a:ext cx="1009650" cy="582613"/>
              </a:xfrm>
              <a:custGeom>
                <a:avLst/>
                <a:gdLst>
                  <a:gd name="T0" fmla="*/ 2147483647 w 268"/>
                  <a:gd name="T1" fmla="*/ 2147483647 h 155"/>
                  <a:gd name="T2" fmla="*/ 2147483647 w 268"/>
                  <a:gd name="T3" fmla="*/ 0 h 155"/>
                  <a:gd name="T4" fmla="*/ 2147483647 w 268"/>
                  <a:gd name="T5" fmla="*/ 2147483647 h 155"/>
                  <a:gd name="T6" fmla="*/ 2147483647 w 268"/>
                  <a:gd name="T7" fmla="*/ 2147483647 h 155"/>
                  <a:gd name="T8" fmla="*/ 2147483647 w 268"/>
                  <a:gd name="T9" fmla="*/ 2147483647 h 155"/>
                  <a:gd name="T10" fmla="*/ 2147483647 w 268"/>
                  <a:gd name="T11" fmla="*/ 2147483647 h 155"/>
                  <a:gd name="T12" fmla="*/ 2147483647 w 268"/>
                  <a:gd name="T13" fmla="*/ 2147483647 h 155"/>
                  <a:gd name="T14" fmla="*/ 2147483647 w 268"/>
                  <a:gd name="T15" fmla="*/ 2147483647 h 155"/>
                  <a:gd name="T16" fmla="*/ 2147483647 w 268"/>
                  <a:gd name="T17" fmla="*/ 2147483647 h 155"/>
                  <a:gd name="T18" fmla="*/ 2147483647 w 268"/>
                  <a:gd name="T19" fmla="*/ 2147483647 h 155"/>
                  <a:gd name="T20" fmla="*/ 2147483647 w 268"/>
                  <a:gd name="T21" fmla="*/ 2147483647 h 155"/>
                  <a:gd name="T22" fmla="*/ 2147483647 w 268"/>
                  <a:gd name="T23" fmla="*/ 2147483647 h 155"/>
                  <a:gd name="T24" fmla="*/ 2147483647 w 268"/>
                  <a:gd name="T25" fmla="*/ 2147483647 h 155"/>
                  <a:gd name="T26" fmla="*/ 2147483647 w 268"/>
                  <a:gd name="T27" fmla="*/ 2147483647 h 155"/>
                  <a:gd name="T28" fmla="*/ 2147483647 w 268"/>
                  <a:gd name="T29" fmla="*/ 2147483647 h 155"/>
                  <a:gd name="T30" fmla="*/ 2147483647 w 268"/>
                  <a:gd name="T31" fmla="*/ 2147483647 h 155"/>
                  <a:gd name="T32" fmla="*/ 2147483647 w 268"/>
                  <a:gd name="T33" fmla="*/ 2147483647 h 155"/>
                  <a:gd name="T34" fmla="*/ 2147483647 w 268"/>
                  <a:gd name="T35" fmla="*/ 2147483647 h 155"/>
                  <a:gd name="T36" fmla="*/ 2147483647 w 268"/>
                  <a:gd name="T37" fmla="*/ 2147483647 h 155"/>
                  <a:gd name="T38" fmla="*/ 2147483647 w 268"/>
                  <a:gd name="T39" fmla="*/ 2147483647 h 155"/>
                  <a:gd name="T40" fmla="*/ 2147483647 w 268"/>
                  <a:gd name="T41" fmla="*/ 2147483647 h 155"/>
                  <a:gd name="T42" fmla="*/ 2147483647 w 268"/>
                  <a:gd name="T43" fmla="*/ 2147483647 h 1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8"/>
                  <a:gd name="T67" fmla="*/ 0 h 155"/>
                  <a:gd name="T68" fmla="*/ 268 w 268"/>
                  <a:gd name="T69" fmla="*/ 155 h 15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EB3896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0560" name="Freeform 9"/>
              <p:cNvSpPr>
                <a:spLocks noChangeArrowheads="1"/>
              </p:cNvSpPr>
              <p:nvPr/>
            </p:nvSpPr>
            <p:spPr bwMode="auto">
              <a:xfrm>
                <a:off x="447675" y="654050"/>
                <a:ext cx="117475" cy="87313"/>
              </a:xfrm>
              <a:custGeom>
                <a:avLst/>
                <a:gdLst>
                  <a:gd name="T0" fmla="*/ 2147483647 w 31"/>
                  <a:gd name="T1" fmla="*/ 2147483647 h 23"/>
                  <a:gd name="T2" fmla="*/ 2147483647 w 31"/>
                  <a:gd name="T3" fmla="*/ 2147483647 h 23"/>
                  <a:gd name="T4" fmla="*/ 2147483647 w 31"/>
                  <a:gd name="T5" fmla="*/ 2147483647 h 23"/>
                  <a:gd name="T6" fmla="*/ 2147483647 w 31"/>
                  <a:gd name="T7" fmla="*/ 2147483647 h 23"/>
                  <a:gd name="T8" fmla="*/ 2147483647 w 31"/>
                  <a:gd name="T9" fmla="*/ 214748364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23"/>
                  <a:gd name="T17" fmla="*/ 31 w 3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EB3896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554" name="圆角矩形 103"/>
            <p:cNvSpPr>
              <a:spLocks noChangeArrowheads="1"/>
            </p:cNvSpPr>
            <p:nvPr/>
          </p:nvSpPr>
          <p:spPr bwMode="auto">
            <a:xfrm rot="457219">
              <a:off x="0" y="289398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EB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555" name="圆角矩形 104"/>
            <p:cNvSpPr>
              <a:spLocks noChangeArrowheads="1"/>
            </p:cNvSpPr>
            <p:nvPr/>
          </p:nvSpPr>
          <p:spPr bwMode="auto">
            <a:xfrm rot="21142781" flipH="1">
              <a:off x="313851" y="289381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EB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556" name="圆角矩形 105"/>
            <p:cNvSpPr>
              <a:spLocks noChangeArrowheads="1"/>
            </p:cNvSpPr>
            <p:nvPr/>
          </p:nvSpPr>
          <p:spPr bwMode="auto">
            <a:xfrm rot="21437231" flipH="1">
              <a:off x="211781" y="550628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EB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557" name="圆角矩形 106"/>
            <p:cNvSpPr>
              <a:spLocks noChangeArrowheads="1"/>
            </p:cNvSpPr>
            <p:nvPr/>
          </p:nvSpPr>
          <p:spPr bwMode="auto">
            <a:xfrm rot="162769">
              <a:off x="59919" y="550628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EB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1370" name="组合 110"/>
          <p:cNvGrpSpPr/>
          <p:nvPr/>
        </p:nvGrpSpPr>
        <p:grpSpPr bwMode="auto">
          <a:xfrm>
            <a:off x="3216275" y="2570163"/>
            <a:ext cx="166688" cy="501650"/>
            <a:chOff x="0" y="0"/>
            <a:chExt cx="380273" cy="1135650"/>
          </a:xfrm>
          <a:solidFill>
            <a:srgbClr val="ED5A00"/>
          </a:solidFill>
        </p:grpSpPr>
        <p:sp>
          <p:nvSpPr>
            <p:cNvPr id="10543" name="圆角矩形 111"/>
            <p:cNvSpPr>
              <a:spLocks noChangeArrowheads="1"/>
            </p:cNvSpPr>
            <p:nvPr/>
          </p:nvSpPr>
          <p:spPr bwMode="auto">
            <a:xfrm>
              <a:off x="72805" y="361535"/>
              <a:ext cx="234440" cy="255846"/>
            </a:xfrm>
            <a:prstGeom prst="roundRect">
              <a:avLst>
                <a:gd name="adj" fmla="val 349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EB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10544" name="Group 61"/>
            <p:cNvGrpSpPr/>
            <p:nvPr/>
          </p:nvGrpSpPr>
          <p:grpSpPr bwMode="auto">
            <a:xfrm>
              <a:off x="13645" y="0"/>
              <a:ext cx="347391" cy="392181"/>
              <a:chOff x="0" y="0"/>
              <a:chExt cx="1009650" cy="1139826"/>
            </a:xfrm>
            <a:grpFill/>
          </p:grpSpPr>
          <p:sp>
            <p:nvSpPr>
              <p:cNvPr id="10549" name="Freeform 6"/>
              <p:cNvSpPr>
                <a:spLocks noEditPoints="1" noChangeArrowheads="1"/>
              </p:cNvSpPr>
              <p:nvPr/>
            </p:nvSpPr>
            <p:spPr bwMode="auto">
              <a:xfrm>
                <a:off x="274637" y="0"/>
                <a:ext cx="460375" cy="598488"/>
              </a:xfrm>
              <a:custGeom>
                <a:avLst/>
                <a:gdLst>
                  <a:gd name="T0" fmla="*/ 2147483647 w 122"/>
                  <a:gd name="T1" fmla="*/ 2147483647 h 159"/>
                  <a:gd name="T2" fmla="*/ 2147483647 w 122"/>
                  <a:gd name="T3" fmla="*/ 2147483647 h 159"/>
                  <a:gd name="T4" fmla="*/ 2147483647 w 122"/>
                  <a:gd name="T5" fmla="*/ 2147483647 h 159"/>
                  <a:gd name="T6" fmla="*/ 2147483647 w 122"/>
                  <a:gd name="T7" fmla="*/ 2147483647 h 159"/>
                  <a:gd name="T8" fmla="*/ 2147483647 w 122"/>
                  <a:gd name="T9" fmla="*/ 2147483647 h 159"/>
                  <a:gd name="T10" fmla="*/ 2147483647 w 122"/>
                  <a:gd name="T11" fmla="*/ 2147483647 h 159"/>
                  <a:gd name="T12" fmla="*/ 2147483647 w 122"/>
                  <a:gd name="T13" fmla="*/ 2147483647 h 159"/>
                  <a:gd name="T14" fmla="*/ 2147483647 w 122"/>
                  <a:gd name="T15" fmla="*/ 2147483647 h 159"/>
                  <a:gd name="T16" fmla="*/ 2147483647 w 122"/>
                  <a:gd name="T17" fmla="*/ 2147483647 h 159"/>
                  <a:gd name="T18" fmla="*/ 2147483647 w 122"/>
                  <a:gd name="T19" fmla="*/ 2147483647 h 159"/>
                  <a:gd name="T20" fmla="*/ 2147483647 w 122"/>
                  <a:gd name="T21" fmla="*/ 2147483647 h 159"/>
                  <a:gd name="T22" fmla="*/ 2147483647 w 122"/>
                  <a:gd name="T23" fmla="*/ 2147483647 h 159"/>
                  <a:gd name="T24" fmla="*/ 2147483647 w 122"/>
                  <a:gd name="T25" fmla="*/ 2147483647 h 159"/>
                  <a:gd name="T26" fmla="*/ 2147483647 w 122"/>
                  <a:gd name="T27" fmla="*/ 2147483647 h 159"/>
                  <a:gd name="T28" fmla="*/ 2147483647 w 122"/>
                  <a:gd name="T29" fmla="*/ 2147483647 h 159"/>
                  <a:gd name="T30" fmla="*/ 2147483647 w 122"/>
                  <a:gd name="T31" fmla="*/ 2147483647 h 1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2"/>
                  <a:gd name="T49" fmla="*/ 0 h 159"/>
                  <a:gd name="T50" fmla="*/ 122 w 122"/>
                  <a:gd name="T51" fmla="*/ 159 h 1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EB3896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0550" name="Freeform 8"/>
              <p:cNvSpPr>
                <a:spLocks noEditPoints="1" noChangeArrowheads="1"/>
              </p:cNvSpPr>
              <p:nvPr/>
            </p:nvSpPr>
            <p:spPr bwMode="auto">
              <a:xfrm>
                <a:off x="0" y="557213"/>
                <a:ext cx="1009650" cy="582613"/>
              </a:xfrm>
              <a:custGeom>
                <a:avLst/>
                <a:gdLst>
                  <a:gd name="T0" fmla="*/ 2147483647 w 268"/>
                  <a:gd name="T1" fmla="*/ 2147483647 h 155"/>
                  <a:gd name="T2" fmla="*/ 2147483647 w 268"/>
                  <a:gd name="T3" fmla="*/ 0 h 155"/>
                  <a:gd name="T4" fmla="*/ 2147483647 w 268"/>
                  <a:gd name="T5" fmla="*/ 2147483647 h 155"/>
                  <a:gd name="T6" fmla="*/ 2147483647 w 268"/>
                  <a:gd name="T7" fmla="*/ 2147483647 h 155"/>
                  <a:gd name="T8" fmla="*/ 2147483647 w 268"/>
                  <a:gd name="T9" fmla="*/ 2147483647 h 155"/>
                  <a:gd name="T10" fmla="*/ 2147483647 w 268"/>
                  <a:gd name="T11" fmla="*/ 2147483647 h 155"/>
                  <a:gd name="T12" fmla="*/ 2147483647 w 268"/>
                  <a:gd name="T13" fmla="*/ 2147483647 h 155"/>
                  <a:gd name="T14" fmla="*/ 2147483647 w 268"/>
                  <a:gd name="T15" fmla="*/ 2147483647 h 155"/>
                  <a:gd name="T16" fmla="*/ 2147483647 w 268"/>
                  <a:gd name="T17" fmla="*/ 2147483647 h 155"/>
                  <a:gd name="T18" fmla="*/ 2147483647 w 268"/>
                  <a:gd name="T19" fmla="*/ 2147483647 h 155"/>
                  <a:gd name="T20" fmla="*/ 2147483647 w 268"/>
                  <a:gd name="T21" fmla="*/ 2147483647 h 155"/>
                  <a:gd name="T22" fmla="*/ 2147483647 w 268"/>
                  <a:gd name="T23" fmla="*/ 2147483647 h 155"/>
                  <a:gd name="T24" fmla="*/ 2147483647 w 268"/>
                  <a:gd name="T25" fmla="*/ 2147483647 h 155"/>
                  <a:gd name="T26" fmla="*/ 2147483647 w 268"/>
                  <a:gd name="T27" fmla="*/ 2147483647 h 155"/>
                  <a:gd name="T28" fmla="*/ 2147483647 w 268"/>
                  <a:gd name="T29" fmla="*/ 2147483647 h 155"/>
                  <a:gd name="T30" fmla="*/ 2147483647 w 268"/>
                  <a:gd name="T31" fmla="*/ 2147483647 h 155"/>
                  <a:gd name="T32" fmla="*/ 2147483647 w 268"/>
                  <a:gd name="T33" fmla="*/ 2147483647 h 155"/>
                  <a:gd name="T34" fmla="*/ 2147483647 w 268"/>
                  <a:gd name="T35" fmla="*/ 2147483647 h 155"/>
                  <a:gd name="T36" fmla="*/ 2147483647 w 268"/>
                  <a:gd name="T37" fmla="*/ 2147483647 h 155"/>
                  <a:gd name="T38" fmla="*/ 2147483647 w 268"/>
                  <a:gd name="T39" fmla="*/ 2147483647 h 155"/>
                  <a:gd name="T40" fmla="*/ 2147483647 w 268"/>
                  <a:gd name="T41" fmla="*/ 2147483647 h 155"/>
                  <a:gd name="T42" fmla="*/ 2147483647 w 268"/>
                  <a:gd name="T43" fmla="*/ 2147483647 h 1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8"/>
                  <a:gd name="T67" fmla="*/ 0 h 155"/>
                  <a:gd name="T68" fmla="*/ 268 w 268"/>
                  <a:gd name="T69" fmla="*/ 155 h 15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EB3896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0551" name="Freeform 9"/>
              <p:cNvSpPr>
                <a:spLocks noChangeArrowheads="1"/>
              </p:cNvSpPr>
              <p:nvPr/>
            </p:nvSpPr>
            <p:spPr bwMode="auto">
              <a:xfrm>
                <a:off x="447675" y="654050"/>
                <a:ext cx="117475" cy="87313"/>
              </a:xfrm>
              <a:custGeom>
                <a:avLst/>
                <a:gdLst>
                  <a:gd name="T0" fmla="*/ 2147483647 w 31"/>
                  <a:gd name="T1" fmla="*/ 2147483647 h 23"/>
                  <a:gd name="T2" fmla="*/ 2147483647 w 31"/>
                  <a:gd name="T3" fmla="*/ 2147483647 h 23"/>
                  <a:gd name="T4" fmla="*/ 2147483647 w 31"/>
                  <a:gd name="T5" fmla="*/ 2147483647 h 23"/>
                  <a:gd name="T6" fmla="*/ 2147483647 w 31"/>
                  <a:gd name="T7" fmla="*/ 2147483647 h 23"/>
                  <a:gd name="T8" fmla="*/ 2147483647 w 31"/>
                  <a:gd name="T9" fmla="*/ 214748364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23"/>
                  <a:gd name="T17" fmla="*/ 31 w 3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EB3896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545" name="圆角矩形 113"/>
            <p:cNvSpPr>
              <a:spLocks noChangeArrowheads="1"/>
            </p:cNvSpPr>
            <p:nvPr/>
          </p:nvSpPr>
          <p:spPr bwMode="auto">
            <a:xfrm rot="457219">
              <a:off x="0" y="289398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EB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546" name="圆角矩形 114"/>
            <p:cNvSpPr>
              <a:spLocks noChangeArrowheads="1"/>
            </p:cNvSpPr>
            <p:nvPr/>
          </p:nvSpPr>
          <p:spPr bwMode="auto">
            <a:xfrm rot="21142781" flipH="1">
              <a:off x="313851" y="289381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EB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547" name="圆角矩形 115"/>
            <p:cNvSpPr>
              <a:spLocks noChangeArrowheads="1"/>
            </p:cNvSpPr>
            <p:nvPr/>
          </p:nvSpPr>
          <p:spPr bwMode="auto">
            <a:xfrm rot="21437231" flipH="1">
              <a:off x="211781" y="550628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EB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548" name="圆角矩形 116"/>
            <p:cNvSpPr>
              <a:spLocks noChangeArrowheads="1"/>
            </p:cNvSpPr>
            <p:nvPr/>
          </p:nvSpPr>
          <p:spPr bwMode="auto">
            <a:xfrm rot="162769">
              <a:off x="59919" y="550628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EB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1380" name="组合 120"/>
          <p:cNvGrpSpPr/>
          <p:nvPr/>
        </p:nvGrpSpPr>
        <p:grpSpPr bwMode="auto">
          <a:xfrm>
            <a:off x="3527425" y="2570163"/>
            <a:ext cx="168275" cy="501650"/>
            <a:chOff x="0" y="0"/>
            <a:chExt cx="380273" cy="1135650"/>
          </a:xfrm>
          <a:solidFill>
            <a:srgbClr val="ED5A00"/>
          </a:solidFill>
        </p:grpSpPr>
        <p:sp>
          <p:nvSpPr>
            <p:cNvPr id="10534" name="圆角矩形 121"/>
            <p:cNvSpPr>
              <a:spLocks noChangeArrowheads="1"/>
            </p:cNvSpPr>
            <p:nvPr/>
          </p:nvSpPr>
          <p:spPr bwMode="auto">
            <a:xfrm>
              <a:off x="72805" y="361535"/>
              <a:ext cx="234440" cy="255846"/>
            </a:xfrm>
            <a:prstGeom prst="roundRect">
              <a:avLst>
                <a:gd name="adj" fmla="val 349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EB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10535" name="Group 61"/>
            <p:cNvGrpSpPr/>
            <p:nvPr/>
          </p:nvGrpSpPr>
          <p:grpSpPr bwMode="auto">
            <a:xfrm>
              <a:off x="13645" y="0"/>
              <a:ext cx="347391" cy="392181"/>
              <a:chOff x="0" y="0"/>
              <a:chExt cx="1009650" cy="1139826"/>
            </a:xfrm>
            <a:grpFill/>
          </p:grpSpPr>
          <p:sp>
            <p:nvSpPr>
              <p:cNvPr id="10540" name="Freeform 6"/>
              <p:cNvSpPr>
                <a:spLocks noEditPoints="1" noChangeArrowheads="1"/>
              </p:cNvSpPr>
              <p:nvPr/>
            </p:nvSpPr>
            <p:spPr bwMode="auto">
              <a:xfrm>
                <a:off x="274637" y="0"/>
                <a:ext cx="460375" cy="598488"/>
              </a:xfrm>
              <a:custGeom>
                <a:avLst/>
                <a:gdLst>
                  <a:gd name="T0" fmla="*/ 2147483647 w 122"/>
                  <a:gd name="T1" fmla="*/ 2147483647 h 159"/>
                  <a:gd name="T2" fmla="*/ 2147483647 w 122"/>
                  <a:gd name="T3" fmla="*/ 2147483647 h 159"/>
                  <a:gd name="T4" fmla="*/ 2147483647 w 122"/>
                  <a:gd name="T5" fmla="*/ 2147483647 h 159"/>
                  <a:gd name="T6" fmla="*/ 2147483647 w 122"/>
                  <a:gd name="T7" fmla="*/ 2147483647 h 159"/>
                  <a:gd name="T8" fmla="*/ 2147483647 w 122"/>
                  <a:gd name="T9" fmla="*/ 2147483647 h 159"/>
                  <a:gd name="T10" fmla="*/ 2147483647 w 122"/>
                  <a:gd name="T11" fmla="*/ 2147483647 h 159"/>
                  <a:gd name="T12" fmla="*/ 2147483647 w 122"/>
                  <a:gd name="T13" fmla="*/ 2147483647 h 159"/>
                  <a:gd name="T14" fmla="*/ 2147483647 w 122"/>
                  <a:gd name="T15" fmla="*/ 2147483647 h 159"/>
                  <a:gd name="T16" fmla="*/ 2147483647 w 122"/>
                  <a:gd name="T17" fmla="*/ 2147483647 h 159"/>
                  <a:gd name="T18" fmla="*/ 2147483647 w 122"/>
                  <a:gd name="T19" fmla="*/ 2147483647 h 159"/>
                  <a:gd name="T20" fmla="*/ 2147483647 w 122"/>
                  <a:gd name="T21" fmla="*/ 2147483647 h 159"/>
                  <a:gd name="T22" fmla="*/ 2147483647 w 122"/>
                  <a:gd name="T23" fmla="*/ 2147483647 h 159"/>
                  <a:gd name="T24" fmla="*/ 2147483647 w 122"/>
                  <a:gd name="T25" fmla="*/ 2147483647 h 159"/>
                  <a:gd name="T26" fmla="*/ 2147483647 w 122"/>
                  <a:gd name="T27" fmla="*/ 2147483647 h 159"/>
                  <a:gd name="T28" fmla="*/ 2147483647 w 122"/>
                  <a:gd name="T29" fmla="*/ 2147483647 h 159"/>
                  <a:gd name="T30" fmla="*/ 2147483647 w 122"/>
                  <a:gd name="T31" fmla="*/ 2147483647 h 1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2"/>
                  <a:gd name="T49" fmla="*/ 0 h 159"/>
                  <a:gd name="T50" fmla="*/ 122 w 122"/>
                  <a:gd name="T51" fmla="*/ 159 h 1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EB3896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0541" name="Freeform 8"/>
              <p:cNvSpPr>
                <a:spLocks noEditPoints="1" noChangeArrowheads="1"/>
              </p:cNvSpPr>
              <p:nvPr/>
            </p:nvSpPr>
            <p:spPr bwMode="auto">
              <a:xfrm>
                <a:off x="0" y="557213"/>
                <a:ext cx="1009650" cy="582613"/>
              </a:xfrm>
              <a:custGeom>
                <a:avLst/>
                <a:gdLst>
                  <a:gd name="T0" fmla="*/ 2147483647 w 268"/>
                  <a:gd name="T1" fmla="*/ 2147483647 h 155"/>
                  <a:gd name="T2" fmla="*/ 2147483647 w 268"/>
                  <a:gd name="T3" fmla="*/ 0 h 155"/>
                  <a:gd name="T4" fmla="*/ 2147483647 w 268"/>
                  <a:gd name="T5" fmla="*/ 2147483647 h 155"/>
                  <a:gd name="T6" fmla="*/ 2147483647 w 268"/>
                  <a:gd name="T7" fmla="*/ 2147483647 h 155"/>
                  <a:gd name="T8" fmla="*/ 2147483647 w 268"/>
                  <a:gd name="T9" fmla="*/ 2147483647 h 155"/>
                  <a:gd name="T10" fmla="*/ 2147483647 w 268"/>
                  <a:gd name="T11" fmla="*/ 2147483647 h 155"/>
                  <a:gd name="T12" fmla="*/ 2147483647 w 268"/>
                  <a:gd name="T13" fmla="*/ 2147483647 h 155"/>
                  <a:gd name="T14" fmla="*/ 2147483647 w 268"/>
                  <a:gd name="T15" fmla="*/ 2147483647 h 155"/>
                  <a:gd name="T16" fmla="*/ 2147483647 w 268"/>
                  <a:gd name="T17" fmla="*/ 2147483647 h 155"/>
                  <a:gd name="T18" fmla="*/ 2147483647 w 268"/>
                  <a:gd name="T19" fmla="*/ 2147483647 h 155"/>
                  <a:gd name="T20" fmla="*/ 2147483647 w 268"/>
                  <a:gd name="T21" fmla="*/ 2147483647 h 155"/>
                  <a:gd name="T22" fmla="*/ 2147483647 w 268"/>
                  <a:gd name="T23" fmla="*/ 2147483647 h 155"/>
                  <a:gd name="T24" fmla="*/ 2147483647 w 268"/>
                  <a:gd name="T25" fmla="*/ 2147483647 h 155"/>
                  <a:gd name="T26" fmla="*/ 2147483647 w 268"/>
                  <a:gd name="T27" fmla="*/ 2147483647 h 155"/>
                  <a:gd name="T28" fmla="*/ 2147483647 w 268"/>
                  <a:gd name="T29" fmla="*/ 2147483647 h 155"/>
                  <a:gd name="T30" fmla="*/ 2147483647 w 268"/>
                  <a:gd name="T31" fmla="*/ 2147483647 h 155"/>
                  <a:gd name="T32" fmla="*/ 2147483647 w 268"/>
                  <a:gd name="T33" fmla="*/ 2147483647 h 155"/>
                  <a:gd name="T34" fmla="*/ 2147483647 w 268"/>
                  <a:gd name="T35" fmla="*/ 2147483647 h 155"/>
                  <a:gd name="T36" fmla="*/ 2147483647 w 268"/>
                  <a:gd name="T37" fmla="*/ 2147483647 h 155"/>
                  <a:gd name="T38" fmla="*/ 2147483647 w 268"/>
                  <a:gd name="T39" fmla="*/ 2147483647 h 155"/>
                  <a:gd name="T40" fmla="*/ 2147483647 w 268"/>
                  <a:gd name="T41" fmla="*/ 2147483647 h 155"/>
                  <a:gd name="T42" fmla="*/ 2147483647 w 268"/>
                  <a:gd name="T43" fmla="*/ 2147483647 h 1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8"/>
                  <a:gd name="T67" fmla="*/ 0 h 155"/>
                  <a:gd name="T68" fmla="*/ 268 w 268"/>
                  <a:gd name="T69" fmla="*/ 155 h 15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EB3896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0542" name="Freeform 9"/>
              <p:cNvSpPr>
                <a:spLocks noChangeArrowheads="1"/>
              </p:cNvSpPr>
              <p:nvPr/>
            </p:nvSpPr>
            <p:spPr bwMode="auto">
              <a:xfrm>
                <a:off x="447675" y="654050"/>
                <a:ext cx="117475" cy="87313"/>
              </a:xfrm>
              <a:custGeom>
                <a:avLst/>
                <a:gdLst>
                  <a:gd name="T0" fmla="*/ 2147483647 w 31"/>
                  <a:gd name="T1" fmla="*/ 2147483647 h 23"/>
                  <a:gd name="T2" fmla="*/ 2147483647 w 31"/>
                  <a:gd name="T3" fmla="*/ 2147483647 h 23"/>
                  <a:gd name="T4" fmla="*/ 2147483647 w 31"/>
                  <a:gd name="T5" fmla="*/ 2147483647 h 23"/>
                  <a:gd name="T6" fmla="*/ 2147483647 w 31"/>
                  <a:gd name="T7" fmla="*/ 2147483647 h 23"/>
                  <a:gd name="T8" fmla="*/ 2147483647 w 31"/>
                  <a:gd name="T9" fmla="*/ 214748364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23"/>
                  <a:gd name="T17" fmla="*/ 31 w 3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EB3896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536" name="圆角矩形 123"/>
            <p:cNvSpPr>
              <a:spLocks noChangeArrowheads="1"/>
            </p:cNvSpPr>
            <p:nvPr/>
          </p:nvSpPr>
          <p:spPr bwMode="auto">
            <a:xfrm rot="457219">
              <a:off x="0" y="289398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EB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537" name="圆角矩形 124"/>
            <p:cNvSpPr>
              <a:spLocks noChangeArrowheads="1"/>
            </p:cNvSpPr>
            <p:nvPr/>
          </p:nvSpPr>
          <p:spPr bwMode="auto">
            <a:xfrm rot="21142781" flipH="1">
              <a:off x="313851" y="289381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EB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538" name="圆角矩形 125"/>
            <p:cNvSpPr>
              <a:spLocks noChangeArrowheads="1"/>
            </p:cNvSpPr>
            <p:nvPr/>
          </p:nvSpPr>
          <p:spPr bwMode="auto">
            <a:xfrm rot="21437231" flipH="1">
              <a:off x="211781" y="550628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EB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539" name="圆角矩形 126"/>
            <p:cNvSpPr>
              <a:spLocks noChangeArrowheads="1"/>
            </p:cNvSpPr>
            <p:nvPr/>
          </p:nvSpPr>
          <p:spPr bwMode="auto">
            <a:xfrm rot="162769">
              <a:off x="59919" y="550628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EB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1390" name="组合 130"/>
          <p:cNvGrpSpPr/>
          <p:nvPr/>
        </p:nvGrpSpPr>
        <p:grpSpPr bwMode="auto">
          <a:xfrm>
            <a:off x="3840163" y="2570163"/>
            <a:ext cx="166687" cy="501650"/>
            <a:chOff x="0" y="0"/>
            <a:chExt cx="380273" cy="1135650"/>
          </a:xfrm>
          <a:solidFill>
            <a:srgbClr val="ED5A00"/>
          </a:solidFill>
        </p:grpSpPr>
        <p:sp>
          <p:nvSpPr>
            <p:cNvPr id="10525" name="圆角矩形 131"/>
            <p:cNvSpPr>
              <a:spLocks noChangeArrowheads="1"/>
            </p:cNvSpPr>
            <p:nvPr/>
          </p:nvSpPr>
          <p:spPr bwMode="auto">
            <a:xfrm>
              <a:off x="72805" y="361535"/>
              <a:ext cx="234440" cy="255846"/>
            </a:xfrm>
            <a:prstGeom prst="roundRect">
              <a:avLst>
                <a:gd name="adj" fmla="val 349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EB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10526" name="Group 61"/>
            <p:cNvGrpSpPr/>
            <p:nvPr/>
          </p:nvGrpSpPr>
          <p:grpSpPr bwMode="auto">
            <a:xfrm>
              <a:off x="13645" y="0"/>
              <a:ext cx="347391" cy="392181"/>
              <a:chOff x="0" y="0"/>
              <a:chExt cx="1009650" cy="1139826"/>
            </a:xfrm>
            <a:grpFill/>
          </p:grpSpPr>
          <p:sp>
            <p:nvSpPr>
              <p:cNvPr id="10531" name="Freeform 6"/>
              <p:cNvSpPr>
                <a:spLocks noEditPoints="1" noChangeArrowheads="1"/>
              </p:cNvSpPr>
              <p:nvPr/>
            </p:nvSpPr>
            <p:spPr bwMode="auto">
              <a:xfrm>
                <a:off x="274637" y="0"/>
                <a:ext cx="460375" cy="598488"/>
              </a:xfrm>
              <a:custGeom>
                <a:avLst/>
                <a:gdLst>
                  <a:gd name="T0" fmla="*/ 2147483647 w 122"/>
                  <a:gd name="T1" fmla="*/ 2147483647 h 159"/>
                  <a:gd name="T2" fmla="*/ 2147483647 w 122"/>
                  <a:gd name="T3" fmla="*/ 2147483647 h 159"/>
                  <a:gd name="T4" fmla="*/ 2147483647 w 122"/>
                  <a:gd name="T5" fmla="*/ 2147483647 h 159"/>
                  <a:gd name="T6" fmla="*/ 2147483647 w 122"/>
                  <a:gd name="T7" fmla="*/ 2147483647 h 159"/>
                  <a:gd name="T8" fmla="*/ 2147483647 w 122"/>
                  <a:gd name="T9" fmla="*/ 2147483647 h 159"/>
                  <a:gd name="T10" fmla="*/ 2147483647 w 122"/>
                  <a:gd name="T11" fmla="*/ 2147483647 h 159"/>
                  <a:gd name="T12" fmla="*/ 2147483647 w 122"/>
                  <a:gd name="T13" fmla="*/ 2147483647 h 159"/>
                  <a:gd name="T14" fmla="*/ 2147483647 w 122"/>
                  <a:gd name="T15" fmla="*/ 2147483647 h 159"/>
                  <a:gd name="T16" fmla="*/ 2147483647 w 122"/>
                  <a:gd name="T17" fmla="*/ 2147483647 h 159"/>
                  <a:gd name="T18" fmla="*/ 2147483647 w 122"/>
                  <a:gd name="T19" fmla="*/ 2147483647 h 159"/>
                  <a:gd name="T20" fmla="*/ 2147483647 w 122"/>
                  <a:gd name="T21" fmla="*/ 2147483647 h 159"/>
                  <a:gd name="T22" fmla="*/ 2147483647 w 122"/>
                  <a:gd name="T23" fmla="*/ 2147483647 h 159"/>
                  <a:gd name="T24" fmla="*/ 2147483647 w 122"/>
                  <a:gd name="T25" fmla="*/ 2147483647 h 159"/>
                  <a:gd name="T26" fmla="*/ 2147483647 w 122"/>
                  <a:gd name="T27" fmla="*/ 2147483647 h 159"/>
                  <a:gd name="T28" fmla="*/ 2147483647 w 122"/>
                  <a:gd name="T29" fmla="*/ 2147483647 h 159"/>
                  <a:gd name="T30" fmla="*/ 2147483647 w 122"/>
                  <a:gd name="T31" fmla="*/ 2147483647 h 1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2"/>
                  <a:gd name="T49" fmla="*/ 0 h 159"/>
                  <a:gd name="T50" fmla="*/ 122 w 122"/>
                  <a:gd name="T51" fmla="*/ 159 h 1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EB3896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0532" name="Freeform 8"/>
              <p:cNvSpPr>
                <a:spLocks noEditPoints="1" noChangeArrowheads="1"/>
              </p:cNvSpPr>
              <p:nvPr/>
            </p:nvSpPr>
            <p:spPr bwMode="auto">
              <a:xfrm>
                <a:off x="0" y="557213"/>
                <a:ext cx="1009650" cy="582613"/>
              </a:xfrm>
              <a:custGeom>
                <a:avLst/>
                <a:gdLst>
                  <a:gd name="T0" fmla="*/ 2147483647 w 268"/>
                  <a:gd name="T1" fmla="*/ 2147483647 h 155"/>
                  <a:gd name="T2" fmla="*/ 2147483647 w 268"/>
                  <a:gd name="T3" fmla="*/ 0 h 155"/>
                  <a:gd name="T4" fmla="*/ 2147483647 w 268"/>
                  <a:gd name="T5" fmla="*/ 2147483647 h 155"/>
                  <a:gd name="T6" fmla="*/ 2147483647 w 268"/>
                  <a:gd name="T7" fmla="*/ 2147483647 h 155"/>
                  <a:gd name="T8" fmla="*/ 2147483647 w 268"/>
                  <a:gd name="T9" fmla="*/ 2147483647 h 155"/>
                  <a:gd name="T10" fmla="*/ 2147483647 w 268"/>
                  <a:gd name="T11" fmla="*/ 2147483647 h 155"/>
                  <a:gd name="T12" fmla="*/ 2147483647 w 268"/>
                  <a:gd name="T13" fmla="*/ 2147483647 h 155"/>
                  <a:gd name="T14" fmla="*/ 2147483647 w 268"/>
                  <a:gd name="T15" fmla="*/ 2147483647 h 155"/>
                  <a:gd name="T16" fmla="*/ 2147483647 w 268"/>
                  <a:gd name="T17" fmla="*/ 2147483647 h 155"/>
                  <a:gd name="T18" fmla="*/ 2147483647 w 268"/>
                  <a:gd name="T19" fmla="*/ 2147483647 h 155"/>
                  <a:gd name="T20" fmla="*/ 2147483647 w 268"/>
                  <a:gd name="T21" fmla="*/ 2147483647 h 155"/>
                  <a:gd name="T22" fmla="*/ 2147483647 w 268"/>
                  <a:gd name="T23" fmla="*/ 2147483647 h 155"/>
                  <a:gd name="T24" fmla="*/ 2147483647 w 268"/>
                  <a:gd name="T25" fmla="*/ 2147483647 h 155"/>
                  <a:gd name="T26" fmla="*/ 2147483647 w 268"/>
                  <a:gd name="T27" fmla="*/ 2147483647 h 155"/>
                  <a:gd name="T28" fmla="*/ 2147483647 w 268"/>
                  <a:gd name="T29" fmla="*/ 2147483647 h 155"/>
                  <a:gd name="T30" fmla="*/ 2147483647 w 268"/>
                  <a:gd name="T31" fmla="*/ 2147483647 h 155"/>
                  <a:gd name="T32" fmla="*/ 2147483647 w 268"/>
                  <a:gd name="T33" fmla="*/ 2147483647 h 155"/>
                  <a:gd name="T34" fmla="*/ 2147483647 w 268"/>
                  <a:gd name="T35" fmla="*/ 2147483647 h 155"/>
                  <a:gd name="T36" fmla="*/ 2147483647 w 268"/>
                  <a:gd name="T37" fmla="*/ 2147483647 h 155"/>
                  <a:gd name="T38" fmla="*/ 2147483647 w 268"/>
                  <a:gd name="T39" fmla="*/ 2147483647 h 155"/>
                  <a:gd name="T40" fmla="*/ 2147483647 w 268"/>
                  <a:gd name="T41" fmla="*/ 2147483647 h 155"/>
                  <a:gd name="T42" fmla="*/ 2147483647 w 268"/>
                  <a:gd name="T43" fmla="*/ 2147483647 h 1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8"/>
                  <a:gd name="T67" fmla="*/ 0 h 155"/>
                  <a:gd name="T68" fmla="*/ 268 w 268"/>
                  <a:gd name="T69" fmla="*/ 155 h 15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EB3896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0533" name="Freeform 9"/>
              <p:cNvSpPr>
                <a:spLocks noChangeArrowheads="1"/>
              </p:cNvSpPr>
              <p:nvPr/>
            </p:nvSpPr>
            <p:spPr bwMode="auto">
              <a:xfrm>
                <a:off x="447675" y="654050"/>
                <a:ext cx="117475" cy="87313"/>
              </a:xfrm>
              <a:custGeom>
                <a:avLst/>
                <a:gdLst>
                  <a:gd name="T0" fmla="*/ 2147483647 w 31"/>
                  <a:gd name="T1" fmla="*/ 2147483647 h 23"/>
                  <a:gd name="T2" fmla="*/ 2147483647 w 31"/>
                  <a:gd name="T3" fmla="*/ 2147483647 h 23"/>
                  <a:gd name="T4" fmla="*/ 2147483647 w 31"/>
                  <a:gd name="T5" fmla="*/ 2147483647 h 23"/>
                  <a:gd name="T6" fmla="*/ 2147483647 w 31"/>
                  <a:gd name="T7" fmla="*/ 2147483647 h 23"/>
                  <a:gd name="T8" fmla="*/ 2147483647 w 31"/>
                  <a:gd name="T9" fmla="*/ 214748364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23"/>
                  <a:gd name="T17" fmla="*/ 31 w 3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EB3896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527" name="圆角矩形 133"/>
            <p:cNvSpPr>
              <a:spLocks noChangeArrowheads="1"/>
            </p:cNvSpPr>
            <p:nvPr/>
          </p:nvSpPr>
          <p:spPr bwMode="auto">
            <a:xfrm rot="457219">
              <a:off x="0" y="289398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EB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528" name="圆角矩形 134"/>
            <p:cNvSpPr>
              <a:spLocks noChangeArrowheads="1"/>
            </p:cNvSpPr>
            <p:nvPr/>
          </p:nvSpPr>
          <p:spPr bwMode="auto">
            <a:xfrm rot="21142781" flipH="1">
              <a:off x="313851" y="289381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EB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529" name="圆角矩形 135"/>
            <p:cNvSpPr>
              <a:spLocks noChangeArrowheads="1"/>
            </p:cNvSpPr>
            <p:nvPr/>
          </p:nvSpPr>
          <p:spPr bwMode="auto">
            <a:xfrm rot="21437231" flipH="1">
              <a:off x="211781" y="550628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EB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530" name="圆角矩形 136"/>
            <p:cNvSpPr>
              <a:spLocks noChangeArrowheads="1"/>
            </p:cNvSpPr>
            <p:nvPr/>
          </p:nvSpPr>
          <p:spPr bwMode="auto">
            <a:xfrm rot="162769">
              <a:off x="59919" y="550628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EB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1400" name="组合 140"/>
          <p:cNvGrpSpPr/>
          <p:nvPr/>
        </p:nvGrpSpPr>
        <p:grpSpPr bwMode="auto">
          <a:xfrm>
            <a:off x="1031875" y="3227388"/>
            <a:ext cx="168275" cy="501650"/>
            <a:chOff x="0" y="0"/>
            <a:chExt cx="380273" cy="1135650"/>
          </a:xfrm>
          <a:solidFill>
            <a:srgbClr val="ED5A00"/>
          </a:solidFill>
        </p:grpSpPr>
        <p:sp>
          <p:nvSpPr>
            <p:cNvPr id="10516" name="圆角矩形 141"/>
            <p:cNvSpPr>
              <a:spLocks noChangeArrowheads="1"/>
            </p:cNvSpPr>
            <p:nvPr/>
          </p:nvSpPr>
          <p:spPr bwMode="auto">
            <a:xfrm>
              <a:off x="72805" y="361535"/>
              <a:ext cx="234440" cy="255846"/>
            </a:xfrm>
            <a:prstGeom prst="roundRect">
              <a:avLst>
                <a:gd name="adj" fmla="val 349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10517" name="Group 61"/>
            <p:cNvGrpSpPr/>
            <p:nvPr/>
          </p:nvGrpSpPr>
          <p:grpSpPr bwMode="auto">
            <a:xfrm>
              <a:off x="13645" y="0"/>
              <a:ext cx="347391" cy="392181"/>
              <a:chOff x="0" y="0"/>
              <a:chExt cx="1009650" cy="1139826"/>
            </a:xfrm>
            <a:grpFill/>
          </p:grpSpPr>
          <p:sp>
            <p:nvSpPr>
              <p:cNvPr id="10522" name="Freeform 6"/>
              <p:cNvSpPr>
                <a:spLocks noEditPoints="1" noChangeArrowheads="1"/>
              </p:cNvSpPr>
              <p:nvPr/>
            </p:nvSpPr>
            <p:spPr bwMode="auto">
              <a:xfrm>
                <a:off x="274637" y="0"/>
                <a:ext cx="460375" cy="598488"/>
              </a:xfrm>
              <a:custGeom>
                <a:avLst/>
                <a:gdLst>
                  <a:gd name="T0" fmla="*/ 2147483647 w 122"/>
                  <a:gd name="T1" fmla="*/ 2147483647 h 159"/>
                  <a:gd name="T2" fmla="*/ 2147483647 w 122"/>
                  <a:gd name="T3" fmla="*/ 2147483647 h 159"/>
                  <a:gd name="T4" fmla="*/ 2147483647 w 122"/>
                  <a:gd name="T5" fmla="*/ 2147483647 h 159"/>
                  <a:gd name="T6" fmla="*/ 2147483647 w 122"/>
                  <a:gd name="T7" fmla="*/ 2147483647 h 159"/>
                  <a:gd name="T8" fmla="*/ 2147483647 w 122"/>
                  <a:gd name="T9" fmla="*/ 2147483647 h 159"/>
                  <a:gd name="T10" fmla="*/ 2147483647 w 122"/>
                  <a:gd name="T11" fmla="*/ 2147483647 h 159"/>
                  <a:gd name="T12" fmla="*/ 2147483647 w 122"/>
                  <a:gd name="T13" fmla="*/ 2147483647 h 159"/>
                  <a:gd name="T14" fmla="*/ 2147483647 w 122"/>
                  <a:gd name="T15" fmla="*/ 2147483647 h 159"/>
                  <a:gd name="T16" fmla="*/ 2147483647 w 122"/>
                  <a:gd name="T17" fmla="*/ 2147483647 h 159"/>
                  <a:gd name="T18" fmla="*/ 2147483647 w 122"/>
                  <a:gd name="T19" fmla="*/ 2147483647 h 159"/>
                  <a:gd name="T20" fmla="*/ 2147483647 w 122"/>
                  <a:gd name="T21" fmla="*/ 2147483647 h 159"/>
                  <a:gd name="T22" fmla="*/ 2147483647 w 122"/>
                  <a:gd name="T23" fmla="*/ 2147483647 h 159"/>
                  <a:gd name="T24" fmla="*/ 2147483647 w 122"/>
                  <a:gd name="T25" fmla="*/ 2147483647 h 159"/>
                  <a:gd name="T26" fmla="*/ 2147483647 w 122"/>
                  <a:gd name="T27" fmla="*/ 2147483647 h 159"/>
                  <a:gd name="T28" fmla="*/ 2147483647 w 122"/>
                  <a:gd name="T29" fmla="*/ 2147483647 h 159"/>
                  <a:gd name="T30" fmla="*/ 2147483647 w 122"/>
                  <a:gd name="T31" fmla="*/ 2147483647 h 1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2"/>
                  <a:gd name="T49" fmla="*/ 0 h 159"/>
                  <a:gd name="T50" fmla="*/ 122 w 122"/>
                  <a:gd name="T51" fmla="*/ 159 h 1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0523" name="Freeform 8"/>
              <p:cNvSpPr>
                <a:spLocks noEditPoints="1" noChangeArrowheads="1"/>
              </p:cNvSpPr>
              <p:nvPr/>
            </p:nvSpPr>
            <p:spPr bwMode="auto">
              <a:xfrm>
                <a:off x="0" y="557213"/>
                <a:ext cx="1009650" cy="582613"/>
              </a:xfrm>
              <a:custGeom>
                <a:avLst/>
                <a:gdLst>
                  <a:gd name="T0" fmla="*/ 2147483647 w 268"/>
                  <a:gd name="T1" fmla="*/ 2147483647 h 155"/>
                  <a:gd name="T2" fmla="*/ 2147483647 w 268"/>
                  <a:gd name="T3" fmla="*/ 0 h 155"/>
                  <a:gd name="T4" fmla="*/ 2147483647 w 268"/>
                  <a:gd name="T5" fmla="*/ 2147483647 h 155"/>
                  <a:gd name="T6" fmla="*/ 2147483647 w 268"/>
                  <a:gd name="T7" fmla="*/ 2147483647 h 155"/>
                  <a:gd name="T8" fmla="*/ 2147483647 w 268"/>
                  <a:gd name="T9" fmla="*/ 2147483647 h 155"/>
                  <a:gd name="T10" fmla="*/ 2147483647 w 268"/>
                  <a:gd name="T11" fmla="*/ 2147483647 h 155"/>
                  <a:gd name="T12" fmla="*/ 2147483647 w 268"/>
                  <a:gd name="T13" fmla="*/ 2147483647 h 155"/>
                  <a:gd name="T14" fmla="*/ 2147483647 w 268"/>
                  <a:gd name="T15" fmla="*/ 2147483647 h 155"/>
                  <a:gd name="T16" fmla="*/ 2147483647 w 268"/>
                  <a:gd name="T17" fmla="*/ 2147483647 h 155"/>
                  <a:gd name="T18" fmla="*/ 2147483647 w 268"/>
                  <a:gd name="T19" fmla="*/ 2147483647 h 155"/>
                  <a:gd name="T20" fmla="*/ 2147483647 w 268"/>
                  <a:gd name="T21" fmla="*/ 2147483647 h 155"/>
                  <a:gd name="T22" fmla="*/ 2147483647 w 268"/>
                  <a:gd name="T23" fmla="*/ 2147483647 h 155"/>
                  <a:gd name="T24" fmla="*/ 2147483647 w 268"/>
                  <a:gd name="T25" fmla="*/ 2147483647 h 155"/>
                  <a:gd name="T26" fmla="*/ 2147483647 w 268"/>
                  <a:gd name="T27" fmla="*/ 2147483647 h 155"/>
                  <a:gd name="T28" fmla="*/ 2147483647 w 268"/>
                  <a:gd name="T29" fmla="*/ 2147483647 h 155"/>
                  <a:gd name="T30" fmla="*/ 2147483647 w 268"/>
                  <a:gd name="T31" fmla="*/ 2147483647 h 155"/>
                  <a:gd name="T32" fmla="*/ 2147483647 w 268"/>
                  <a:gd name="T33" fmla="*/ 2147483647 h 155"/>
                  <a:gd name="T34" fmla="*/ 2147483647 w 268"/>
                  <a:gd name="T35" fmla="*/ 2147483647 h 155"/>
                  <a:gd name="T36" fmla="*/ 2147483647 w 268"/>
                  <a:gd name="T37" fmla="*/ 2147483647 h 155"/>
                  <a:gd name="T38" fmla="*/ 2147483647 w 268"/>
                  <a:gd name="T39" fmla="*/ 2147483647 h 155"/>
                  <a:gd name="T40" fmla="*/ 2147483647 w 268"/>
                  <a:gd name="T41" fmla="*/ 2147483647 h 155"/>
                  <a:gd name="T42" fmla="*/ 2147483647 w 268"/>
                  <a:gd name="T43" fmla="*/ 2147483647 h 1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8"/>
                  <a:gd name="T67" fmla="*/ 0 h 155"/>
                  <a:gd name="T68" fmla="*/ 268 w 268"/>
                  <a:gd name="T69" fmla="*/ 155 h 15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0524" name="Freeform 9"/>
              <p:cNvSpPr>
                <a:spLocks noChangeArrowheads="1"/>
              </p:cNvSpPr>
              <p:nvPr/>
            </p:nvSpPr>
            <p:spPr bwMode="auto">
              <a:xfrm>
                <a:off x="447675" y="654050"/>
                <a:ext cx="117475" cy="87313"/>
              </a:xfrm>
              <a:custGeom>
                <a:avLst/>
                <a:gdLst>
                  <a:gd name="T0" fmla="*/ 2147483647 w 31"/>
                  <a:gd name="T1" fmla="*/ 2147483647 h 23"/>
                  <a:gd name="T2" fmla="*/ 2147483647 w 31"/>
                  <a:gd name="T3" fmla="*/ 2147483647 h 23"/>
                  <a:gd name="T4" fmla="*/ 2147483647 w 31"/>
                  <a:gd name="T5" fmla="*/ 2147483647 h 23"/>
                  <a:gd name="T6" fmla="*/ 2147483647 w 31"/>
                  <a:gd name="T7" fmla="*/ 2147483647 h 23"/>
                  <a:gd name="T8" fmla="*/ 2147483647 w 31"/>
                  <a:gd name="T9" fmla="*/ 214748364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23"/>
                  <a:gd name="T17" fmla="*/ 31 w 3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518" name="圆角矩形 143"/>
            <p:cNvSpPr>
              <a:spLocks noChangeArrowheads="1"/>
            </p:cNvSpPr>
            <p:nvPr/>
          </p:nvSpPr>
          <p:spPr bwMode="auto">
            <a:xfrm rot="457219">
              <a:off x="0" y="289398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519" name="圆角矩形 144"/>
            <p:cNvSpPr>
              <a:spLocks noChangeArrowheads="1"/>
            </p:cNvSpPr>
            <p:nvPr/>
          </p:nvSpPr>
          <p:spPr bwMode="auto">
            <a:xfrm rot="21142781" flipH="1">
              <a:off x="313851" y="289381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520" name="圆角矩形 145"/>
            <p:cNvSpPr>
              <a:spLocks noChangeArrowheads="1"/>
            </p:cNvSpPr>
            <p:nvPr/>
          </p:nvSpPr>
          <p:spPr bwMode="auto">
            <a:xfrm rot="21437231" flipH="1">
              <a:off x="211781" y="550628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521" name="圆角矩形 146"/>
            <p:cNvSpPr>
              <a:spLocks noChangeArrowheads="1"/>
            </p:cNvSpPr>
            <p:nvPr/>
          </p:nvSpPr>
          <p:spPr bwMode="auto">
            <a:xfrm rot="162769">
              <a:off x="59919" y="550628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1410" name="组合 150"/>
          <p:cNvGrpSpPr/>
          <p:nvPr/>
        </p:nvGrpSpPr>
        <p:grpSpPr bwMode="auto">
          <a:xfrm>
            <a:off x="1344613" y="3227388"/>
            <a:ext cx="166687" cy="501650"/>
            <a:chOff x="0" y="0"/>
            <a:chExt cx="380273" cy="1135650"/>
          </a:xfrm>
          <a:solidFill>
            <a:srgbClr val="ED5A00"/>
          </a:solidFill>
        </p:grpSpPr>
        <p:sp>
          <p:nvSpPr>
            <p:cNvPr id="10507" name="圆角矩形 151"/>
            <p:cNvSpPr>
              <a:spLocks noChangeArrowheads="1"/>
            </p:cNvSpPr>
            <p:nvPr/>
          </p:nvSpPr>
          <p:spPr bwMode="auto">
            <a:xfrm>
              <a:off x="72805" y="361535"/>
              <a:ext cx="234440" cy="255846"/>
            </a:xfrm>
            <a:prstGeom prst="roundRect">
              <a:avLst>
                <a:gd name="adj" fmla="val 349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10508" name="Group 61"/>
            <p:cNvGrpSpPr/>
            <p:nvPr/>
          </p:nvGrpSpPr>
          <p:grpSpPr bwMode="auto">
            <a:xfrm>
              <a:off x="13645" y="0"/>
              <a:ext cx="347391" cy="392181"/>
              <a:chOff x="0" y="0"/>
              <a:chExt cx="1009650" cy="1139826"/>
            </a:xfrm>
            <a:grpFill/>
          </p:grpSpPr>
          <p:sp>
            <p:nvSpPr>
              <p:cNvPr id="10513" name="Freeform 6"/>
              <p:cNvSpPr>
                <a:spLocks noEditPoints="1" noChangeArrowheads="1"/>
              </p:cNvSpPr>
              <p:nvPr/>
            </p:nvSpPr>
            <p:spPr bwMode="auto">
              <a:xfrm>
                <a:off x="274637" y="0"/>
                <a:ext cx="460375" cy="598488"/>
              </a:xfrm>
              <a:custGeom>
                <a:avLst/>
                <a:gdLst>
                  <a:gd name="T0" fmla="*/ 2147483647 w 122"/>
                  <a:gd name="T1" fmla="*/ 2147483647 h 159"/>
                  <a:gd name="T2" fmla="*/ 2147483647 w 122"/>
                  <a:gd name="T3" fmla="*/ 2147483647 h 159"/>
                  <a:gd name="T4" fmla="*/ 2147483647 w 122"/>
                  <a:gd name="T5" fmla="*/ 2147483647 h 159"/>
                  <a:gd name="T6" fmla="*/ 2147483647 w 122"/>
                  <a:gd name="T7" fmla="*/ 2147483647 h 159"/>
                  <a:gd name="T8" fmla="*/ 2147483647 w 122"/>
                  <a:gd name="T9" fmla="*/ 2147483647 h 159"/>
                  <a:gd name="T10" fmla="*/ 2147483647 w 122"/>
                  <a:gd name="T11" fmla="*/ 2147483647 h 159"/>
                  <a:gd name="T12" fmla="*/ 2147483647 w 122"/>
                  <a:gd name="T13" fmla="*/ 2147483647 h 159"/>
                  <a:gd name="T14" fmla="*/ 2147483647 w 122"/>
                  <a:gd name="T15" fmla="*/ 2147483647 h 159"/>
                  <a:gd name="T16" fmla="*/ 2147483647 w 122"/>
                  <a:gd name="T17" fmla="*/ 2147483647 h 159"/>
                  <a:gd name="T18" fmla="*/ 2147483647 w 122"/>
                  <a:gd name="T19" fmla="*/ 2147483647 h 159"/>
                  <a:gd name="T20" fmla="*/ 2147483647 w 122"/>
                  <a:gd name="T21" fmla="*/ 2147483647 h 159"/>
                  <a:gd name="T22" fmla="*/ 2147483647 w 122"/>
                  <a:gd name="T23" fmla="*/ 2147483647 h 159"/>
                  <a:gd name="T24" fmla="*/ 2147483647 w 122"/>
                  <a:gd name="T25" fmla="*/ 2147483647 h 159"/>
                  <a:gd name="T26" fmla="*/ 2147483647 w 122"/>
                  <a:gd name="T27" fmla="*/ 2147483647 h 159"/>
                  <a:gd name="T28" fmla="*/ 2147483647 w 122"/>
                  <a:gd name="T29" fmla="*/ 2147483647 h 159"/>
                  <a:gd name="T30" fmla="*/ 2147483647 w 122"/>
                  <a:gd name="T31" fmla="*/ 2147483647 h 1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2"/>
                  <a:gd name="T49" fmla="*/ 0 h 159"/>
                  <a:gd name="T50" fmla="*/ 122 w 122"/>
                  <a:gd name="T51" fmla="*/ 159 h 1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0514" name="Freeform 8"/>
              <p:cNvSpPr>
                <a:spLocks noEditPoints="1" noChangeArrowheads="1"/>
              </p:cNvSpPr>
              <p:nvPr/>
            </p:nvSpPr>
            <p:spPr bwMode="auto">
              <a:xfrm>
                <a:off x="0" y="557213"/>
                <a:ext cx="1009650" cy="582613"/>
              </a:xfrm>
              <a:custGeom>
                <a:avLst/>
                <a:gdLst>
                  <a:gd name="T0" fmla="*/ 2147483647 w 268"/>
                  <a:gd name="T1" fmla="*/ 2147483647 h 155"/>
                  <a:gd name="T2" fmla="*/ 2147483647 w 268"/>
                  <a:gd name="T3" fmla="*/ 0 h 155"/>
                  <a:gd name="T4" fmla="*/ 2147483647 w 268"/>
                  <a:gd name="T5" fmla="*/ 2147483647 h 155"/>
                  <a:gd name="T6" fmla="*/ 2147483647 w 268"/>
                  <a:gd name="T7" fmla="*/ 2147483647 h 155"/>
                  <a:gd name="T8" fmla="*/ 2147483647 w 268"/>
                  <a:gd name="T9" fmla="*/ 2147483647 h 155"/>
                  <a:gd name="T10" fmla="*/ 2147483647 w 268"/>
                  <a:gd name="T11" fmla="*/ 2147483647 h 155"/>
                  <a:gd name="T12" fmla="*/ 2147483647 w 268"/>
                  <a:gd name="T13" fmla="*/ 2147483647 h 155"/>
                  <a:gd name="T14" fmla="*/ 2147483647 w 268"/>
                  <a:gd name="T15" fmla="*/ 2147483647 h 155"/>
                  <a:gd name="T16" fmla="*/ 2147483647 w 268"/>
                  <a:gd name="T17" fmla="*/ 2147483647 h 155"/>
                  <a:gd name="T18" fmla="*/ 2147483647 w 268"/>
                  <a:gd name="T19" fmla="*/ 2147483647 h 155"/>
                  <a:gd name="T20" fmla="*/ 2147483647 w 268"/>
                  <a:gd name="T21" fmla="*/ 2147483647 h 155"/>
                  <a:gd name="T22" fmla="*/ 2147483647 w 268"/>
                  <a:gd name="T23" fmla="*/ 2147483647 h 155"/>
                  <a:gd name="T24" fmla="*/ 2147483647 w 268"/>
                  <a:gd name="T25" fmla="*/ 2147483647 h 155"/>
                  <a:gd name="T26" fmla="*/ 2147483647 w 268"/>
                  <a:gd name="T27" fmla="*/ 2147483647 h 155"/>
                  <a:gd name="T28" fmla="*/ 2147483647 w 268"/>
                  <a:gd name="T29" fmla="*/ 2147483647 h 155"/>
                  <a:gd name="T30" fmla="*/ 2147483647 w 268"/>
                  <a:gd name="T31" fmla="*/ 2147483647 h 155"/>
                  <a:gd name="T32" fmla="*/ 2147483647 w 268"/>
                  <a:gd name="T33" fmla="*/ 2147483647 h 155"/>
                  <a:gd name="T34" fmla="*/ 2147483647 w 268"/>
                  <a:gd name="T35" fmla="*/ 2147483647 h 155"/>
                  <a:gd name="T36" fmla="*/ 2147483647 w 268"/>
                  <a:gd name="T37" fmla="*/ 2147483647 h 155"/>
                  <a:gd name="T38" fmla="*/ 2147483647 w 268"/>
                  <a:gd name="T39" fmla="*/ 2147483647 h 155"/>
                  <a:gd name="T40" fmla="*/ 2147483647 w 268"/>
                  <a:gd name="T41" fmla="*/ 2147483647 h 155"/>
                  <a:gd name="T42" fmla="*/ 2147483647 w 268"/>
                  <a:gd name="T43" fmla="*/ 2147483647 h 1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8"/>
                  <a:gd name="T67" fmla="*/ 0 h 155"/>
                  <a:gd name="T68" fmla="*/ 268 w 268"/>
                  <a:gd name="T69" fmla="*/ 155 h 15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0515" name="Freeform 9"/>
              <p:cNvSpPr>
                <a:spLocks noChangeArrowheads="1"/>
              </p:cNvSpPr>
              <p:nvPr/>
            </p:nvSpPr>
            <p:spPr bwMode="auto">
              <a:xfrm>
                <a:off x="447675" y="654050"/>
                <a:ext cx="117475" cy="87313"/>
              </a:xfrm>
              <a:custGeom>
                <a:avLst/>
                <a:gdLst>
                  <a:gd name="T0" fmla="*/ 2147483647 w 31"/>
                  <a:gd name="T1" fmla="*/ 2147483647 h 23"/>
                  <a:gd name="T2" fmla="*/ 2147483647 w 31"/>
                  <a:gd name="T3" fmla="*/ 2147483647 h 23"/>
                  <a:gd name="T4" fmla="*/ 2147483647 w 31"/>
                  <a:gd name="T5" fmla="*/ 2147483647 h 23"/>
                  <a:gd name="T6" fmla="*/ 2147483647 w 31"/>
                  <a:gd name="T7" fmla="*/ 2147483647 h 23"/>
                  <a:gd name="T8" fmla="*/ 2147483647 w 31"/>
                  <a:gd name="T9" fmla="*/ 214748364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23"/>
                  <a:gd name="T17" fmla="*/ 31 w 3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509" name="圆角矩形 153"/>
            <p:cNvSpPr>
              <a:spLocks noChangeArrowheads="1"/>
            </p:cNvSpPr>
            <p:nvPr/>
          </p:nvSpPr>
          <p:spPr bwMode="auto">
            <a:xfrm rot="457219">
              <a:off x="0" y="289398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510" name="圆角矩形 154"/>
            <p:cNvSpPr>
              <a:spLocks noChangeArrowheads="1"/>
            </p:cNvSpPr>
            <p:nvPr/>
          </p:nvSpPr>
          <p:spPr bwMode="auto">
            <a:xfrm rot="21142781" flipH="1">
              <a:off x="313851" y="289381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511" name="圆角矩形 155"/>
            <p:cNvSpPr>
              <a:spLocks noChangeArrowheads="1"/>
            </p:cNvSpPr>
            <p:nvPr/>
          </p:nvSpPr>
          <p:spPr bwMode="auto">
            <a:xfrm rot="21437231" flipH="1">
              <a:off x="211781" y="550628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512" name="圆角矩形 156"/>
            <p:cNvSpPr>
              <a:spLocks noChangeArrowheads="1"/>
            </p:cNvSpPr>
            <p:nvPr/>
          </p:nvSpPr>
          <p:spPr bwMode="auto">
            <a:xfrm rot="162769">
              <a:off x="59919" y="550628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1420" name="组合 160"/>
          <p:cNvGrpSpPr/>
          <p:nvPr/>
        </p:nvGrpSpPr>
        <p:grpSpPr bwMode="auto">
          <a:xfrm>
            <a:off x="1657350" y="3227388"/>
            <a:ext cx="166688" cy="501650"/>
            <a:chOff x="0" y="0"/>
            <a:chExt cx="380273" cy="1135650"/>
          </a:xfrm>
          <a:solidFill>
            <a:srgbClr val="ED5A00"/>
          </a:solidFill>
        </p:grpSpPr>
        <p:sp>
          <p:nvSpPr>
            <p:cNvPr id="10498" name="圆角矩形 161"/>
            <p:cNvSpPr>
              <a:spLocks noChangeArrowheads="1"/>
            </p:cNvSpPr>
            <p:nvPr/>
          </p:nvSpPr>
          <p:spPr bwMode="auto">
            <a:xfrm>
              <a:off x="72805" y="361535"/>
              <a:ext cx="234440" cy="255846"/>
            </a:xfrm>
            <a:prstGeom prst="roundRect">
              <a:avLst>
                <a:gd name="adj" fmla="val 349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10499" name="Group 61"/>
            <p:cNvGrpSpPr/>
            <p:nvPr/>
          </p:nvGrpSpPr>
          <p:grpSpPr bwMode="auto">
            <a:xfrm>
              <a:off x="13645" y="0"/>
              <a:ext cx="347391" cy="392181"/>
              <a:chOff x="0" y="0"/>
              <a:chExt cx="1009650" cy="1139826"/>
            </a:xfrm>
            <a:grpFill/>
          </p:grpSpPr>
          <p:sp>
            <p:nvSpPr>
              <p:cNvPr id="10504" name="Freeform 6"/>
              <p:cNvSpPr>
                <a:spLocks noEditPoints="1" noChangeArrowheads="1"/>
              </p:cNvSpPr>
              <p:nvPr/>
            </p:nvSpPr>
            <p:spPr bwMode="auto">
              <a:xfrm>
                <a:off x="274637" y="0"/>
                <a:ext cx="460375" cy="598488"/>
              </a:xfrm>
              <a:custGeom>
                <a:avLst/>
                <a:gdLst>
                  <a:gd name="T0" fmla="*/ 2147483647 w 122"/>
                  <a:gd name="T1" fmla="*/ 2147483647 h 159"/>
                  <a:gd name="T2" fmla="*/ 2147483647 w 122"/>
                  <a:gd name="T3" fmla="*/ 2147483647 h 159"/>
                  <a:gd name="T4" fmla="*/ 2147483647 w 122"/>
                  <a:gd name="T5" fmla="*/ 2147483647 h 159"/>
                  <a:gd name="T6" fmla="*/ 2147483647 w 122"/>
                  <a:gd name="T7" fmla="*/ 2147483647 h 159"/>
                  <a:gd name="T8" fmla="*/ 2147483647 w 122"/>
                  <a:gd name="T9" fmla="*/ 2147483647 h 159"/>
                  <a:gd name="T10" fmla="*/ 2147483647 w 122"/>
                  <a:gd name="T11" fmla="*/ 2147483647 h 159"/>
                  <a:gd name="T12" fmla="*/ 2147483647 w 122"/>
                  <a:gd name="T13" fmla="*/ 2147483647 h 159"/>
                  <a:gd name="T14" fmla="*/ 2147483647 w 122"/>
                  <a:gd name="T15" fmla="*/ 2147483647 h 159"/>
                  <a:gd name="T16" fmla="*/ 2147483647 w 122"/>
                  <a:gd name="T17" fmla="*/ 2147483647 h 159"/>
                  <a:gd name="T18" fmla="*/ 2147483647 w 122"/>
                  <a:gd name="T19" fmla="*/ 2147483647 h 159"/>
                  <a:gd name="T20" fmla="*/ 2147483647 w 122"/>
                  <a:gd name="T21" fmla="*/ 2147483647 h 159"/>
                  <a:gd name="T22" fmla="*/ 2147483647 w 122"/>
                  <a:gd name="T23" fmla="*/ 2147483647 h 159"/>
                  <a:gd name="T24" fmla="*/ 2147483647 w 122"/>
                  <a:gd name="T25" fmla="*/ 2147483647 h 159"/>
                  <a:gd name="T26" fmla="*/ 2147483647 w 122"/>
                  <a:gd name="T27" fmla="*/ 2147483647 h 159"/>
                  <a:gd name="T28" fmla="*/ 2147483647 w 122"/>
                  <a:gd name="T29" fmla="*/ 2147483647 h 159"/>
                  <a:gd name="T30" fmla="*/ 2147483647 w 122"/>
                  <a:gd name="T31" fmla="*/ 2147483647 h 1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2"/>
                  <a:gd name="T49" fmla="*/ 0 h 159"/>
                  <a:gd name="T50" fmla="*/ 122 w 122"/>
                  <a:gd name="T51" fmla="*/ 159 h 1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0505" name="Freeform 8"/>
              <p:cNvSpPr>
                <a:spLocks noEditPoints="1" noChangeArrowheads="1"/>
              </p:cNvSpPr>
              <p:nvPr/>
            </p:nvSpPr>
            <p:spPr bwMode="auto">
              <a:xfrm>
                <a:off x="0" y="557213"/>
                <a:ext cx="1009650" cy="582613"/>
              </a:xfrm>
              <a:custGeom>
                <a:avLst/>
                <a:gdLst>
                  <a:gd name="T0" fmla="*/ 2147483647 w 268"/>
                  <a:gd name="T1" fmla="*/ 2147483647 h 155"/>
                  <a:gd name="T2" fmla="*/ 2147483647 w 268"/>
                  <a:gd name="T3" fmla="*/ 0 h 155"/>
                  <a:gd name="T4" fmla="*/ 2147483647 w 268"/>
                  <a:gd name="T5" fmla="*/ 2147483647 h 155"/>
                  <a:gd name="T6" fmla="*/ 2147483647 w 268"/>
                  <a:gd name="T7" fmla="*/ 2147483647 h 155"/>
                  <a:gd name="T8" fmla="*/ 2147483647 w 268"/>
                  <a:gd name="T9" fmla="*/ 2147483647 h 155"/>
                  <a:gd name="T10" fmla="*/ 2147483647 w 268"/>
                  <a:gd name="T11" fmla="*/ 2147483647 h 155"/>
                  <a:gd name="T12" fmla="*/ 2147483647 w 268"/>
                  <a:gd name="T13" fmla="*/ 2147483647 h 155"/>
                  <a:gd name="T14" fmla="*/ 2147483647 w 268"/>
                  <a:gd name="T15" fmla="*/ 2147483647 h 155"/>
                  <a:gd name="T16" fmla="*/ 2147483647 w 268"/>
                  <a:gd name="T17" fmla="*/ 2147483647 h 155"/>
                  <a:gd name="T18" fmla="*/ 2147483647 w 268"/>
                  <a:gd name="T19" fmla="*/ 2147483647 h 155"/>
                  <a:gd name="T20" fmla="*/ 2147483647 w 268"/>
                  <a:gd name="T21" fmla="*/ 2147483647 h 155"/>
                  <a:gd name="T22" fmla="*/ 2147483647 w 268"/>
                  <a:gd name="T23" fmla="*/ 2147483647 h 155"/>
                  <a:gd name="T24" fmla="*/ 2147483647 w 268"/>
                  <a:gd name="T25" fmla="*/ 2147483647 h 155"/>
                  <a:gd name="T26" fmla="*/ 2147483647 w 268"/>
                  <a:gd name="T27" fmla="*/ 2147483647 h 155"/>
                  <a:gd name="T28" fmla="*/ 2147483647 w 268"/>
                  <a:gd name="T29" fmla="*/ 2147483647 h 155"/>
                  <a:gd name="T30" fmla="*/ 2147483647 w 268"/>
                  <a:gd name="T31" fmla="*/ 2147483647 h 155"/>
                  <a:gd name="T32" fmla="*/ 2147483647 w 268"/>
                  <a:gd name="T33" fmla="*/ 2147483647 h 155"/>
                  <a:gd name="T34" fmla="*/ 2147483647 w 268"/>
                  <a:gd name="T35" fmla="*/ 2147483647 h 155"/>
                  <a:gd name="T36" fmla="*/ 2147483647 w 268"/>
                  <a:gd name="T37" fmla="*/ 2147483647 h 155"/>
                  <a:gd name="T38" fmla="*/ 2147483647 w 268"/>
                  <a:gd name="T39" fmla="*/ 2147483647 h 155"/>
                  <a:gd name="T40" fmla="*/ 2147483647 w 268"/>
                  <a:gd name="T41" fmla="*/ 2147483647 h 155"/>
                  <a:gd name="T42" fmla="*/ 2147483647 w 268"/>
                  <a:gd name="T43" fmla="*/ 2147483647 h 1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8"/>
                  <a:gd name="T67" fmla="*/ 0 h 155"/>
                  <a:gd name="T68" fmla="*/ 268 w 268"/>
                  <a:gd name="T69" fmla="*/ 155 h 15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0506" name="Freeform 9"/>
              <p:cNvSpPr>
                <a:spLocks noChangeArrowheads="1"/>
              </p:cNvSpPr>
              <p:nvPr/>
            </p:nvSpPr>
            <p:spPr bwMode="auto">
              <a:xfrm>
                <a:off x="447675" y="654050"/>
                <a:ext cx="117475" cy="87313"/>
              </a:xfrm>
              <a:custGeom>
                <a:avLst/>
                <a:gdLst>
                  <a:gd name="T0" fmla="*/ 2147483647 w 31"/>
                  <a:gd name="T1" fmla="*/ 2147483647 h 23"/>
                  <a:gd name="T2" fmla="*/ 2147483647 w 31"/>
                  <a:gd name="T3" fmla="*/ 2147483647 h 23"/>
                  <a:gd name="T4" fmla="*/ 2147483647 w 31"/>
                  <a:gd name="T5" fmla="*/ 2147483647 h 23"/>
                  <a:gd name="T6" fmla="*/ 2147483647 w 31"/>
                  <a:gd name="T7" fmla="*/ 2147483647 h 23"/>
                  <a:gd name="T8" fmla="*/ 2147483647 w 31"/>
                  <a:gd name="T9" fmla="*/ 214748364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23"/>
                  <a:gd name="T17" fmla="*/ 31 w 3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500" name="圆角矩形 163"/>
            <p:cNvSpPr>
              <a:spLocks noChangeArrowheads="1"/>
            </p:cNvSpPr>
            <p:nvPr/>
          </p:nvSpPr>
          <p:spPr bwMode="auto">
            <a:xfrm rot="457219">
              <a:off x="0" y="289398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501" name="圆角矩形 164"/>
            <p:cNvSpPr>
              <a:spLocks noChangeArrowheads="1"/>
            </p:cNvSpPr>
            <p:nvPr/>
          </p:nvSpPr>
          <p:spPr bwMode="auto">
            <a:xfrm rot="21142781" flipH="1">
              <a:off x="313851" y="289381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502" name="圆角矩形 165"/>
            <p:cNvSpPr>
              <a:spLocks noChangeArrowheads="1"/>
            </p:cNvSpPr>
            <p:nvPr/>
          </p:nvSpPr>
          <p:spPr bwMode="auto">
            <a:xfrm rot="21437231" flipH="1">
              <a:off x="211781" y="550628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503" name="圆角矩形 166"/>
            <p:cNvSpPr>
              <a:spLocks noChangeArrowheads="1"/>
            </p:cNvSpPr>
            <p:nvPr/>
          </p:nvSpPr>
          <p:spPr bwMode="auto">
            <a:xfrm rot="162769">
              <a:off x="59919" y="550628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1430" name="组合 170"/>
          <p:cNvGrpSpPr/>
          <p:nvPr/>
        </p:nvGrpSpPr>
        <p:grpSpPr bwMode="auto">
          <a:xfrm>
            <a:off x="1968500" y="3227388"/>
            <a:ext cx="168275" cy="501650"/>
            <a:chOff x="0" y="0"/>
            <a:chExt cx="380273" cy="1135650"/>
          </a:xfrm>
          <a:solidFill>
            <a:srgbClr val="ED5A00"/>
          </a:solidFill>
        </p:grpSpPr>
        <p:sp>
          <p:nvSpPr>
            <p:cNvPr id="10489" name="圆角矩形 171"/>
            <p:cNvSpPr>
              <a:spLocks noChangeArrowheads="1"/>
            </p:cNvSpPr>
            <p:nvPr/>
          </p:nvSpPr>
          <p:spPr bwMode="auto">
            <a:xfrm>
              <a:off x="72805" y="361535"/>
              <a:ext cx="234440" cy="255846"/>
            </a:xfrm>
            <a:prstGeom prst="roundRect">
              <a:avLst>
                <a:gd name="adj" fmla="val 349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10490" name="Group 61"/>
            <p:cNvGrpSpPr/>
            <p:nvPr/>
          </p:nvGrpSpPr>
          <p:grpSpPr bwMode="auto">
            <a:xfrm>
              <a:off x="13645" y="0"/>
              <a:ext cx="347391" cy="392181"/>
              <a:chOff x="0" y="0"/>
              <a:chExt cx="1009650" cy="1139826"/>
            </a:xfrm>
            <a:grpFill/>
          </p:grpSpPr>
          <p:sp>
            <p:nvSpPr>
              <p:cNvPr id="10495" name="Freeform 6"/>
              <p:cNvSpPr>
                <a:spLocks noEditPoints="1" noChangeArrowheads="1"/>
              </p:cNvSpPr>
              <p:nvPr/>
            </p:nvSpPr>
            <p:spPr bwMode="auto">
              <a:xfrm>
                <a:off x="274637" y="0"/>
                <a:ext cx="460375" cy="598488"/>
              </a:xfrm>
              <a:custGeom>
                <a:avLst/>
                <a:gdLst>
                  <a:gd name="T0" fmla="*/ 2147483647 w 122"/>
                  <a:gd name="T1" fmla="*/ 2147483647 h 159"/>
                  <a:gd name="T2" fmla="*/ 2147483647 w 122"/>
                  <a:gd name="T3" fmla="*/ 2147483647 h 159"/>
                  <a:gd name="T4" fmla="*/ 2147483647 w 122"/>
                  <a:gd name="T5" fmla="*/ 2147483647 h 159"/>
                  <a:gd name="T6" fmla="*/ 2147483647 w 122"/>
                  <a:gd name="T7" fmla="*/ 2147483647 h 159"/>
                  <a:gd name="T8" fmla="*/ 2147483647 w 122"/>
                  <a:gd name="T9" fmla="*/ 2147483647 h 159"/>
                  <a:gd name="T10" fmla="*/ 2147483647 w 122"/>
                  <a:gd name="T11" fmla="*/ 2147483647 h 159"/>
                  <a:gd name="T12" fmla="*/ 2147483647 w 122"/>
                  <a:gd name="T13" fmla="*/ 2147483647 h 159"/>
                  <a:gd name="T14" fmla="*/ 2147483647 w 122"/>
                  <a:gd name="T15" fmla="*/ 2147483647 h 159"/>
                  <a:gd name="T16" fmla="*/ 2147483647 w 122"/>
                  <a:gd name="T17" fmla="*/ 2147483647 h 159"/>
                  <a:gd name="T18" fmla="*/ 2147483647 w 122"/>
                  <a:gd name="T19" fmla="*/ 2147483647 h 159"/>
                  <a:gd name="T20" fmla="*/ 2147483647 w 122"/>
                  <a:gd name="T21" fmla="*/ 2147483647 h 159"/>
                  <a:gd name="T22" fmla="*/ 2147483647 w 122"/>
                  <a:gd name="T23" fmla="*/ 2147483647 h 159"/>
                  <a:gd name="T24" fmla="*/ 2147483647 w 122"/>
                  <a:gd name="T25" fmla="*/ 2147483647 h 159"/>
                  <a:gd name="T26" fmla="*/ 2147483647 w 122"/>
                  <a:gd name="T27" fmla="*/ 2147483647 h 159"/>
                  <a:gd name="T28" fmla="*/ 2147483647 w 122"/>
                  <a:gd name="T29" fmla="*/ 2147483647 h 159"/>
                  <a:gd name="T30" fmla="*/ 2147483647 w 122"/>
                  <a:gd name="T31" fmla="*/ 2147483647 h 1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2"/>
                  <a:gd name="T49" fmla="*/ 0 h 159"/>
                  <a:gd name="T50" fmla="*/ 122 w 122"/>
                  <a:gd name="T51" fmla="*/ 159 h 1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0496" name="Freeform 8"/>
              <p:cNvSpPr>
                <a:spLocks noEditPoints="1" noChangeArrowheads="1"/>
              </p:cNvSpPr>
              <p:nvPr/>
            </p:nvSpPr>
            <p:spPr bwMode="auto">
              <a:xfrm>
                <a:off x="0" y="557213"/>
                <a:ext cx="1009650" cy="582613"/>
              </a:xfrm>
              <a:custGeom>
                <a:avLst/>
                <a:gdLst>
                  <a:gd name="T0" fmla="*/ 2147483647 w 268"/>
                  <a:gd name="T1" fmla="*/ 2147483647 h 155"/>
                  <a:gd name="T2" fmla="*/ 2147483647 w 268"/>
                  <a:gd name="T3" fmla="*/ 0 h 155"/>
                  <a:gd name="T4" fmla="*/ 2147483647 w 268"/>
                  <a:gd name="T5" fmla="*/ 2147483647 h 155"/>
                  <a:gd name="T6" fmla="*/ 2147483647 w 268"/>
                  <a:gd name="T7" fmla="*/ 2147483647 h 155"/>
                  <a:gd name="T8" fmla="*/ 2147483647 w 268"/>
                  <a:gd name="T9" fmla="*/ 2147483647 h 155"/>
                  <a:gd name="T10" fmla="*/ 2147483647 w 268"/>
                  <a:gd name="T11" fmla="*/ 2147483647 h 155"/>
                  <a:gd name="T12" fmla="*/ 2147483647 w 268"/>
                  <a:gd name="T13" fmla="*/ 2147483647 h 155"/>
                  <a:gd name="T14" fmla="*/ 2147483647 w 268"/>
                  <a:gd name="T15" fmla="*/ 2147483647 h 155"/>
                  <a:gd name="T16" fmla="*/ 2147483647 w 268"/>
                  <a:gd name="T17" fmla="*/ 2147483647 h 155"/>
                  <a:gd name="T18" fmla="*/ 2147483647 w 268"/>
                  <a:gd name="T19" fmla="*/ 2147483647 h 155"/>
                  <a:gd name="T20" fmla="*/ 2147483647 w 268"/>
                  <a:gd name="T21" fmla="*/ 2147483647 h 155"/>
                  <a:gd name="T22" fmla="*/ 2147483647 w 268"/>
                  <a:gd name="T23" fmla="*/ 2147483647 h 155"/>
                  <a:gd name="T24" fmla="*/ 2147483647 w 268"/>
                  <a:gd name="T25" fmla="*/ 2147483647 h 155"/>
                  <a:gd name="T26" fmla="*/ 2147483647 w 268"/>
                  <a:gd name="T27" fmla="*/ 2147483647 h 155"/>
                  <a:gd name="T28" fmla="*/ 2147483647 w 268"/>
                  <a:gd name="T29" fmla="*/ 2147483647 h 155"/>
                  <a:gd name="T30" fmla="*/ 2147483647 w 268"/>
                  <a:gd name="T31" fmla="*/ 2147483647 h 155"/>
                  <a:gd name="T32" fmla="*/ 2147483647 w 268"/>
                  <a:gd name="T33" fmla="*/ 2147483647 h 155"/>
                  <a:gd name="T34" fmla="*/ 2147483647 w 268"/>
                  <a:gd name="T35" fmla="*/ 2147483647 h 155"/>
                  <a:gd name="T36" fmla="*/ 2147483647 w 268"/>
                  <a:gd name="T37" fmla="*/ 2147483647 h 155"/>
                  <a:gd name="T38" fmla="*/ 2147483647 w 268"/>
                  <a:gd name="T39" fmla="*/ 2147483647 h 155"/>
                  <a:gd name="T40" fmla="*/ 2147483647 w 268"/>
                  <a:gd name="T41" fmla="*/ 2147483647 h 155"/>
                  <a:gd name="T42" fmla="*/ 2147483647 w 268"/>
                  <a:gd name="T43" fmla="*/ 2147483647 h 1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8"/>
                  <a:gd name="T67" fmla="*/ 0 h 155"/>
                  <a:gd name="T68" fmla="*/ 268 w 268"/>
                  <a:gd name="T69" fmla="*/ 155 h 15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0497" name="Freeform 9"/>
              <p:cNvSpPr>
                <a:spLocks noChangeArrowheads="1"/>
              </p:cNvSpPr>
              <p:nvPr/>
            </p:nvSpPr>
            <p:spPr bwMode="auto">
              <a:xfrm>
                <a:off x="447675" y="654050"/>
                <a:ext cx="117475" cy="87313"/>
              </a:xfrm>
              <a:custGeom>
                <a:avLst/>
                <a:gdLst>
                  <a:gd name="T0" fmla="*/ 2147483647 w 31"/>
                  <a:gd name="T1" fmla="*/ 2147483647 h 23"/>
                  <a:gd name="T2" fmla="*/ 2147483647 w 31"/>
                  <a:gd name="T3" fmla="*/ 2147483647 h 23"/>
                  <a:gd name="T4" fmla="*/ 2147483647 w 31"/>
                  <a:gd name="T5" fmla="*/ 2147483647 h 23"/>
                  <a:gd name="T6" fmla="*/ 2147483647 w 31"/>
                  <a:gd name="T7" fmla="*/ 2147483647 h 23"/>
                  <a:gd name="T8" fmla="*/ 2147483647 w 31"/>
                  <a:gd name="T9" fmla="*/ 214748364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23"/>
                  <a:gd name="T17" fmla="*/ 31 w 3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491" name="圆角矩形 173"/>
            <p:cNvSpPr>
              <a:spLocks noChangeArrowheads="1"/>
            </p:cNvSpPr>
            <p:nvPr/>
          </p:nvSpPr>
          <p:spPr bwMode="auto">
            <a:xfrm rot="457219">
              <a:off x="0" y="289398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492" name="圆角矩形 174"/>
            <p:cNvSpPr>
              <a:spLocks noChangeArrowheads="1"/>
            </p:cNvSpPr>
            <p:nvPr/>
          </p:nvSpPr>
          <p:spPr bwMode="auto">
            <a:xfrm rot="21142781" flipH="1">
              <a:off x="313851" y="289381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493" name="圆角矩形 175"/>
            <p:cNvSpPr>
              <a:spLocks noChangeArrowheads="1"/>
            </p:cNvSpPr>
            <p:nvPr/>
          </p:nvSpPr>
          <p:spPr bwMode="auto">
            <a:xfrm rot="21437231" flipH="1">
              <a:off x="211781" y="550628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494" name="圆角矩形 176"/>
            <p:cNvSpPr>
              <a:spLocks noChangeArrowheads="1"/>
            </p:cNvSpPr>
            <p:nvPr/>
          </p:nvSpPr>
          <p:spPr bwMode="auto">
            <a:xfrm rot="162769">
              <a:off x="59919" y="550628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1440" name="组合 180"/>
          <p:cNvGrpSpPr/>
          <p:nvPr/>
        </p:nvGrpSpPr>
        <p:grpSpPr bwMode="auto">
          <a:xfrm>
            <a:off x="2279650" y="3227388"/>
            <a:ext cx="168275" cy="501650"/>
            <a:chOff x="0" y="0"/>
            <a:chExt cx="380273" cy="1135650"/>
          </a:xfrm>
          <a:solidFill>
            <a:srgbClr val="294A5A"/>
          </a:solidFill>
        </p:grpSpPr>
        <p:sp>
          <p:nvSpPr>
            <p:cNvPr id="10480" name="圆角矩形 181"/>
            <p:cNvSpPr>
              <a:spLocks noChangeArrowheads="1"/>
            </p:cNvSpPr>
            <p:nvPr/>
          </p:nvSpPr>
          <p:spPr bwMode="auto">
            <a:xfrm>
              <a:off x="72805" y="361535"/>
              <a:ext cx="234440" cy="255846"/>
            </a:xfrm>
            <a:prstGeom prst="roundRect">
              <a:avLst>
                <a:gd name="adj" fmla="val 349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10481" name="Group 61"/>
            <p:cNvGrpSpPr/>
            <p:nvPr/>
          </p:nvGrpSpPr>
          <p:grpSpPr bwMode="auto">
            <a:xfrm>
              <a:off x="13645" y="0"/>
              <a:ext cx="347391" cy="392181"/>
              <a:chOff x="0" y="0"/>
              <a:chExt cx="1009650" cy="1139826"/>
            </a:xfrm>
            <a:grpFill/>
          </p:grpSpPr>
          <p:sp>
            <p:nvSpPr>
              <p:cNvPr id="10486" name="Freeform 6"/>
              <p:cNvSpPr>
                <a:spLocks noEditPoints="1" noChangeArrowheads="1"/>
              </p:cNvSpPr>
              <p:nvPr/>
            </p:nvSpPr>
            <p:spPr bwMode="auto">
              <a:xfrm>
                <a:off x="274637" y="0"/>
                <a:ext cx="460375" cy="598488"/>
              </a:xfrm>
              <a:custGeom>
                <a:avLst/>
                <a:gdLst>
                  <a:gd name="T0" fmla="*/ 2147483647 w 122"/>
                  <a:gd name="T1" fmla="*/ 2147483647 h 159"/>
                  <a:gd name="T2" fmla="*/ 2147483647 w 122"/>
                  <a:gd name="T3" fmla="*/ 2147483647 h 159"/>
                  <a:gd name="T4" fmla="*/ 2147483647 w 122"/>
                  <a:gd name="T5" fmla="*/ 2147483647 h 159"/>
                  <a:gd name="T6" fmla="*/ 2147483647 w 122"/>
                  <a:gd name="T7" fmla="*/ 2147483647 h 159"/>
                  <a:gd name="T8" fmla="*/ 2147483647 w 122"/>
                  <a:gd name="T9" fmla="*/ 2147483647 h 159"/>
                  <a:gd name="T10" fmla="*/ 2147483647 w 122"/>
                  <a:gd name="T11" fmla="*/ 2147483647 h 159"/>
                  <a:gd name="T12" fmla="*/ 2147483647 w 122"/>
                  <a:gd name="T13" fmla="*/ 2147483647 h 159"/>
                  <a:gd name="T14" fmla="*/ 2147483647 w 122"/>
                  <a:gd name="T15" fmla="*/ 2147483647 h 159"/>
                  <a:gd name="T16" fmla="*/ 2147483647 w 122"/>
                  <a:gd name="T17" fmla="*/ 2147483647 h 159"/>
                  <a:gd name="T18" fmla="*/ 2147483647 w 122"/>
                  <a:gd name="T19" fmla="*/ 2147483647 h 159"/>
                  <a:gd name="T20" fmla="*/ 2147483647 w 122"/>
                  <a:gd name="T21" fmla="*/ 2147483647 h 159"/>
                  <a:gd name="T22" fmla="*/ 2147483647 w 122"/>
                  <a:gd name="T23" fmla="*/ 2147483647 h 159"/>
                  <a:gd name="T24" fmla="*/ 2147483647 w 122"/>
                  <a:gd name="T25" fmla="*/ 2147483647 h 159"/>
                  <a:gd name="T26" fmla="*/ 2147483647 w 122"/>
                  <a:gd name="T27" fmla="*/ 2147483647 h 159"/>
                  <a:gd name="T28" fmla="*/ 2147483647 w 122"/>
                  <a:gd name="T29" fmla="*/ 2147483647 h 159"/>
                  <a:gd name="T30" fmla="*/ 2147483647 w 122"/>
                  <a:gd name="T31" fmla="*/ 2147483647 h 1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2"/>
                  <a:gd name="T49" fmla="*/ 0 h 159"/>
                  <a:gd name="T50" fmla="*/ 122 w 122"/>
                  <a:gd name="T51" fmla="*/ 159 h 1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0487" name="Freeform 8"/>
              <p:cNvSpPr>
                <a:spLocks noEditPoints="1" noChangeArrowheads="1"/>
              </p:cNvSpPr>
              <p:nvPr/>
            </p:nvSpPr>
            <p:spPr bwMode="auto">
              <a:xfrm>
                <a:off x="0" y="557213"/>
                <a:ext cx="1009650" cy="582613"/>
              </a:xfrm>
              <a:custGeom>
                <a:avLst/>
                <a:gdLst>
                  <a:gd name="T0" fmla="*/ 2147483647 w 268"/>
                  <a:gd name="T1" fmla="*/ 2147483647 h 155"/>
                  <a:gd name="T2" fmla="*/ 2147483647 w 268"/>
                  <a:gd name="T3" fmla="*/ 0 h 155"/>
                  <a:gd name="T4" fmla="*/ 2147483647 w 268"/>
                  <a:gd name="T5" fmla="*/ 2147483647 h 155"/>
                  <a:gd name="T6" fmla="*/ 2147483647 w 268"/>
                  <a:gd name="T7" fmla="*/ 2147483647 h 155"/>
                  <a:gd name="T8" fmla="*/ 2147483647 w 268"/>
                  <a:gd name="T9" fmla="*/ 2147483647 h 155"/>
                  <a:gd name="T10" fmla="*/ 2147483647 w 268"/>
                  <a:gd name="T11" fmla="*/ 2147483647 h 155"/>
                  <a:gd name="T12" fmla="*/ 2147483647 w 268"/>
                  <a:gd name="T13" fmla="*/ 2147483647 h 155"/>
                  <a:gd name="T14" fmla="*/ 2147483647 w 268"/>
                  <a:gd name="T15" fmla="*/ 2147483647 h 155"/>
                  <a:gd name="T16" fmla="*/ 2147483647 w 268"/>
                  <a:gd name="T17" fmla="*/ 2147483647 h 155"/>
                  <a:gd name="T18" fmla="*/ 2147483647 w 268"/>
                  <a:gd name="T19" fmla="*/ 2147483647 h 155"/>
                  <a:gd name="T20" fmla="*/ 2147483647 w 268"/>
                  <a:gd name="T21" fmla="*/ 2147483647 h 155"/>
                  <a:gd name="T22" fmla="*/ 2147483647 w 268"/>
                  <a:gd name="T23" fmla="*/ 2147483647 h 155"/>
                  <a:gd name="T24" fmla="*/ 2147483647 w 268"/>
                  <a:gd name="T25" fmla="*/ 2147483647 h 155"/>
                  <a:gd name="T26" fmla="*/ 2147483647 w 268"/>
                  <a:gd name="T27" fmla="*/ 2147483647 h 155"/>
                  <a:gd name="T28" fmla="*/ 2147483647 w 268"/>
                  <a:gd name="T29" fmla="*/ 2147483647 h 155"/>
                  <a:gd name="T30" fmla="*/ 2147483647 w 268"/>
                  <a:gd name="T31" fmla="*/ 2147483647 h 155"/>
                  <a:gd name="T32" fmla="*/ 2147483647 w 268"/>
                  <a:gd name="T33" fmla="*/ 2147483647 h 155"/>
                  <a:gd name="T34" fmla="*/ 2147483647 w 268"/>
                  <a:gd name="T35" fmla="*/ 2147483647 h 155"/>
                  <a:gd name="T36" fmla="*/ 2147483647 w 268"/>
                  <a:gd name="T37" fmla="*/ 2147483647 h 155"/>
                  <a:gd name="T38" fmla="*/ 2147483647 w 268"/>
                  <a:gd name="T39" fmla="*/ 2147483647 h 155"/>
                  <a:gd name="T40" fmla="*/ 2147483647 w 268"/>
                  <a:gd name="T41" fmla="*/ 2147483647 h 155"/>
                  <a:gd name="T42" fmla="*/ 2147483647 w 268"/>
                  <a:gd name="T43" fmla="*/ 2147483647 h 1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8"/>
                  <a:gd name="T67" fmla="*/ 0 h 155"/>
                  <a:gd name="T68" fmla="*/ 268 w 268"/>
                  <a:gd name="T69" fmla="*/ 155 h 15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0488" name="Freeform 9"/>
              <p:cNvSpPr>
                <a:spLocks noChangeArrowheads="1"/>
              </p:cNvSpPr>
              <p:nvPr/>
            </p:nvSpPr>
            <p:spPr bwMode="auto">
              <a:xfrm>
                <a:off x="447675" y="654050"/>
                <a:ext cx="117475" cy="87313"/>
              </a:xfrm>
              <a:custGeom>
                <a:avLst/>
                <a:gdLst>
                  <a:gd name="T0" fmla="*/ 2147483647 w 31"/>
                  <a:gd name="T1" fmla="*/ 2147483647 h 23"/>
                  <a:gd name="T2" fmla="*/ 2147483647 w 31"/>
                  <a:gd name="T3" fmla="*/ 2147483647 h 23"/>
                  <a:gd name="T4" fmla="*/ 2147483647 w 31"/>
                  <a:gd name="T5" fmla="*/ 2147483647 h 23"/>
                  <a:gd name="T6" fmla="*/ 2147483647 w 31"/>
                  <a:gd name="T7" fmla="*/ 2147483647 h 23"/>
                  <a:gd name="T8" fmla="*/ 2147483647 w 31"/>
                  <a:gd name="T9" fmla="*/ 214748364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23"/>
                  <a:gd name="T17" fmla="*/ 31 w 3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482" name="圆角矩形 183"/>
            <p:cNvSpPr>
              <a:spLocks noChangeArrowheads="1"/>
            </p:cNvSpPr>
            <p:nvPr/>
          </p:nvSpPr>
          <p:spPr bwMode="auto">
            <a:xfrm rot="457219">
              <a:off x="0" y="289398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483" name="圆角矩形 184"/>
            <p:cNvSpPr>
              <a:spLocks noChangeArrowheads="1"/>
            </p:cNvSpPr>
            <p:nvPr/>
          </p:nvSpPr>
          <p:spPr bwMode="auto">
            <a:xfrm rot="21142781" flipH="1">
              <a:off x="313851" y="289381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484" name="圆角矩形 185"/>
            <p:cNvSpPr>
              <a:spLocks noChangeArrowheads="1"/>
            </p:cNvSpPr>
            <p:nvPr/>
          </p:nvSpPr>
          <p:spPr bwMode="auto">
            <a:xfrm rot="21437231" flipH="1">
              <a:off x="211781" y="550628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485" name="圆角矩形 186"/>
            <p:cNvSpPr>
              <a:spLocks noChangeArrowheads="1"/>
            </p:cNvSpPr>
            <p:nvPr/>
          </p:nvSpPr>
          <p:spPr bwMode="auto">
            <a:xfrm rot="162769">
              <a:off x="59919" y="550628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1450" name="组合 190"/>
          <p:cNvGrpSpPr/>
          <p:nvPr/>
        </p:nvGrpSpPr>
        <p:grpSpPr bwMode="auto">
          <a:xfrm>
            <a:off x="2592388" y="3227388"/>
            <a:ext cx="166687" cy="501650"/>
            <a:chOff x="0" y="0"/>
            <a:chExt cx="380273" cy="1135650"/>
          </a:xfrm>
          <a:solidFill>
            <a:srgbClr val="294A5A"/>
          </a:solidFill>
        </p:grpSpPr>
        <p:sp>
          <p:nvSpPr>
            <p:cNvPr id="10471" name="圆角矩形 191"/>
            <p:cNvSpPr>
              <a:spLocks noChangeArrowheads="1"/>
            </p:cNvSpPr>
            <p:nvPr/>
          </p:nvSpPr>
          <p:spPr bwMode="auto">
            <a:xfrm>
              <a:off x="72805" y="361535"/>
              <a:ext cx="234440" cy="255846"/>
            </a:xfrm>
            <a:prstGeom prst="roundRect">
              <a:avLst>
                <a:gd name="adj" fmla="val 349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10472" name="Group 61"/>
            <p:cNvGrpSpPr/>
            <p:nvPr/>
          </p:nvGrpSpPr>
          <p:grpSpPr bwMode="auto">
            <a:xfrm>
              <a:off x="13645" y="0"/>
              <a:ext cx="347391" cy="392181"/>
              <a:chOff x="0" y="0"/>
              <a:chExt cx="1009650" cy="1139826"/>
            </a:xfrm>
            <a:grpFill/>
          </p:grpSpPr>
          <p:sp>
            <p:nvSpPr>
              <p:cNvPr id="10477" name="Freeform 6"/>
              <p:cNvSpPr>
                <a:spLocks noEditPoints="1" noChangeArrowheads="1"/>
              </p:cNvSpPr>
              <p:nvPr/>
            </p:nvSpPr>
            <p:spPr bwMode="auto">
              <a:xfrm>
                <a:off x="274637" y="0"/>
                <a:ext cx="460375" cy="598488"/>
              </a:xfrm>
              <a:custGeom>
                <a:avLst/>
                <a:gdLst>
                  <a:gd name="T0" fmla="*/ 2147483647 w 122"/>
                  <a:gd name="T1" fmla="*/ 2147483647 h 159"/>
                  <a:gd name="T2" fmla="*/ 2147483647 w 122"/>
                  <a:gd name="T3" fmla="*/ 2147483647 h 159"/>
                  <a:gd name="T4" fmla="*/ 2147483647 w 122"/>
                  <a:gd name="T5" fmla="*/ 2147483647 h 159"/>
                  <a:gd name="T6" fmla="*/ 2147483647 w 122"/>
                  <a:gd name="T7" fmla="*/ 2147483647 h 159"/>
                  <a:gd name="T8" fmla="*/ 2147483647 w 122"/>
                  <a:gd name="T9" fmla="*/ 2147483647 h 159"/>
                  <a:gd name="T10" fmla="*/ 2147483647 w 122"/>
                  <a:gd name="T11" fmla="*/ 2147483647 h 159"/>
                  <a:gd name="T12" fmla="*/ 2147483647 w 122"/>
                  <a:gd name="T13" fmla="*/ 2147483647 h 159"/>
                  <a:gd name="T14" fmla="*/ 2147483647 w 122"/>
                  <a:gd name="T15" fmla="*/ 2147483647 h 159"/>
                  <a:gd name="T16" fmla="*/ 2147483647 w 122"/>
                  <a:gd name="T17" fmla="*/ 2147483647 h 159"/>
                  <a:gd name="T18" fmla="*/ 2147483647 w 122"/>
                  <a:gd name="T19" fmla="*/ 2147483647 h 159"/>
                  <a:gd name="T20" fmla="*/ 2147483647 w 122"/>
                  <a:gd name="T21" fmla="*/ 2147483647 h 159"/>
                  <a:gd name="T22" fmla="*/ 2147483647 w 122"/>
                  <a:gd name="T23" fmla="*/ 2147483647 h 159"/>
                  <a:gd name="T24" fmla="*/ 2147483647 w 122"/>
                  <a:gd name="T25" fmla="*/ 2147483647 h 159"/>
                  <a:gd name="T26" fmla="*/ 2147483647 w 122"/>
                  <a:gd name="T27" fmla="*/ 2147483647 h 159"/>
                  <a:gd name="T28" fmla="*/ 2147483647 w 122"/>
                  <a:gd name="T29" fmla="*/ 2147483647 h 159"/>
                  <a:gd name="T30" fmla="*/ 2147483647 w 122"/>
                  <a:gd name="T31" fmla="*/ 2147483647 h 1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2"/>
                  <a:gd name="T49" fmla="*/ 0 h 159"/>
                  <a:gd name="T50" fmla="*/ 122 w 122"/>
                  <a:gd name="T51" fmla="*/ 159 h 1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0478" name="Freeform 8"/>
              <p:cNvSpPr>
                <a:spLocks noEditPoints="1" noChangeArrowheads="1"/>
              </p:cNvSpPr>
              <p:nvPr/>
            </p:nvSpPr>
            <p:spPr bwMode="auto">
              <a:xfrm>
                <a:off x="0" y="557213"/>
                <a:ext cx="1009650" cy="582613"/>
              </a:xfrm>
              <a:custGeom>
                <a:avLst/>
                <a:gdLst>
                  <a:gd name="T0" fmla="*/ 2147483647 w 268"/>
                  <a:gd name="T1" fmla="*/ 2147483647 h 155"/>
                  <a:gd name="T2" fmla="*/ 2147483647 w 268"/>
                  <a:gd name="T3" fmla="*/ 0 h 155"/>
                  <a:gd name="T4" fmla="*/ 2147483647 w 268"/>
                  <a:gd name="T5" fmla="*/ 2147483647 h 155"/>
                  <a:gd name="T6" fmla="*/ 2147483647 w 268"/>
                  <a:gd name="T7" fmla="*/ 2147483647 h 155"/>
                  <a:gd name="T8" fmla="*/ 2147483647 w 268"/>
                  <a:gd name="T9" fmla="*/ 2147483647 h 155"/>
                  <a:gd name="T10" fmla="*/ 2147483647 w 268"/>
                  <a:gd name="T11" fmla="*/ 2147483647 h 155"/>
                  <a:gd name="T12" fmla="*/ 2147483647 w 268"/>
                  <a:gd name="T13" fmla="*/ 2147483647 h 155"/>
                  <a:gd name="T14" fmla="*/ 2147483647 w 268"/>
                  <a:gd name="T15" fmla="*/ 2147483647 h 155"/>
                  <a:gd name="T16" fmla="*/ 2147483647 w 268"/>
                  <a:gd name="T17" fmla="*/ 2147483647 h 155"/>
                  <a:gd name="T18" fmla="*/ 2147483647 w 268"/>
                  <a:gd name="T19" fmla="*/ 2147483647 h 155"/>
                  <a:gd name="T20" fmla="*/ 2147483647 w 268"/>
                  <a:gd name="T21" fmla="*/ 2147483647 h 155"/>
                  <a:gd name="T22" fmla="*/ 2147483647 w 268"/>
                  <a:gd name="T23" fmla="*/ 2147483647 h 155"/>
                  <a:gd name="T24" fmla="*/ 2147483647 w 268"/>
                  <a:gd name="T25" fmla="*/ 2147483647 h 155"/>
                  <a:gd name="T26" fmla="*/ 2147483647 w 268"/>
                  <a:gd name="T27" fmla="*/ 2147483647 h 155"/>
                  <a:gd name="T28" fmla="*/ 2147483647 w 268"/>
                  <a:gd name="T29" fmla="*/ 2147483647 h 155"/>
                  <a:gd name="T30" fmla="*/ 2147483647 w 268"/>
                  <a:gd name="T31" fmla="*/ 2147483647 h 155"/>
                  <a:gd name="T32" fmla="*/ 2147483647 w 268"/>
                  <a:gd name="T33" fmla="*/ 2147483647 h 155"/>
                  <a:gd name="T34" fmla="*/ 2147483647 w 268"/>
                  <a:gd name="T35" fmla="*/ 2147483647 h 155"/>
                  <a:gd name="T36" fmla="*/ 2147483647 w 268"/>
                  <a:gd name="T37" fmla="*/ 2147483647 h 155"/>
                  <a:gd name="T38" fmla="*/ 2147483647 w 268"/>
                  <a:gd name="T39" fmla="*/ 2147483647 h 155"/>
                  <a:gd name="T40" fmla="*/ 2147483647 w 268"/>
                  <a:gd name="T41" fmla="*/ 2147483647 h 155"/>
                  <a:gd name="T42" fmla="*/ 2147483647 w 268"/>
                  <a:gd name="T43" fmla="*/ 2147483647 h 1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8"/>
                  <a:gd name="T67" fmla="*/ 0 h 155"/>
                  <a:gd name="T68" fmla="*/ 268 w 268"/>
                  <a:gd name="T69" fmla="*/ 155 h 15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0479" name="Freeform 9"/>
              <p:cNvSpPr>
                <a:spLocks noChangeArrowheads="1"/>
              </p:cNvSpPr>
              <p:nvPr/>
            </p:nvSpPr>
            <p:spPr bwMode="auto">
              <a:xfrm>
                <a:off x="447675" y="654050"/>
                <a:ext cx="117475" cy="87313"/>
              </a:xfrm>
              <a:custGeom>
                <a:avLst/>
                <a:gdLst>
                  <a:gd name="T0" fmla="*/ 2147483647 w 31"/>
                  <a:gd name="T1" fmla="*/ 2147483647 h 23"/>
                  <a:gd name="T2" fmla="*/ 2147483647 w 31"/>
                  <a:gd name="T3" fmla="*/ 2147483647 h 23"/>
                  <a:gd name="T4" fmla="*/ 2147483647 w 31"/>
                  <a:gd name="T5" fmla="*/ 2147483647 h 23"/>
                  <a:gd name="T6" fmla="*/ 2147483647 w 31"/>
                  <a:gd name="T7" fmla="*/ 2147483647 h 23"/>
                  <a:gd name="T8" fmla="*/ 2147483647 w 31"/>
                  <a:gd name="T9" fmla="*/ 214748364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23"/>
                  <a:gd name="T17" fmla="*/ 31 w 3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473" name="圆角矩形 193"/>
            <p:cNvSpPr>
              <a:spLocks noChangeArrowheads="1"/>
            </p:cNvSpPr>
            <p:nvPr/>
          </p:nvSpPr>
          <p:spPr bwMode="auto">
            <a:xfrm rot="457219">
              <a:off x="0" y="289398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474" name="圆角矩形 194"/>
            <p:cNvSpPr>
              <a:spLocks noChangeArrowheads="1"/>
            </p:cNvSpPr>
            <p:nvPr/>
          </p:nvSpPr>
          <p:spPr bwMode="auto">
            <a:xfrm rot="21142781" flipH="1">
              <a:off x="313851" y="289381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475" name="圆角矩形 195"/>
            <p:cNvSpPr>
              <a:spLocks noChangeArrowheads="1"/>
            </p:cNvSpPr>
            <p:nvPr/>
          </p:nvSpPr>
          <p:spPr bwMode="auto">
            <a:xfrm rot="21437231" flipH="1">
              <a:off x="211781" y="550628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476" name="圆角矩形 196"/>
            <p:cNvSpPr>
              <a:spLocks noChangeArrowheads="1"/>
            </p:cNvSpPr>
            <p:nvPr/>
          </p:nvSpPr>
          <p:spPr bwMode="auto">
            <a:xfrm rot="162769">
              <a:off x="59919" y="550628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1460" name="组合 200"/>
          <p:cNvGrpSpPr/>
          <p:nvPr/>
        </p:nvGrpSpPr>
        <p:grpSpPr bwMode="auto">
          <a:xfrm>
            <a:off x="2903538" y="3227388"/>
            <a:ext cx="168275" cy="501650"/>
            <a:chOff x="0" y="0"/>
            <a:chExt cx="380273" cy="1135650"/>
          </a:xfrm>
          <a:solidFill>
            <a:srgbClr val="294A5A"/>
          </a:solidFill>
        </p:grpSpPr>
        <p:sp>
          <p:nvSpPr>
            <p:cNvPr id="10462" name="圆角矩形 201"/>
            <p:cNvSpPr>
              <a:spLocks noChangeArrowheads="1"/>
            </p:cNvSpPr>
            <p:nvPr/>
          </p:nvSpPr>
          <p:spPr bwMode="auto">
            <a:xfrm>
              <a:off x="72805" y="361535"/>
              <a:ext cx="234440" cy="255846"/>
            </a:xfrm>
            <a:prstGeom prst="roundRect">
              <a:avLst>
                <a:gd name="adj" fmla="val 349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10463" name="Group 61"/>
            <p:cNvGrpSpPr/>
            <p:nvPr/>
          </p:nvGrpSpPr>
          <p:grpSpPr bwMode="auto">
            <a:xfrm>
              <a:off x="13645" y="0"/>
              <a:ext cx="347391" cy="392181"/>
              <a:chOff x="0" y="0"/>
              <a:chExt cx="1009650" cy="1139826"/>
            </a:xfrm>
            <a:grpFill/>
          </p:grpSpPr>
          <p:sp>
            <p:nvSpPr>
              <p:cNvPr id="10468" name="Freeform 6"/>
              <p:cNvSpPr>
                <a:spLocks noEditPoints="1" noChangeArrowheads="1"/>
              </p:cNvSpPr>
              <p:nvPr/>
            </p:nvSpPr>
            <p:spPr bwMode="auto">
              <a:xfrm>
                <a:off x="274637" y="0"/>
                <a:ext cx="460375" cy="598488"/>
              </a:xfrm>
              <a:custGeom>
                <a:avLst/>
                <a:gdLst>
                  <a:gd name="T0" fmla="*/ 2147483647 w 122"/>
                  <a:gd name="T1" fmla="*/ 2147483647 h 159"/>
                  <a:gd name="T2" fmla="*/ 2147483647 w 122"/>
                  <a:gd name="T3" fmla="*/ 2147483647 h 159"/>
                  <a:gd name="T4" fmla="*/ 2147483647 w 122"/>
                  <a:gd name="T5" fmla="*/ 2147483647 h 159"/>
                  <a:gd name="T6" fmla="*/ 2147483647 w 122"/>
                  <a:gd name="T7" fmla="*/ 2147483647 h 159"/>
                  <a:gd name="T8" fmla="*/ 2147483647 w 122"/>
                  <a:gd name="T9" fmla="*/ 2147483647 h 159"/>
                  <a:gd name="T10" fmla="*/ 2147483647 w 122"/>
                  <a:gd name="T11" fmla="*/ 2147483647 h 159"/>
                  <a:gd name="T12" fmla="*/ 2147483647 w 122"/>
                  <a:gd name="T13" fmla="*/ 2147483647 h 159"/>
                  <a:gd name="T14" fmla="*/ 2147483647 w 122"/>
                  <a:gd name="T15" fmla="*/ 2147483647 h 159"/>
                  <a:gd name="T16" fmla="*/ 2147483647 w 122"/>
                  <a:gd name="T17" fmla="*/ 2147483647 h 159"/>
                  <a:gd name="T18" fmla="*/ 2147483647 w 122"/>
                  <a:gd name="T19" fmla="*/ 2147483647 h 159"/>
                  <a:gd name="T20" fmla="*/ 2147483647 w 122"/>
                  <a:gd name="T21" fmla="*/ 2147483647 h 159"/>
                  <a:gd name="T22" fmla="*/ 2147483647 w 122"/>
                  <a:gd name="T23" fmla="*/ 2147483647 h 159"/>
                  <a:gd name="T24" fmla="*/ 2147483647 w 122"/>
                  <a:gd name="T25" fmla="*/ 2147483647 h 159"/>
                  <a:gd name="T26" fmla="*/ 2147483647 w 122"/>
                  <a:gd name="T27" fmla="*/ 2147483647 h 159"/>
                  <a:gd name="T28" fmla="*/ 2147483647 w 122"/>
                  <a:gd name="T29" fmla="*/ 2147483647 h 159"/>
                  <a:gd name="T30" fmla="*/ 2147483647 w 122"/>
                  <a:gd name="T31" fmla="*/ 2147483647 h 1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2"/>
                  <a:gd name="T49" fmla="*/ 0 h 159"/>
                  <a:gd name="T50" fmla="*/ 122 w 122"/>
                  <a:gd name="T51" fmla="*/ 159 h 1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0469" name="Freeform 8"/>
              <p:cNvSpPr>
                <a:spLocks noEditPoints="1" noChangeArrowheads="1"/>
              </p:cNvSpPr>
              <p:nvPr/>
            </p:nvSpPr>
            <p:spPr bwMode="auto">
              <a:xfrm>
                <a:off x="0" y="557213"/>
                <a:ext cx="1009650" cy="582613"/>
              </a:xfrm>
              <a:custGeom>
                <a:avLst/>
                <a:gdLst>
                  <a:gd name="T0" fmla="*/ 2147483647 w 268"/>
                  <a:gd name="T1" fmla="*/ 2147483647 h 155"/>
                  <a:gd name="T2" fmla="*/ 2147483647 w 268"/>
                  <a:gd name="T3" fmla="*/ 0 h 155"/>
                  <a:gd name="T4" fmla="*/ 2147483647 w 268"/>
                  <a:gd name="T5" fmla="*/ 2147483647 h 155"/>
                  <a:gd name="T6" fmla="*/ 2147483647 w 268"/>
                  <a:gd name="T7" fmla="*/ 2147483647 h 155"/>
                  <a:gd name="T8" fmla="*/ 2147483647 w 268"/>
                  <a:gd name="T9" fmla="*/ 2147483647 h 155"/>
                  <a:gd name="T10" fmla="*/ 2147483647 w 268"/>
                  <a:gd name="T11" fmla="*/ 2147483647 h 155"/>
                  <a:gd name="T12" fmla="*/ 2147483647 w 268"/>
                  <a:gd name="T13" fmla="*/ 2147483647 h 155"/>
                  <a:gd name="T14" fmla="*/ 2147483647 w 268"/>
                  <a:gd name="T15" fmla="*/ 2147483647 h 155"/>
                  <a:gd name="T16" fmla="*/ 2147483647 w 268"/>
                  <a:gd name="T17" fmla="*/ 2147483647 h 155"/>
                  <a:gd name="T18" fmla="*/ 2147483647 w 268"/>
                  <a:gd name="T19" fmla="*/ 2147483647 h 155"/>
                  <a:gd name="T20" fmla="*/ 2147483647 w 268"/>
                  <a:gd name="T21" fmla="*/ 2147483647 h 155"/>
                  <a:gd name="T22" fmla="*/ 2147483647 w 268"/>
                  <a:gd name="T23" fmla="*/ 2147483647 h 155"/>
                  <a:gd name="T24" fmla="*/ 2147483647 w 268"/>
                  <a:gd name="T25" fmla="*/ 2147483647 h 155"/>
                  <a:gd name="T26" fmla="*/ 2147483647 w 268"/>
                  <a:gd name="T27" fmla="*/ 2147483647 h 155"/>
                  <a:gd name="T28" fmla="*/ 2147483647 w 268"/>
                  <a:gd name="T29" fmla="*/ 2147483647 h 155"/>
                  <a:gd name="T30" fmla="*/ 2147483647 w 268"/>
                  <a:gd name="T31" fmla="*/ 2147483647 h 155"/>
                  <a:gd name="T32" fmla="*/ 2147483647 w 268"/>
                  <a:gd name="T33" fmla="*/ 2147483647 h 155"/>
                  <a:gd name="T34" fmla="*/ 2147483647 w 268"/>
                  <a:gd name="T35" fmla="*/ 2147483647 h 155"/>
                  <a:gd name="T36" fmla="*/ 2147483647 w 268"/>
                  <a:gd name="T37" fmla="*/ 2147483647 h 155"/>
                  <a:gd name="T38" fmla="*/ 2147483647 w 268"/>
                  <a:gd name="T39" fmla="*/ 2147483647 h 155"/>
                  <a:gd name="T40" fmla="*/ 2147483647 w 268"/>
                  <a:gd name="T41" fmla="*/ 2147483647 h 155"/>
                  <a:gd name="T42" fmla="*/ 2147483647 w 268"/>
                  <a:gd name="T43" fmla="*/ 2147483647 h 1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8"/>
                  <a:gd name="T67" fmla="*/ 0 h 155"/>
                  <a:gd name="T68" fmla="*/ 268 w 268"/>
                  <a:gd name="T69" fmla="*/ 155 h 15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0470" name="Freeform 9"/>
              <p:cNvSpPr>
                <a:spLocks noChangeArrowheads="1"/>
              </p:cNvSpPr>
              <p:nvPr/>
            </p:nvSpPr>
            <p:spPr bwMode="auto">
              <a:xfrm>
                <a:off x="447675" y="654050"/>
                <a:ext cx="117475" cy="87313"/>
              </a:xfrm>
              <a:custGeom>
                <a:avLst/>
                <a:gdLst>
                  <a:gd name="T0" fmla="*/ 2147483647 w 31"/>
                  <a:gd name="T1" fmla="*/ 2147483647 h 23"/>
                  <a:gd name="T2" fmla="*/ 2147483647 w 31"/>
                  <a:gd name="T3" fmla="*/ 2147483647 h 23"/>
                  <a:gd name="T4" fmla="*/ 2147483647 w 31"/>
                  <a:gd name="T5" fmla="*/ 2147483647 h 23"/>
                  <a:gd name="T6" fmla="*/ 2147483647 w 31"/>
                  <a:gd name="T7" fmla="*/ 2147483647 h 23"/>
                  <a:gd name="T8" fmla="*/ 2147483647 w 31"/>
                  <a:gd name="T9" fmla="*/ 214748364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23"/>
                  <a:gd name="T17" fmla="*/ 31 w 3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464" name="圆角矩形 203"/>
            <p:cNvSpPr>
              <a:spLocks noChangeArrowheads="1"/>
            </p:cNvSpPr>
            <p:nvPr/>
          </p:nvSpPr>
          <p:spPr bwMode="auto">
            <a:xfrm rot="457219">
              <a:off x="0" y="289398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465" name="圆角矩形 204"/>
            <p:cNvSpPr>
              <a:spLocks noChangeArrowheads="1"/>
            </p:cNvSpPr>
            <p:nvPr/>
          </p:nvSpPr>
          <p:spPr bwMode="auto">
            <a:xfrm rot="21142781" flipH="1">
              <a:off x="313851" y="289381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466" name="圆角矩形 205"/>
            <p:cNvSpPr>
              <a:spLocks noChangeArrowheads="1"/>
            </p:cNvSpPr>
            <p:nvPr/>
          </p:nvSpPr>
          <p:spPr bwMode="auto">
            <a:xfrm rot="21437231" flipH="1">
              <a:off x="211781" y="550628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467" name="圆角矩形 206"/>
            <p:cNvSpPr>
              <a:spLocks noChangeArrowheads="1"/>
            </p:cNvSpPr>
            <p:nvPr/>
          </p:nvSpPr>
          <p:spPr bwMode="auto">
            <a:xfrm rot="162769">
              <a:off x="59919" y="550628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1470" name="组合 210"/>
          <p:cNvGrpSpPr/>
          <p:nvPr/>
        </p:nvGrpSpPr>
        <p:grpSpPr bwMode="auto">
          <a:xfrm>
            <a:off x="3216275" y="3227388"/>
            <a:ext cx="166688" cy="501650"/>
            <a:chOff x="0" y="0"/>
            <a:chExt cx="380273" cy="1135650"/>
          </a:xfrm>
          <a:solidFill>
            <a:srgbClr val="294A5A"/>
          </a:solidFill>
        </p:grpSpPr>
        <p:sp>
          <p:nvSpPr>
            <p:cNvPr id="10453" name="圆角矩形 211"/>
            <p:cNvSpPr>
              <a:spLocks noChangeArrowheads="1"/>
            </p:cNvSpPr>
            <p:nvPr/>
          </p:nvSpPr>
          <p:spPr bwMode="auto">
            <a:xfrm>
              <a:off x="72805" y="361535"/>
              <a:ext cx="234440" cy="255846"/>
            </a:xfrm>
            <a:prstGeom prst="roundRect">
              <a:avLst>
                <a:gd name="adj" fmla="val 349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10454" name="Group 61"/>
            <p:cNvGrpSpPr/>
            <p:nvPr/>
          </p:nvGrpSpPr>
          <p:grpSpPr bwMode="auto">
            <a:xfrm>
              <a:off x="13645" y="0"/>
              <a:ext cx="347391" cy="392181"/>
              <a:chOff x="0" y="0"/>
              <a:chExt cx="1009650" cy="1139826"/>
            </a:xfrm>
            <a:grpFill/>
          </p:grpSpPr>
          <p:sp>
            <p:nvSpPr>
              <p:cNvPr id="10459" name="Freeform 6"/>
              <p:cNvSpPr>
                <a:spLocks noEditPoints="1" noChangeArrowheads="1"/>
              </p:cNvSpPr>
              <p:nvPr/>
            </p:nvSpPr>
            <p:spPr bwMode="auto">
              <a:xfrm>
                <a:off x="274637" y="0"/>
                <a:ext cx="460375" cy="598488"/>
              </a:xfrm>
              <a:custGeom>
                <a:avLst/>
                <a:gdLst>
                  <a:gd name="T0" fmla="*/ 2147483647 w 122"/>
                  <a:gd name="T1" fmla="*/ 2147483647 h 159"/>
                  <a:gd name="T2" fmla="*/ 2147483647 w 122"/>
                  <a:gd name="T3" fmla="*/ 2147483647 h 159"/>
                  <a:gd name="T4" fmla="*/ 2147483647 w 122"/>
                  <a:gd name="T5" fmla="*/ 2147483647 h 159"/>
                  <a:gd name="T6" fmla="*/ 2147483647 w 122"/>
                  <a:gd name="T7" fmla="*/ 2147483647 h 159"/>
                  <a:gd name="T8" fmla="*/ 2147483647 w 122"/>
                  <a:gd name="T9" fmla="*/ 2147483647 h 159"/>
                  <a:gd name="T10" fmla="*/ 2147483647 w 122"/>
                  <a:gd name="T11" fmla="*/ 2147483647 h 159"/>
                  <a:gd name="T12" fmla="*/ 2147483647 w 122"/>
                  <a:gd name="T13" fmla="*/ 2147483647 h 159"/>
                  <a:gd name="T14" fmla="*/ 2147483647 w 122"/>
                  <a:gd name="T15" fmla="*/ 2147483647 h 159"/>
                  <a:gd name="T16" fmla="*/ 2147483647 w 122"/>
                  <a:gd name="T17" fmla="*/ 2147483647 h 159"/>
                  <a:gd name="T18" fmla="*/ 2147483647 w 122"/>
                  <a:gd name="T19" fmla="*/ 2147483647 h 159"/>
                  <a:gd name="T20" fmla="*/ 2147483647 w 122"/>
                  <a:gd name="T21" fmla="*/ 2147483647 h 159"/>
                  <a:gd name="T22" fmla="*/ 2147483647 w 122"/>
                  <a:gd name="T23" fmla="*/ 2147483647 h 159"/>
                  <a:gd name="T24" fmla="*/ 2147483647 w 122"/>
                  <a:gd name="T25" fmla="*/ 2147483647 h 159"/>
                  <a:gd name="T26" fmla="*/ 2147483647 w 122"/>
                  <a:gd name="T27" fmla="*/ 2147483647 h 159"/>
                  <a:gd name="T28" fmla="*/ 2147483647 w 122"/>
                  <a:gd name="T29" fmla="*/ 2147483647 h 159"/>
                  <a:gd name="T30" fmla="*/ 2147483647 w 122"/>
                  <a:gd name="T31" fmla="*/ 2147483647 h 1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2"/>
                  <a:gd name="T49" fmla="*/ 0 h 159"/>
                  <a:gd name="T50" fmla="*/ 122 w 122"/>
                  <a:gd name="T51" fmla="*/ 159 h 1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0460" name="Freeform 8"/>
              <p:cNvSpPr>
                <a:spLocks noEditPoints="1" noChangeArrowheads="1"/>
              </p:cNvSpPr>
              <p:nvPr/>
            </p:nvSpPr>
            <p:spPr bwMode="auto">
              <a:xfrm>
                <a:off x="0" y="557213"/>
                <a:ext cx="1009650" cy="582613"/>
              </a:xfrm>
              <a:custGeom>
                <a:avLst/>
                <a:gdLst>
                  <a:gd name="T0" fmla="*/ 2147483647 w 268"/>
                  <a:gd name="T1" fmla="*/ 2147483647 h 155"/>
                  <a:gd name="T2" fmla="*/ 2147483647 w 268"/>
                  <a:gd name="T3" fmla="*/ 0 h 155"/>
                  <a:gd name="T4" fmla="*/ 2147483647 w 268"/>
                  <a:gd name="T5" fmla="*/ 2147483647 h 155"/>
                  <a:gd name="T6" fmla="*/ 2147483647 w 268"/>
                  <a:gd name="T7" fmla="*/ 2147483647 h 155"/>
                  <a:gd name="T8" fmla="*/ 2147483647 w 268"/>
                  <a:gd name="T9" fmla="*/ 2147483647 h 155"/>
                  <a:gd name="T10" fmla="*/ 2147483647 w 268"/>
                  <a:gd name="T11" fmla="*/ 2147483647 h 155"/>
                  <a:gd name="T12" fmla="*/ 2147483647 w 268"/>
                  <a:gd name="T13" fmla="*/ 2147483647 h 155"/>
                  <a:gd name="T14" fmla="*/ 2147483647 w 268"/>
                  <a:gd name="T15" fmla="*/ 2147483647 h 155"/>
                  <a:gd name="T16" fmla="*/ 2147483647 w 268"/>
                  <a:gd name="T17" fmla="*/ 2147483647 h 155"/>
                  <a:gd name="T18" fmla="*/ 2147483647 w 268"/>
                  <a:gd name="T19" fmla="*/ 2147483647 h 155"/>
                  <a:gd name="T20" fmla="*/ 2147483647 w 268"/>
                  <a:gd name="T21" fmla="*/ 2147483647 h 155"/>
                  <a:gd name="T22" fmla="*/ 2147483647 w 268"/>
                  <a:gd name="T23" fmla="*/ 2147483647 h 155"/>
                  <a:gd name="T24" fmla="*/ 2147483647 w 268"/>
                  <a:gd name="T25" fmla="*/ 2147483647 h 155"/>
                  <a:gd name="T26" fmla="*/ 2147483647 w 268"/>
                  <a:gd name="T27" fmla="*/ 2147483647 h 155"/>
                  <a:gd name="T28" fmla="*/ 2147483647 w 268"/>
                  <a:gd name="T29" fmla="*/ 2147483647 h 155"/>
                  <a:gd name="T30" fmla="*/ 2147483647 w 268"/>
                  <a:gd name="T31" fmla="*/ 2147483647 h 155"/>
                  <a:gd name="T32" fmla="*/ 2147483647 w 268"/>
                  <a:gd name="T33" fmla="*/ 2147483647 h 155"/>
                  <a:gd name="T34" fmla="*/ 2147483647 w 268"/>
                  <a:gd name="T35" fmla="*/ 2147483647 h 155"/>
                  <a:gd name="T36" fmla="*/ 2147483647 w 268"/>
                  <a:gd name="T37" fmla="*/ 2147483647 h 155"/>
                  <a:gd name="T38" fmla="*/ 2147483647 w 268"/>
                  <a:gd name="T39" fmla="*/ 2147483647 h 155"/>
                  <a:gd name="T40" fmla="*/ 2147483647 w 268"/>
                  <a:gd name="T41" fmla="*/ 2147483647 h 155"/>
                  <a:gd name="T42" fmla="*/ 2147483647 w 268"/>
                  <a:gd name="T43" fmla="*/ 2147483647 h 1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8"/>
                  <a:gd name="T67" fmla="*/ 0 h 155"/>
                  <a:gd name="T68" fmla="*/ 268 w 268"/>
                  <a:gd name="T69" fmla="*/ 155 h 15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0461" name="Freeform 9"/>
              <p:cNvSpPr>
                <a:spLocks noChangeArrowheads="1"/>
              </p:cNvSpPr>
              <p:nvPr/>
            </p:nvSpPr>
            <p:spPr bwMode="auto">
              <a:xfrm>
                <a:off x="447675" y="654050"/>
                <a:ext cx="117475" cy="87313"/>
              </a:xfrm>
              <a:custGeom>
                <a:avLst/>
                <a:gdLst>
                  <a:gd name="T0" fmla="*/ 2147483647 w 31"/>
                  <a:gd name="T1" fmla="*/ 2147483647 h 23"/>
                  <a:gd name="T2" fmla="*/ 2147483647 w 31"/>
                  <a:gd name="T3" fmla="*/ 2147483647 h 23"/>
                  <a:gd name="T4" fmla="*/ 2147483647 w 31"/>
                  <a:gd name="T5" fmla="*/ 2147483647 h 23"/>
                  <a:gd name="T6" fmla="*/ 2147483647 w 31"/>
                  <a:gd name="T7" fmla="*/ 2147483647 h 23"/>
                  <a:gd name="T8" fmla="*/ 2147483647 w 31"/>
                  <a:gd name="T9" fmla="*/ 214748364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23"/>
                  <a:gd name="T17" fmla="*/ 31 w 3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455" name="圆角矩形 213"/>
            <p:cNvSpPr>
              <a:spLocks noChangeArrowheads="1"/>
            </p:cNvSpPr>
            <p:nvPr/>
          </p:nvSpPr>
          <p:spPr bwMode="auto">
            <a:xfrm rot="457219">
              <a:off x="0" y="289398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456" name="圆角矩形 214"/>
            <p:cNvSpPr>
              <a:spLocks noChangeArrowheads="1"/>
            </p:cNvSpPr>
            <p:nvPr/>
          </p:nvSpPr>
          <p:spPr bwMode="auto">
            <a:xfrm rot="21142781" flipH="1">
              <a:off x="313851" y="289381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457" name="圆角矩形 215"/>
            <p:cNvSpPr>
              <a:spLocks noChangeArrowheads="1"/>
            </p:cNvSpPr>
            <p:nvPr/>
          </p:nvSpPr>
          <p:spPr bwMode="auto">
            <a:xfrm rot="21437231" flipH="1">
              <a:off x="211781" y="550628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458" name="圆角矩形 216"/>
            <p:cNvSpPr>
              <a:spLocks noChangeArrowheads="1"/>
            </p:cNvSpPr>
            <p:nvPr/>
          </p:nvSpPr>
          <p:spPr bwMode="auto">
            <a:xfrm rot="162769">
              <a:off x="59919" y="550628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1480" name="组合 220"/>
          <p:cNvGrpSpPr/>
          <p:nvPr/>
        </p:nvGrpSpPr>
        <p:grpSpPr bwMode="auto">
          <a:xfrm>
            <a:off x="3527425" y="3227388"/>
            <a:ext cx="168275" cy="501650"/>
            <a:chOff x="0" y="0"/>
            <a:chExt cx="380273" cy="1135650"/>
          </a:xfrm>
          <a:solidFill>
            <a:srgbClr val="294A5A"/>
          </a:solidFill>
        </p:grpSpPr>
        <p:sp>
          <p:nvSpPr>
            <p:cNvPr id="10444" name="圆角矩形 221"/>
            <p:cNvSpPr>
              <a:spLocks noChangeArrowheads="1"/>
            </p:cNvSpPr>
            <p:nvPr/>
          </p:nvSpPr>
          <p:spPr bwMode="auto">
            <a:xfrm>
              <a:off x="72805" y="361535"/>
              <a:ext cx="234440" cy="255846"/>
            </a:xfrm>
            <a:prstGeom prst="roundRect">
              <a:avLst>
                <a:gd name="adj" fmla="val 349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10445" name="Group 61"/>
            <p:cNvGrpSpPr/>
            <p:nvPr/>
          </p:nvGrpSpPr>
          <p:grpSpPr bwMode="auto">
            <a:xfrm>
              <a:off x="13645" y="0"/>
              <a:ext cx="347391" cy="392181"/>
              <a:chOff x="0" y="0"/>
              <a:chExt cx="1009650" cy="1139826"/>
            </a:xfrm>
            <a:grpFill/>
          </p:grpSpPr>
          <p:sp>
            <p:nvSpPr>
              <p:cNvPr id="10450" name="Freeform 6"/>
              <p:cNvSpPr>
                <a:spLocks noEditPoints="1" noChangeArrowheads="1"/>
              </p:cNvSpPr>
              <p:nvPr/>
            </p:nvSpPr>
            <p:spPr bwMode="auto">
              <a:xfrm>
                <a:off x="274637" y="0"/>
                <a:ext cx="460375" cy="598488"/>
              </a:xfrm>
              <a:custGeom>
                <a:avLst/>
                <a:gdLst>
                  <a:gd name="T0" fmla="*/ 2147483647 w 122"/>
                  <a:gd name="T1" fmla="*/ 2147483647 h 159"/>
                  <a:gd name="T2" fmla="*/ 2147483647 w 122"/>
                  <a:gd name="T3" fmla="*/ 2147483647 h 159"/>
                  <a:gd name="T4" fmla="*/ 2147483647 w 122"/>
                  <a:gd name="T5" fmla="*/ 2147483647 h 159"/>
                  <a:gd name="T6" fmla="*/ 2147483647 w 122"/>
                  <a:gd name="T7" fmla="*/ 2147483647 h 159"/>
                  <a:gd name="T8" fmla="*/ 2147483647 w 122"/>
                  <a:gd name="T9" fmla="*/ 2147483647 h 159"/>
                  <a:gd name="T10" fmla="*/ 2147483647 w 122"/>
                  <a:gd name="T11" fmla="*/ 2147483647 h 159"/>
                  <a:gd name="T12" fmla="*/ 2147483647 w 122"/>
                  <a:gd name="T13" fmla="*/ 2147483647 h 159"/>
                  <a:gd name="T14" fmla="*/ 2147483647 w 122"/>
                  <a:gd name="T15" fmla="*/ 2147483647 h 159"/>
                  <a:gd name="T16" fmla="*/ 2147483647 w 122"/>
                  <a:gd name="T17" fmla="*/ 2147483647 h 159"/>
                  <a:gd name="T18" fmla="*/ 2147483647 w 122"/>
                  <a:gd name="T19" fmla="*/ 2147483647 h 159"/>
                  <a:gd name="T20" fmla="*/ 2147483647 w 122"/>
                  <a:gd name="T21" fmla="*/ 2147483647 h 159"/>
                  <a:gd name="T22" fmla="*/ 2147483647 w 122"/>
                  <a:gd name="T23" fmla="*/ 2147483647 h 159"/>
                  <a:gd name="T24" fmla="*/ 2147483647 w 122"/>
                  <a:gd name="T25" fmla="*/ 2147483647 h 159"/>
                  <a:gd name="T26" fmla="*/ 2147483647 w 122"/>
                  <a:gd name="T27" fmla="*/ 2147483647 h 159"/>
                  <a:gd name="T28" fmla="*/ 2147483647 w 122"/>
                  <a:gd name="T29" fmla="*/ 2147483647 h 159"/>
                  <a:gd name="T30" fmla="*/ 2147483647 w 122"/>
                  <a:gd name="T31" fmla="*/ 2147483647 h 1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2"/>
                  <a:gd name="T49" fmla="*/ 0 h 159"/>
                  <a:gd name="T50" fmla="*/ 122 w 122"/>
                  <a:gd name="T51" fmla="*/ 159 h 1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0451" name="Freeform 8"/>
              <p:cNvSpPr>
                <a:spLocks noEditPoints="1" noChangeArrowheads="1"/>
              </p:cNvSpPr>
              <p:nvPr/>
            </p:nvSpPr>
            <p:spPr bwMode="auto">
              <a:xfrm>
                <a:off x="0" y="557213"/>
                <a:ext cx="1009650" cy="582613"/>
              </a:xfrm>
              <a:custGeom>
                <a:avLst/>
                <a:gdLst>
                  <a:gd name="T0" fmla="*/ 2147483647 w 268"/>
                  <a:gd name="T1" fmla="*/ 2147483647 h 155"/>
                  <a:gd name="T2" fmla="*/ 2147483647 w 268"/>
                  <a:gd name="T3" fmla="*/ 0 h 155"/>
                  <a:gd name="T4" fmla="*/ 2147483647 w 268"/>
                  <a:gd name="T5" fmla="*/ 2147483647 h 155"/>
                  <a:gd name="T6" fmla="*/ 2147483647 w 268"/>
                  <a:gd name="T7" fmla="*/ 2147483647 h 155"/>
                  <a:gd name="T8" fmla="*/ 2147483647 w 268"/>
                  <a:gd name="T9" fmla="*/ 2147483647 h 155"/>
                  <a:gd name="T10" fmla="*/ 2147483647 w 268"/>
                  <a:gd name="T11" fmla="*/ 2147483647 h 155"/>
                  <a:gd name="T12" fmla="*/ 2147483647 w 268"/>
                  <a:gd name="T13" fmla="*/ 2147483647 h 155"/>
                  <a:gd name="T14" fmla="*/ 2147483647 w 268"/>
                  <a:gd name="T15" fmla="*/ 2147483647 h 155"/>
                  <a:gd name="T16" fmla="*/ 2147483647 w 268"/>
                  <a:gd name="T17" fmla="*/ 2147483647 h 155"/>
                  <a:gd name="T18" fmla="*/ 2147483647 w 268"/>
                  <a:gd name="T19" fmla="*/ 2147483647 h 155"/>
                  <a:gd name="T20" fmla="*/ 2147483647 w 268"/>
                  <a:gd name="T21" fmla="*/ 2147483647 h 155"/>
                  <a:gd name="T22" fmla="*/ 2147483647 w 268"/>
                  <a:gd name="T23" fmla="*/ 2147483647 h 155"/>
                  <a:gd name="T24" fmla="*/ 2147483647 w 268"/>
                  <a:gd name="T25" fmla="*/ 2147483647 h 155"/>
                  <a:gd name="T26" fmla="*/ 2147483647 w 268"/>
                  <a:gd name="T27" fmla="*/ 2147483647 h 155"/>
                  <a:gd name="T28" fmla="*/ 2147483647 w 268"/>
                  <a:gd name="T29" fmla="*/ 2147483647 h 155"/>
                  <a:gd name="T30" fmla="*/ 2147483647 w 268"/>
                  <a:gd name="T31" fmla="*/ 2147483647 h 155"/>
                  <a:gd name="T32" fmla="*/ 2147483647 w 268"/>
                  <a:gd name="T33" fmla="*/ 2147483647 h 155"/>
                  <a:gd name="T34" fmla="*/ 2147483647 w 268"/>
                  <a:gd name="T35" fmla="*/ 2147483647 h 155"/>
                  <a:gd name="T36" fmla="*/ 2147483647 w 268"/>
                  <a:gd name="T37" fmla="*/ 2147483647 h 155"/>
                  <a:gd name="T38" fmla="*/ 2147483647 w 268"/>
                  <a:gd name="T39" fmla="*/ 2147483647 h 155"/>
                  <a:gd name="T40" fmla="*/ 2147483647 w 268"/>
                  <a:gd name="T41" fmla="*/ 2147483647 h 155"/>
                  <a:gd name="T42" fmla="*/ 2147483647 w 268"/>
                  <a:gd name="T43" fmla="*/ 2147483647 h 1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8"/>
                  <a:gd name="T67" fmla="*/ 0 h 155"/>
                  <a:gd name="T68" fmla="*/ 268 w 268"/>
                  <a:gd name="T69" fmla="*/ 155 h 15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0452" name="Freeform 9"/>
              <p:cNvSpPr>
                <a:spLocks noChangeArrowheads="1"/>
              </p:cNvSpPr>
              <p:nvPr/>
            </p:nvSpPr>
            <p:spPr bwMode="auto">
              <a:xfrm>
                <a:off x="447675" y="654050"/>
                <a:ext cx="117475" cy="87313"/>
              </a:xfrm>
              <a:custGeom>
                <a:avLst/>
                <a:gdLst>
                  <a:gd name="T0" fmla="*/ 2147483647 w 31"/>
                  <a:gd name="T1" fmla="*/ 2147483647 h 23"/>
                  <a:gd name="T2" fmla="*/ 2147483647 w 31"/>
                  <a:gd name="T3" fmla="*/ 2147483647 h 23"/>
                  <a:gd name="T4" fmla="*/ 2147483647 w 31"/>
                  <a:gd name="T5" fmla="*/ 2147483647 h 23"/>
                  <a:gd name="T6" fmla="*/ 2147483647 w 31"/>
                  <a:gd name="T7" fmla="*/ 2147483647 h 23"/>
                  <a:gd name="T8" fmla="*/ 2147483647 w 31"/>
                  <a:gd name="T9" fmla="*/ 214748364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23"/>
                  <a:gd name="T17" fmla="*/ 31 w 3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446" name="圆角矩形 223"/>
            <p:cNvSpPr>
              <a:spLocks noChangeArrowheads="1"/>
            </p:cNvSpPr>
            <p:nvPr/>
          </p:nvSpPr>
          <p:spPr bwMode="auto">
            <a:xfrm rot="457219">
              <a:off x="0" y="289398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447" name="圆角矩形 224"/>
            <p:cNvSpPr>
              <a:spLocks noChangeArrowheads="1"/>
            </p:cNvSpPr>
            <p:nvPr/>
          </p:nvSpPr>
          <p:spPr bwMode="auto">
            <a:xfrm rot="21142781" flipH="1">
              <a:off x="313851" y="289381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448" name="圆角矩形 225"/>
            <p:cNvSpPr>
              <a:spLocks noChangeArrowheads="1"/>
            </p:cNvSpPr>
            <p:nvPr/>
          </p:nvSpPr>
          <p:spPr bwMode="auto">
            <a:xfrm rot="21437231" flipH="1">
              <a:off x="211781" y="550628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449" name="圆角矩形 226"/>
            <p:cNvSpPr>
              <a:spLocks noChangeArrowheads="1"/>
            </p:cNvSpPr>
            <p:nvPr/>
          </p:nvSpPr>
          <p:spPr bwMode="auto">
            <a:xfrm rot="162769">
              <a:off x="59919" y="550628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1490" name="组合 230"/>
          <p:cNvGrpSpPr/>
          <p:nvPr/>
        </p:nvGrpSpPr>
        <p:grpSpPr bwMode="auto">
          <a:xfrm>
            <a:off x="3840163" y="3227388"/>
            <a:ext cx="166687" cy="501650"/>
            <a:chOff x="0" y="0"/>
            <a:chExt cx="380273" cy="1135650"/>
          </a:xfrm>
          <a:solidFill>
            <a:srgbClr val="294A5A"/>
          </a:solidFill>
        </p:grpSpPr>
        <p:sp>
          <p:nvSpPr>
            <p:cNvPr id="10435" name="圆角矩形 231"/>
            <p:cNvSpPr>
              <a:spLocks noChangeArrowheads="1"/>
            </p:cNvSpPr>
            <p:nvPr/>
          </p:nvSpPr>
          <p:spPr bwMode="auto">
            <a:xfrm>
              <a:off x="72805" y="361535"/>
              <a:ext cx="234440" cy="255846"/>
            </a:xfrm>
            <a:prstGeom prst="roundRect">
              <a:avLst>
                <a:gd name="adj" fmla="val 349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10436" name="Group 61"/>
            <p:cNvGrpSpPr/>
            <p:nvPr/>
          </p:nvGrpSpPr>
          <p:grpSpPr bwMode="auto">
            <a:xfrm>
              <a:off x="13645" y="0"/>
              <a:ext cx="347391" cy="392181"/>
              <a:chOff x="0" y="0"/>
              <a:chExt cx="1009650" cy="1139826"/>
            </a:xfrm>
            <a:grpFill/>
          </p:grpSpPr>
          <p:sp>
            <p:nvSpPr>
              <p:cNvPr id="10441" name="Freeform 6"/>
              <p:cNvSpPr>
                <a:spLocks noEditPoints="1" noChangeArrowheads="1"/>
              </p:cNvSpPr>
              <p:nvPr/>
            </p:nvSpPr>
            <p:spPr bwMode="auto">
              <a:xfrm>
                <a:off x="274637" y="0"/>
                <a:ext cx="460375" cy="598488"/>
              </a:xfrm>
              <a:custGeom>
                <a:avLst/>
                <a:gdLst>
                  <a:gd name="T0" fmla="*/ 2147483647 w 122"/>
                  <a:gd name="T1" fmla="*/ 2147483647 h 159"/>
                  <a:gd name="T2" fmla="*/ 2147483647 w 122"/>
                  <a:gd name="T3" fmla="*/ 2147483647 h 159"/>
                  <a:gd name="T4" fmla="*/ 2147483647 w 122"/>
                  <a:gd name="T5" fmla="*/ 2147483647 h 159"/>
                  <a:gd name="T6" fmla="*/ 2147483647 w 122"/>
                  <a:gd name="T7" fmla="*/ 2147483647 h 159"/>
                  <a:gd name="T8" fmla="*/ 2147483647 w 122"/>
                  <a:gd name="T9" fmla="*/ 2147483647 h 159"/>
                  <a:gd name="T10" fmla="*/ 2147483647 w 122"/>
                  <a:gd name="T11" fmla="*/ 2147483647 h 159"/>
                  <a:gd name="T12" fmla="*/ 2147483647 w 122"/>
                  <a:gd name="T13" fmla="*/ 2147483647 h 159"/>
                  <a:gd name="T14" fmla="*/ 2147483647 w 122"/>
                  <a:gd name="T15" fmla="*/ 2147483647 h 159"/>
                  <a:gd name="T16" fmla="*/ 2147483647 w 122"/>
                  <a:gd name="T17" fmla="*/ 2147483647 h 159"/>
                  <a:gd name="T18" fmla="*/ 2147483647 w 122"/>
                  <a:gd name="T19" fmla="*/ 2147483647 h 159"/>
                  <a:gd name="T20" fmla="*/ 2147483647 w 122"/>
                  <a:gd name="T21" fmla="*/ 2147483647 h 159"/>
                  <a:gd name="T22" fmla="*/ 2147483647 w 122"/>
                  <a:gd name="T23" fmla="*/ 2147483647 h 159"/>
                  <a:gd name="T24" fmla="*/ 2147483647 w 122"/>
                  <a:gd name="T25" fmla="*/ 2147483647 h 159"/>
                  <a:gd name="T26" fmla="*/ 2147483647 w 122"/>
                  <a:gd name="T27" fmla="*/ 2147483647 h 159"/>
                  <a:gd name="T28" fmla="*/ 2147483647 w 122"/>
                  <a:gd name="T29" fmla="*/ 2147483647 h 159"/>
                  <a:gd name="T30" fmla="*/ 2147483647 w 122"/>
                  <a:gd name="T31" fmla="*/ 2147483647 h 1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2"/>
                  <a:gd name="T49" fmla="*/ 0 h 159"/>
                  <a:gd name="T50" fmla="*/ 122 w 122"/>
                  <a:gd name="T51" fmla="*/ 159 h 1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0442" name="Freeform 8"/>
              <p:cNvSpPr>
                <a:spLocks noEditPoints="1" noChangeArrowheads="1"/>
              </p:cNvSpPr>
              <p:nvPr/>
            </p:nvSpPr>
            <p:spPr bwMode="auto">
              <a:xfrm>
                <a:off x="0" y="557213"/>
                <a:ext cx="1009650" cy="582613"/>
              </a:xfrm>
              <a:custGeom>
                <a:avLst/>
                <a:gdLst>
                  <a:gd name="T0" fmla="*/ 2147483647 w 268"/>
                  <a:gd name="T1" fmla="*/ 2147483647 h 155"/>
                  <a:gd name="T2" fmla="*/ 2147483647 w 268"/>
                  <a:gd name="T3" fmla="*/ 0 h 155"/>
                  <a:gd name="T4" fmla="*/ 2147483647 w 268"/>
                  <a:gd name="T5" fmla="*/ 2147483647 h 155"/>
                  <a:gd name="T6" fmla="*/ 2147483647 w 268"/>
                  <a:gd name="T7" fmla="*/ 2147483647 h 155"/>
                  <a:gd name="T8" fmla="*/ 2147483647 w 268"/>
                  <a:gd name="T9" fmla="*/ 2147483647 h 155"/>
                  <a:gd name="T10" fmla="*/ 2147483647 w 268"/>
                  <a:gd name="T11" fmla="*/ 2147483647 h 155"/>
                  <a:gd name="T12" fmla="*/ 2147483647 w 268"/>
                  <a:gd name="T13" fmla="*/ 2147483647 h 155"/>
                  <a:gd name="T14" fmla="*/ 2147483647 w 268"/>
                  <a:gd name="T15" fmla="*/ 2147483647 h 155"/>
                  <a:gd name="T16" fmla="*/ 2147483647 w 268"/>
                  <a:gd name="T17" fmla="*/ 2147483647 h 155"/>
                  <a:gd name="T18" fmla="*/ 2147483647 w 268"/>
                  <a:gd name="T19" fmla="*/ 2147483647 h 155"/>
                  <a:gd name="T20" fmla="*/ 2147483647 w 268"/>
                  <a:gd name="T21" fmla="*/ 2147483647 h 155"/>
                  <a:gd name="T22" fmla="*/ 2147483647 w 268"/>
                  <a:gd name="T23" fmla="*/ 2147483647 h 155"/>
                  <a:gd name="T24" fmla="*/ 2147483647 w 268"/>
                  <a:gd name="T25" fmla="*/ 2147483647 h 155"/>
                  <a:gd name="T26" fmla="*/ 2147483647 w 268"/>
                  <a:gd name="T27" fmla="*/ 2147483647 h 155"/>
                  <a:gd name="T28" fmla="*/ 2147483647 w 268"/>
                  <a:gd name="T29" fmla="*/ 2147483647 h 155"/>
                  <a:gd name="T30" fmla="*/ 2147483647 w 268"/>
                  <a:gd name="T31" fmla="*/ 2147483647 h 155"/>
                  <a:gd name="T32" fmla="*/ 2147483647 w 268"/>
                  <a:gd name="T33" fmla="*/ 2147483647 h 155"/>
                  <a:gd name="T34" fmla="*/ 2147483647 w 268"/>
                  <a:gd name="T35" fmla="*/ 2147483647 h 155"/>
                  <a:gd name="T36" fmla="*/ 2147483647 w 268"/>
                  <a:gd name="T37" fmla="*/ 2147483647 h 155"/>
                  <a:gd name="T38" fmla="*/ 2147483647 w 268"/>
                  <a:gd name="T39" fmla="*/ 2147483647 h 155"/>
                  <a:gd name="T40" fmla="*/ 2147483647 w 268"/>
                  <a:gd name="T41" fmla="*/ 2147483647 h 155"/>
                  <a:gd name="T42" fmla="*/ 2147483647 w 268"/>
                  <a:gd name="T43" fmla="*/ 2147483647 h 1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8"/>
                  <a:gd name="T67" fmla="*/ 0 h 155"/>
                  <a:gd name="T68" fmla="*/ 268 w 268"/>
                  <a:gd name="T69" fmla="*/ 155 h 15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0443" name="Freeform 9"/>
              <p:cNvSpPr>
                <a:spLocks noChangeArrowheads="1"/>
              </p:cNvSpPr>
              <p:nvPr/>
            </p:nvSpPr>
            <p:spPr bwMode="auto">
              <a:xfrm>
                <a:off x="447675" y="654050"/>
                <a:ext cx="117475" cy="87313"/>
              </a:xfrm>
              <a:custGeom>
                <a:avLst/>
                <a:gdLst>
                  <a:gd name="T0" fmla="*/ 2147483647 w 31"/>
                  <a:gd name="T1" fmla="*/ 2147483647 h 23"/>
                  <a:gd name="T2" fmla="*/ 2147483647 w 31"/>
                  <a:gd name="T3" fmla="*/ 2147483647 h 23"/>
                  <a:gd name="T4" fmla="*/ 2147483647 w 31"/>
                  <a:gd name="T5" fmla="*/ 2147483647 h 23"/>
                  <a:gd name="T6" fmla="*/ 2147483647 w 31"/>
                  <a:gd name="T7" fmla="*/ 2147483647 h 23"/>
                  <a:gd name="T8" fmla="*/ 2147483647 w 31"/>
                  <a:gd name="T9" fmla="*/ 214748364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23"/>
                  <a:gd name="T17" fmla="*/ 31 w 3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437" name="圆角矩形 233"/>
            <p:cNvSpPr>
              <a:spLocks noChangeArrowheads="1"/>
            </p:cNvSpPr>
            <p:nvPr/>
          </p:nvSpPr>
          <p:spPr bwMode="auto">
            <a:xfrm rot="457219">
              <a:off x="0" y="289398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438" name="圆角矩形 234"/>
            <p:cNvSpPr>
              <a:spLocks noChangeArrowheads="1"/>
            </p:cNvSpPr>
            <p:nvPr/>
          </p:nvSpPr>
          <p:spPr bwMode="auto">
            <a:xfrm rot="21142781" flipH="1">
              <a:off x="313851" y="289381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439" name="圆角矩形 235"/>
            <p:cNvSpPr>
              <a:spLocks noChangeArrowheads="1"/>
            </p:cNvSpPr>
            <p:nvPr/>
          </p:nvSpPr>
          <p:spPr bwMode="auto">
            <a:xfrm rot="21437231" flipH="1">
              <a:off x="211781" y="550628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440" name="圆角矩形 236"/>
            <p:cNvSpPr>
              <a:spLocks noChangeArrowheads="1"/>
            </p:cNvSpPr>
            <p:nvPr/>
          </p:nvSpPr>
          <p:spPr bwMode="auto">
            <a:xfrm rot="162769">
              <a:off x="59919" y="550628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1500" name="组合 240"/>
          <p:cNvGrpSpPr/>
          <p:nvPr/>
        </p:nvGrpSpPr>
        <p:grpSpPr bwMode="auto">
          <a:xfrm>
            <a:off x="5053013" y="2570163"/>
            <a:ext cx="158750" cy="501650"/>
            <a:chOff x="0" y="0"/>
            <a:chExt cx="361995" cy="1137830"/>
          </a:xfrm>
          <a:solidFill>
            <a:srgbClr val="00AAA2"/>
          </a:solidFill>
        </p:grpSpPr>
        <p:sp>
          <p:nvSpPr>
            <p:cNvPr id="10428" name="圆角矩形 241"/>
            <p:cNvSpPr>
              <a:spLocks noChangeArrowheads="1"/>
            </p:cNvSpPr>
            <p:nvPr/>
          </p:nvSpPr>
          <p:spPr bwMode="auto">
            <a:xfrm>
              <a:off x="66917" y="361539"/>
              <a:ext cx="226979" cy="255846"/>
            </a:xfrm>
            <a:prstGeom prst="roundRect">
              <a:avLst>
                <a:gd name="adj" fmla="val 349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429" name="圆角矩形 242"/>
            <p:cNvSpPr>
              <a:spLocks noChangeArrowheads="1"/>
            </p:cNvSpPr>
            <p:nvPr/>
          </p:nvSpPr>
          <p:spPr bwMode="auto">
            <a:xfrm rot="457219">
              <a:off x="0" y="289402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430" name="圆角矩形 243"/>
            <p:cNvSpPr>
              <a:spLocks noChangeArrowheads="1"/>
            </p:cNvSpPr>
            <p:nvPr/>
          </p:nvSpPr>
          <p:spPr bwMode="auto">
            <a:xfrm rot="21142781" flipH="1">
              <a:off x="295573" y="289385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10431" name="组合 244"/>
            <p:cNvGrpSpPr/>
            <p:nvPr/>
          </p:nvGrpSpPr>
          <p:grpSpPr bwMode="auto">
            <a:xfrm>
              <a:off x="53477" y="552808"/>
              <a:ext cx="251524" cy="585022"/>
              <a:chOff x="0" y="0"/>
              <a:chExt cx="251524" cy="585022"/>
            </a:xfrm>
            <a:grpFill/>
          </p:grpSpPr>
          <p:sp>
            <p:nvSpPr>
              <p:cNvPr id="10433" name="圆角矩形 246"/>
              <p:cNvSpPr>
                <a:spLocks noChangeArrowheads="1"/>
              </p:cNvSpPr>
              <p:nvPr/>
            </p:nvSpPr>
            <p:spPr bwMode="auto">
              <a:xfrm rot="21437231" flipH="1">
                <a:off x="145751" y="0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434" name="圆角矩形 247"/>
              <p:cNvSpPr>
                <a:spLocks noChangeArrowheads="1"/>
              </p:cNvSpPr>
              <p:nvPr/>
            </p:nvSpPr>
            <p:spPr bwMode="auto">
              <a:xfrm rot="162769">
                <a:off x="0" y="0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0432" name="Freeform 17"/>
            <p:cNvSpPr>
              <a:spLocks noEditPoints="1" noChangeArrowheads="1"/>
            </p:cNvSpPr>
            <p:nvPr/>
          </p:nvSpPr>
          <p:spPr bwMode="auto">
            <a:xfrm>
              <a:off x="16502" y="0"/>
              <a:ext cx="334161" cy="392185"/>
            </a:xfrm>
            <a:custGeom>
              <a:avLst/>
              <a:gdLst>
                <a:gd name="T0" fmla="*/ 2147483647 w 272"/>
                <a:gd name="T1" fmla="*/ 2147483647 h 320"/>
                <a:gd name="T2" fmla="*/ 2147483647 w 272"/>
                <a:gd name="T3" fmla="*/ 2147483647 h 320"/>
                <a:gd name="T4" fmla="*/ 2147483647 w 272"/>
                <a:gd name="T5" fmla="*/ 2147483647 h 320"/>
                <a:gd name="T6" fmla="*/ 2147483647 w 272"/>
                <a:gd name="T7" fmla="*/ 2147483647 h 320"/>
                <a:gd name="T8" fmla="*/ 2147483647 w 272"/>
                <a:gd name="T9" fmla="*/ 2147483647 h 320"/>
                <a:gd name="T10" fmla="*/ 2147483647 w 272"/>
                <a:gd name="T11" fmla="*/ 2147483647 h 320"/>
                <a:gd name="T12" fmla="*/ 2147483647 w 272"/>
                <a:gd name="T13" fmla="*/ 2147483647 h 320"/>
                <a:gd name="T14" fmla="*/ 2147483647 w 272"/>
                <a:gd name="T15" fmla="*/ 2147483647 h 320"/>
                <a:gd name="T16" fmla="*/ 2147483647 w 272"/>
                <a:gd name="T17" fmla="*/ 2147483647 h 320"/>
                <a:gd name="T18" fmla="*/ 2147483647 w 272"/>
                <a:gd name="T19" fmla="*/ 2147483647 h 320"/>
                <a:gd name="T20" fmla="*/ 2147483647 w 272"/>
                <a:gd name="T21" fmla="*/ 2147483647 h 320"/>
                <a:gd name="T22" fmla="*/ 2147483647 w 272"/>
                <a:gd name="T23" fmla="*/ 2147483647 h 320"/>
                <a:gd name="T24" fmla="*/ 2147483647 w 272"/>
                <a:gd name="T25" fmla="*/ 2147483647 h 320"/>
                <a:gd name="T26" fmla="*/ 2147483647 w 272"/>
                <a:gd name="T27" fmla="*/ 2147483647 h 320"/>
                <a:gd name="T28" fmla="*/ 2147483647 w 272"/>
                <a:gd name="T29" fmla="*/ 2147483647 h 320"/>
                <a:gd name="T30" fmla="*/ 2147483647 w 272"/>
                <a:gd name="T31" fmla="*/ 2147483647 h 320"/>
                <a:gd name="T32" fmla="*/ 2147483647 w 272"/>
                <a:gd name="T33" fmla="*/ 2147483647 h 320"/>
                <a:gd name="T34" fmla="*/ 2147483647 w 272"/>
                <a:gd name="T35" fmla="*/ 2147483647 h 320"/>
                <a:gd name="T36" fmla="*/ 2147483647 w 272"/>
                <a:gd name="T37" fmla="*/ 2147483647 h 320"/>
                <a:gd name="T38" fmla="*/ 2147483647 w 272"/>
                <a:gd name="T39" fmla="*/ 2147483647 h 320"/>
                <a:gd name="T40" fmla="*/ 2147483647 w 272"/>
                <a:gd name="T41" fmla="*/ 2147483647 h 320"/>
                <a:gd name="T42" fmla="*/ 2147483647 w 272"/>
                <a:gd name="T43" fmla="*/ 2147483647 h 320"/>
                <a:gd name="T44" fmla="*/ 2147483647 w 272"/>
                <a:gd name="T45" fmla="*/ 2147483647 h 320"/>
                <a:gd name="T46" fmla="*/ 2147483647 w 272"/>
                <a:gd name="T47" fmla="*/ 2147483647 h 320"/>
                <a:gd name="T48" fmla="*/ 2147483647 w 272"/>
                <a:gd name="T49" fmla="*/ 2147483647 h 320"/>
                <a:gd name="T50" fmla="*/ 2147483647 w 272"/>
                <a:gd name="T51" fmla="*/ 2147483647 h 320"/>
                <a:gd name="T52" fmla="*/ 2147483647 w 272"/>
                <a:gd name="T53" fmla="*/ 2147483647 h 320"/>
                <a:gd name="T54" fmla="*/ 2147483647 w 272"/>
                <a:gd name="T55" fmla="*/ 2147483647 h 320"/>
                <a:gd name="T56" fmla="*/ 2147483647 w 272"/>
                <a:gd name="T57" fmla="*/ 2147483647 h 320"/>
                <a:gd name="T58" fmla="*/ 2147483647 w 272"/>
                <a:gd name="T59" fmla="*/ 2147483647 h 320"/>
                <a:gd name="T60" fmla="*/ 2147483647 w 272"/>
                <a:gd name="T61" fmla="*/ 2147483647 h 320"/>
                <a:gd name="T62" fmla="*/ 2147483647 w 272"/>
                <a:gd name="T63" fmla="*/ 2147483647 h 320"/>
                <a:gd name="T64" fmla="*/ 2147483647 w 272"/>
                <a:gd name="T65" fmla="*/ 2147483647 h 320"/>
                <a:gd name="T66" fmla="*/ 2147483647 w 272"/>
                <a:gd name="T67" fmla="*/ 2147483647 h 320"/>
                <a:gd name="T68" fmla="*/ 2147483647 w 272"/>
                <a:gd name="T69" fmla="*/ 2147483647 h 320"/>
                <a:gd name="T70" fmla="*/ 2147483647 w 272"/>
                <a:gd name="T71" fmla="*/ 2147483647 h 320"/>
                <a:gd name="T72" fmla="*/ 2147483647 w 272"/>
                <a:gd name="T73" fmla="*/ 2147483647 h 320"/>
                <a:gd name="T74" fmla="*/ 2147483647 w 272"/>
                <a:gd name="T75" fmla="*/ 2147483647 h 320"/>
                <a:gd name="T76" fmla="*/ 2147483647 w 272"/>
                <a:gd name="T77" fmla="*/ 2147483647 h 320"/>
                <a:gd name="T78" fmla="*/ 2147483647 w 272"/>
                <a:gd name="T79" fmla="*/ 2147483647 h 320"/>
                <a:gd name="T80" fmla="*/ 2147483647 w 272"/>
                <a:gd name="T81" fmla="*/ 2147483647 h 320"/>
                <a:gd name="T82" fmla="*/ 2147483647 w 272"/>
                <a:gd name="T83" fmla="*/ 2147483647 h 320"/>
                <a:gd name="T84" fmla="*/ 2147483647 w 272"/>
                <a:gd name="T85" fmla="*/ 2147483647 h 320"/>
                <a:gd name="T86" fmla="*/ 2147483647 w 272"/>
                <a:gd name="T87" fmla="*/ 2147483647 h 320"/>
                <a:gd name="T88" fmla="*/ 2147483647 w 272"/>
                <a:gd name="T89" fmla="*/ 2147483647 h 320"/>
                <a:gd name="T90" fmla="*/ 2147483647 w 272"/>
                <a:gd name="T91" fmla="*/ 2147483647 h 320"/>
                <a:gd name="T92" fmla="*/ 2147483647 w 272"/>
                <a:gd name="T93" fmla="*/ 2147483647 h 320"/>
                <a:gd name="T94" fmla="*/ 2147483647 w 272"/>
                <a:gd name="T95" fmla="*/ 2147483647 h 320"/>
                <a:gd name="T96" fmla="*/ 2147483647 w 272"/>
                <a:gd name="T97" fmla="*/ 2147483647 h 320"/>
                <a:gd name="T98" fmla="*/ 2147483647 w 272"/>
                <a:gd name="T99" fmla="*/ 2147483647 h 320"/>
                <a:gd name="T100" fmla="*/ 2147483647 w 272"/>
                <a:gd name="T101" fmla="*/ 2147483647 h 320"/>
                <a:gd name="T102" fmla="*/ 2147483647 w 272"/>
                <a:gd name="T103" fmla="*/ 2147483647 h 320"/>
                <a:gd name="T104" fmla="*/ 2147483647 w 272"/>
                <a:gd name="T105" fmla="*/ 2147483647 h 320"/>
                <a:gd name="T106" fmla="*/ 2147483647 w 272"/>
                <a:gd name="T107" fmla="*/ 2147483647 h 320"/>
                <a:gd name="T108" fmla="*/ 2147483647 w 272"/>
                <a:gd name="T109" fmla="*/ 2147483647 h 3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2"/>
                <a:gd name="T166" fmla="*/ 0 h 320"/>
                <a:gd name="T167" fmla="*/ 272 w 272"/>
                <a:gd name="T168" fmla="*/ 320 h 32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11508" name="组合 248"/>
          <p:cNvGrpSpPr/>
          <p:nvPr/>
        </p:nvGrpSpPr>
        <p:grpSpPr bwMode="auto">
          <a:xfrm>
            <a:off x="5365750" y="2570163"/>
            <a:ext cx="158750" cy="501650"/>
            <a:chOff x="0" y="0"/>
            <a:chExt cx="361995" cy="1137830"/>
          </a:xfrm>
          <a:solidFill>
            <a:srgbClr val="00AAA2"/>
          </a:solidFill>
        </p:grpSpPr>
        <p:sp>
          <p:nvSpPr>
            <p:cNvPr id="10421" name="圆角矩形 249"/>
            <p:cNvSpPr>
              <a:spLocks noChangeArrowheads="1"/>
            </p:cNvSpPr>
            <p:nvPr/>
          </p:nvSpPr>
          <p:spPr bwMode="auto">
            <a:xfrm>
              <a:off x="66917" y="361539"/>
              <a:ext cx="226979" cy="255846"/>
            </a:xfrm>
            <a:prstGeom prst="roundRect">
              <a:avLst>
                <a:gd name="adj" fmla="val 349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422" name="圆角矩形 250"/>
            <p:cNvSpPr>
              <a:spLocks noChangeArrowheads="1"/>
            </p:cNvSpPr>
            <p:nvPr/>
          </p:nvSpPr>
          <p:spPr bwMode="auto">
            <a:xfrm rot="457219">
              <a:off x="0" y="289402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423" name="圆角矩形 251"/>
            <p:cNvSpPr>
              <a:spLocks noChangeArrowheads="1"/>
            </p:cNvSpPr>
            <p:nvPr/>
          </p:nvSpPr>
          <p:spPr bwMode="auto">
            <a:xfrm rot="21142781" flipH="1">
              <a:off x="295573" y="289385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10424" name="组合 252"/>
            <p:cNvGrpSpPr/>
            <p:nvPr/>
          </p:nvGrpSpPr>
          <p:grpSpPr bwMode="auto">
            <a:xfrm>
              <a:off x="53477" y="552808"/>
              <a:ext cx="251524" cy="585022"/>
              <a:chOff x="0" y="0"/>
              <a:chExt cx="251524" cy="585022"/>
            </a:xfrm>
            <a:grpFill/>
          </p:grpSpPr>
          <p:sp>
            <p:nvSpPr>
              <p:cNvPr id="10426" name="圆角矩形 254"/>
              <p:cNvSpPr>
                <a:spLocks noChangeArrowheads="1"/>
              </p:cNvSpPr>
              <p:nvPr/>
            </p:nvSpPr>
            <p:spPr bwMode="auto">
              <a:xfrm rot="21437231" flipH="1">
                <a:off x="145751" y="0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427" name="圆角矩形 255"/>
              <p:cNvSpPr>
                <a:spLocks noChangeArrowheads="1"/>
              </p:cNvSpPr>
              <p:nvPr/>
            </p:nvSpPr>
            <p:spPr bwMode="auto">
              <a:xfrm rot="162769">
                <a:off x="0" y="0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0425" name="Freeform 17"/>
            <p:cNvSpPr>
              <a:spLocks noEditPoints="1" noChangeArrowheads="1"/>
            </p:cNvSpPr>
            <p:nvPr/>
          </p:nvSpPr>
          <p:spPr bwMode="auto">
            <a:xfrm>
              <a:off x="16502" y="0"/>
              <a:ext cx="334161" cy="392185"/>
            </a:xfrm>
            <a:custGeom>
              <a:avLst/>
              <a:gdLst>
                <a:gd name="T0" fmla="*/ 2147483647 w 272"/>
                <a:gd name="T1" fmla="*/ 2147483647 h 320"/>
                <a:gd name="T2" fmla="*/ 2147483647 w 272"/>
                <a:gd name="T3" fmla="*/ 2147483647 h 320"/>
                <a:gd name="T4" fmla="*/ 2147483647 w 272"/>
                <a:gd name="T5" fmla="*/ 2147483647 h 320"/>
                <a:gd name="T6" fmla="*/ 2147483647 w 272"/>
                <a:gd name="T7" fmla="*/ 2147483647 h 320"/>
                <a:gd name="T8" fmla="*/ 2147483647 w 272"/>
                <a:gd name="T9" fmla="*/ 2147483647 h 320"/>
                <a:gd name="T10" fmla="*/ 2147483647 w 272"/>
                <a:gd name="T11" fmla="*/ 2147483647 h 320"/>
                <a:gd name="T12" fmla="*/ 2147483647 w 272"/>
                <a:gd name="T13" fmla="*/ 2147483647 h 320"/>
                <a:gd name="T14" fmla="*/ 2147483647 w 272"/>
                <a:gd name="T15" fmla="*/ 2147483647 h 320"/>
                <a:gd name="T16" fmla="*/ 2147483647 w 272"/>
                <a:gd name="T17" fmla="*/ 2147483647 h 320"/>
                <a:gd name="T18" fmla="*/ 2147483647 w 272"/>
                <a:gd name="T19" fmla="*/ 2147483647 h 320"/>
                <a:gd name="T20" fmla="*/ 2147483647 w 272"/>
                <a:gd name="T21" fmla="*/ 2147483647 h 320"/>
                <a:gd name="T22" fmla="*/ 2147483647 w 272"/>
                <a:gd name="T23" fmla="*/ 2147483647 h 320"/>
                <a:gd name="T24" fmla="*/ 2147483647 w 272"/>
                <a:gd name="T25" fmla="*/ 2147483647 h 320"/>
                <a:gd name="T26" fmla="*/ 2147483647 w 272"/>
                <a:gd name="T27" fmla="*/ 2147483647 h 320"/>
                <a:gd name="T28" fmla="*/ 2147483647 w 272"/>
                <a:gd name="T29" fmla="*/ 2147483647 h 320"/>
                <a:gd name="T30" fmla="*/ 2147483647 w 272"/>
                <a:gd name="T31" fmla="*/ 2147483647 h 320"/>
                <a:gd name="T32" fmla="*/ 2147483647 w 272"/>
                <a:gd name="T33" fmla="*/ 2147483647 h 320"/>
                <a:gd name="T34" fmla="*/ 2147483647 w 272"/>
                <a:gd name="T35" fmla="*/ 2147483647 h 320"/>
                <a:gd name="T36" fmla="*/ 2147483647 w 272"/>
                <a:gd name="T37" fmla="*/ 2147483647 h 320"/>
                <a:gd name="T38" fmla="*/ 2147483647 w 272"/>
                <a:gd name="T39" fmla="*/ 2147483647 h 320"/>
                <a:gd name="T40" fmla="*/ 2147483647 w 272"/>
                <a:gd name="T41" fmla="*/ 2147483647 h 320"/>
                <a:gd name="T42" fmla="*/ 2147483647 w 272"/>
                <a:gd name="T43" fmla="*/ 2147483647 h 320"/>
                <a:gd name="T44" fmla="*/ 2147483647 w 272"/>
                <a:gd name="T45" fmla="*/ 2147483647 h 320"/>
                <a:gd name="T46" fmla="*/ 2147483647 w 272"/>
                <a:gd name="T47" fmla="*/ 2147483647 h 320"/>
                <a:gd name="T48" fmla="*/ 2147483647 w 272"/>
                <a:gd name="T49" fmla="*/ 2147483647 h 320"/>
                <a:gd name="T50" fmla="*/ 2147483647 w 272"/>
                <a:gd name="T51" fmla="*/ 2147483647 h 320"/>
                <a:gd name="T52" fmla="*/ 2147483647 w 272"/>
                <a:gd name="T53" fmla="*/ 2147483647 h 320"/>
                <a:gd name="T54" fmla="*/ 2147483647 w 272"/>
                <a:gd name="T55" fmla="*/ 2147483647 h 320"/>
                <a:gd name="T56" fmla="*/ 2147483647 w 272"/>
                <a:gd name="T57" fmla="*/ 2147483647 h 320"/>
                <a:gd name="T58" fmla="*/ 2147483647 w 272"/>
                <a:gd name="T59" fmla="*/ 2147483647 h 320"/>
                <a:gd name="T60" fmla="*/ 2147483647 w 272"/>
                <a:gd name="T61" fmla="*/ 2147483647 h 320"/>
                <a:gd name="T62" fmla="*/ 2147483647 w 272"/>
                <a:gd name="T63" fmla="*/ 2147483647 h 320"/>
                <a:gd name="T64" fmla="*/ 2147483647 w 272"/>
                <a:gd name="T65" fmla="*/ 2147483647 h 320"/>
                <a:gd name="T66" fmla="*/ 2147483647 w 272"/>
                <a:gd name="T67" fmla="*/ 2147483647 h 320"/>
                <a:gd name="T68" fmla="*/ 2147483647 w 272"/>
                <a:gd name="T69" fmla="*/ 2147483647 h 320"/>
                <a:gd name="T70" fmla="*/ 2147483647 w 272"/>
                <a:gd name="T71" fmla="*/ 2147483647 h 320"/>
                <a:gd name="T72" fmla="*/ 2147483647 w 272"/>
                <a:gd name="T73" fmla="*/ 2147483647 h 320"/>
                <a:gd name="T74" fmla="*/ 2147483647 w 272"/>
                <a:gd name="T75" fmla="*/ 2147483647 h 320"/>
                <a:gd name="T76" fmla="*/ 2147483647 w 272"/>
                <a:gd name="T77" fmla="*/ 2147483647 h 320"/>
                <a:gd name="T78" fmla="*/ 2147483647 w 272"/>
                <a:gd name="T79" fmla="*/ 2147483647 h 320"/>
                <a:gd name="T80" fmla="*/ 2147483647 w 272"/>
                <a:gd name="T81" fmla="*/ 2147483647 h 320"/>
                <a:gd name="T82" fmla="*/ 2147483647 w 272"/>
                <a:gd name="T83" fmla="*/ 2147483647 h 320"/>
                <a:gd name="T84" fmla="*/ 2147483647 w 272"/>
                <a:gd name="T85" fmla="*/ 2147483647 h 320"/>
                <a:gd name="T86" fmla="*/ 2147483647 w 272"/>
                <a:gd name="T87" fmla="*/ 2147483647 h 320"/>
                <a:gd name="T88" fmla="*/ 2147483647 w 272"/>
                <a:gd name="T89" fmla="*/ 2147483647 h 320"/>
                <a:gd name="T90" fmla="*/ 2147483647 w 272"/>
                <a:gd name="T91" fmla="*/ 2147483647 h 320"/>
                <a:gd name="T92" fmla="*/ 2147483647 w 272"/>
                <a:gd name="T93" fmla="*/ 2147483647 h 320"/>
                <a:gd name="T94" fmla="*/ 2147483647 w 272"/>
                <a:gd name="T95" fmla="*/ 2147483647 h 320"/>
                <a:gd name="T96" fmla="*/ 2147483647 w 272"/>
                <a:gd name="T97" fmla="*/ 2147483647 h 320"/>
                <a:gd name="T98" fmla="*/ 2147483647 w 272"/>
                <a:gd name="T99" fmla="*/ 2147483647 h 320"/>
                <a:gd name="T100" fmla="*/ 2147483647 w 272"/>
                <a:gd name="T101" fmla="*/ 2147483647 h 320"/>
                <a:gd name="T102" fmla="*/ 2147483647 w 272"/>
                <a:gd name="T103" fmla="*/ 2147483647 h 320"/>
                <a:gd name="T104" fmla="*/ 2147483647 w 272"/>
                <a:gd name="T105" fmla="*/ 2147483647 h 320"/>
                <a:gd name="T106" fmla="*/ 2147483647 w 272"/>
                <a:gd name="T107" fmla="*/ 2147483647 h 320"/>
                <a:gd name="T108" fmla="*/ 2147483647 w 272"/>
                <a:gd name="T109" fmla="*/ 2147483647 h 3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2"/>
                <a:gd name="T166" fmla="*/ 0 h 320"/>
                <a:gd name="T167" fmla="*/ 272 w 272"/>
                <a:gd name="T168" fmla="*/ 320 h 32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11516" name="组合 256"/>
          <p:cNvGrpSpPr/>
          <p:nvPr/>
        </p:nvGrpSpPr>
        <p:grpSpPr bwMode="auto">
          <a:xfrm>
            <a:off x="5678488" y="2570163"/>
            <a:ext cx="158750" cy="501650"/>
            <a:chOff x="0" y="0"/>
            <a:chExt cx="361995" cy="1137830"/>
          </a:xfrm>
          <a:solidFill>
            <a:srgbClr val="00AAA2"/>
          </a:solidFill>
        </p:grpSpPr>
        <p:sp>
          <p:nvSpPr>
            <p:cNvPr id="10414" name="圆角矩形 257"/>
            <p:cNvSpPr>
              <a:spLocks noChangeArrowheads="1"/>
            </p:cNvSpPr>
            <p:nvPr/>
          </p:nvSpPr>
          <p:spPr bwMode="auto">
            <a:xfrm>
              <a:off x="66917" y="361539"/>
              <a:ext cx="226979" cy="255846"/>
            </a:xfrm>
            <a:prstGeom prst="roundRect">
              <a:avLst>
                <a:gd name="adj" fmla="val 349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415" name="圆角矩形 258"/>
            <p:cNvSpPr>
              <a:spLocks noChangeArrowheads="1"/>
            </p:cNvSpPr>
            <p:nvPr/>
          </p:nvSpPr>
          <p:spPr bwMode="auto">
            <a:xfrm rot="457219">
              <a:off x="0" y="289402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416" name="圆角矩形 259"/>
            <p:cNvSpPr>
              <a:spLocks noChangeArrowheads="1"/>
            </p:cNvSpPr>
            <p:nvPr/>
          </p:nvSpPr>
          <p:spPr bwMode="auto">
            <a:xfrm rot="21142781" flipH="1">
              <a:off x="295573" y="289385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10417" name="组合 260"/>
            <p:cNvGrpSpPr/>
            <p:nvPr/>
          </p:nvGrpSpPr>
          <p:grpSpPr bwMode="auto">
            <a:xfrm>
              <a:off x="53477" y="552808"/>
              <a:ext cx="251524" cy="585022"/>
              <a:chOff x="0" y="0"/>
              <a:chExt cx="251524" cy="585022"/>
            </a:xfrm>
            <a:grpFill/>
          </p:grpSpPr>
          <p:sp>
            <p:nvSpPr>
              <p:cNvPr id="10419" name="圆角矩形 262"/>
              <p:cNvSpPr>
                <a:spLocks noChangeArrowheads="1"/>
              </p:cNvSpPr>
              <p:nvPr/>
            </p:nvSpPr>
            <p:spPr bwMode="auto">
              <a:xfrm rot="21437231" flipH="1">
                <a:off x="145751" y="0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420" name="圆角矩形 263"/>
              <p:cNvSpPr>
                <a:spLocks noChangeArrowheads="1"/>
              </p:cNvSpPr>
              <p:nvPr/>
            </p:nvSpPr>
            <p:spPr bwMode="auto">
              <a:xfrm rot="162769">
                <a:off x="0" y="0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0418" name="Freeform 17"/>
            <p:cNvSpPr>
              <a:spLocks noEditPoints="1" noChangeArrowheads="1"/>
            </p:cNvSpPr>
            <p:nvPr/>
          </p:nvSpPr>
          <p:spPr bwMode="auto">
            <a:xfrm>
              <a:off x="16502" y="0"/>
              <a:ext cx="334161" cy="392185"/>
            </a:xfrm>
            <a:custGeom>
              <a:avLst/>
              <a:gdLst>
                <a:gd name="T0" fmla="*/ 2147483647 w 272"/>
                <a:gd name="T1" fmla="*/ 2147483647 h 320"/>
                <a:gd name="T2" fmla="*/ 2147483647 w 272"/>
                <a:gd name="T3" fmla="*/ 2147483647 h 320"/>
                <a:gd name="T4" fmla="*/ 2147483647 w 272"/>
                <a:gd name="T5" fmla="*/ 2147483647 h 320"/>
                <a:gd name="T6" fmla="*/ 2147483647 w 272"/>
                <a:gd name="T7" fmla="*/ 2147483647 h 320"/>
                <a:gd name="T8" fmla="*/ 2147483647 w 272"/>
                <a:gd name="T9" fmla="*/ 2147483647 h 320"/>
                <a:gd name="T10" fmla="*/ 2147483647 w 272"/>
                <a:gd name="T11" fmla="*/ 2147483647 h 320"/>
                <a:gd name="T12" fmla="*/ 2147483647 w 272"/>
                <a:gd name="T13" fmla="*/ 2147483647 h 320"/>
                <a:gd name="T14" fmla="*/ 2147483647 w 272"/>
                <a:gd name="T15" fmla="*/ 2147483647 h 320"/>
                <a:gd name="T16" fmla="*/ 2147483647 w 272"/>
                <a:gd name="T17" fmla="*/ 2147483647 h 320"/>
                <a:gd name="T18" fmla="*/ 2147483647 w 272"/>
                <a:gd name="T19" fmla="*/ 2147483647 h 320"/>
                <a:gd name="T20" fmla="*/ 2147483647 w 272"/>
                <a:gd name="T21" fmla="*/ 2147483647 h 320"/>
                <a:gd name="T22" fmla="*/ 2147483647 w 272"/>
                <a:gd name="T23" fmla="*/ 2147483647 h 320"/>
                <a:gd name="T24" fmla="*/ 2147483647 w 272"/>
                <a:gd name="T25" fmla="*/ 2147483647 h 320"/>
                <a:gd name="T26" fmla="*/ 2147483647 w 272"/>
                <a:gd name="T27" fmla="*/ 2147483647 h 320"/>
                <a:gd name="T28" fmla="*/ 2147483647 w 272"/>
                <a:gd name="T29" fmla="*/ 2147483647 h 320"/>
                <a:gd name="T30" fmla="*/ 2147483647 w 272"/>
                <a:gd name="T31" fmla="*/ 2147483647 h 320"/>
                <a:gd name="T32" fmla="*/ 2147483647 w 272"/>
                <a:gd name="T33" fmla="*/ 2147483647 h 320"/>
                <a:gd name="T34" fmla="*/ 2147483647 w 272"/>
                <a:gd name="T35" fmla="*/ 2147483647 h 320"/>
                <a:gd name="T36" fmla="*/ 2147483647 w 272"/>
                <a:gd name="T37" fmla="*/ 2147483647 h 320"/>
                <a:gd name="T38" fmla="*/ 2147483647 w 272"/>
                <a:gd name="T39" fmla="*/ 2147483647 h 320"/>
                <a:gd name="T40" fmla="*/ 2147483647 w 272"/>
                <a:gd name="T41" fmla="*/ 2147483647 h 320"/>
                <a:gd name="T42" fmla="*/ 2147483647 w 272"/>
                <a:gd name="T43" fmla="*/ 2147483647 h 320"/>
                <a:gd name="T44" fmla="*/ 2147483647 w 272"/>
                <a:gd name="T45" fmla="*/ 2147483647 h 320"/>
                <a:gd name="T46" fmla="*/ 2147483647 w 272"/>
                <a:gd name="T47" fmla="*/ 2147483647 h 320"/>
                <a:gd name="T48" fmla="*/ 2147483647 w 272"/>
                <a:gd name="T49" fmla="*/ 2147483647 h 320"/>
                <a:gd name="T50" fmla="*/ 2147483647 w 272"/>
                <a:gd name="T51" fmla="*/ 2147483647 h 320"/>
                <a:gd name="T52" fmla="*/ 2147483647 w 272"/>
                <a:gd name="T53" fmla="*/ 2147483647 h 320"/>
                <a:gd name="T54" fmla="*/ 2147483647 w 272"/>
                <a:gd name="T55" fmla="*/ 2147483647 h 320"/>
                <a:gd name="T56" fmla="*/ 2147483647 w 272"/>
                <a:gd name="T57" fmla="*/ 2147483647 h 320"/>
                <a:gd name="T58" fmla="*/ 2147483647 w 272"/>
                <a:gd name="T59" fmla="*/ 2147483647 h 320"/>
                <a:gd name="T60" fmla="*/ 2147483647 w 272"/>
                <a:gd name="T61" fmla="*/ 2147483647 h 320"/>
                <a:gd name="T62" fmla="*/ 2147483647 w 272"/>
                <a:gd name="T63" fmla="*/ 2147483647 h 320"/>
                <a:gd name="T64" fmla="*/ 2147483647 w 272"/>
                <a:gd name="T65" fmla="*/ 2147483647 h 320"/>
                <a:gd name="T66" fmla="*/ 2147483647 w 272"/>
                <a:gd name="T67" fmla="*/ 2147483647 h 320"/>
                <a:gd name="T68" fmla="*/ 2147483647 w 272"/>
                <a:gd name="T69" fmla="*/ 2147483647 h 320"/>
                <a:gd name="T70" fmla="*/ 2147483647 w 272"/>
                <a:gd name="T71" fmla="*/ 2147483647 h 320"/>
                <a:gd name="T72" fmla="*/ 2147483647 w 272"/>
                <a:gd name="T73" fmla="*/ 2147483647 h 320"/>
                <a:gd name="T74" fmla="*/ 2147483647 w 272"/>
                <a:gd name="T75" fmla="*/ 2147483647 h 320"/>
                <a:gd name="T76" fmla="*/ 2147483647 w 272"/>
                <a:gd name="T77" fmla="*/ 2147483647 h 320"/>
                <a:gd name="T78" fmla="*/ 2147483647 w 272"/>
                <a:gd name="T79" fmla="*/ 2147483647 h 320"/>
                <a:gd name="T80" fmla="*/ 2147483647 w 272"/>
                <a:gd name="T81" fmla="*/ 2147483647 h 320"/>
                <a:gd name="T82" fmla="*/ 2147483647 w 272"/>
                <a:gd name="T83" fmla="*/ 2147483647 h 320"/>
                <a:gd name="T84" fmla="*/ 2147483647 w 272"/>
                <a:gd name="T85" fmla="*/ 2147483647 h 320"/>
                <a:gd name="T86" fmla="*/ 2147483647 w 272"/>
                <a:gd name="T87" fmla="*/ 2147483647 h 320"/>
                <a:gd name="T88" fmla="*/ 2147483647 w 272"/>
                <a:gd name="T89" fmla="*/ 2147483647 h 320"/>
                <a:gd name="T90" fmla="*/ 2147483647 w 272"/>
                <a:gd name="T91" fmla="*/ 2147483647 h 320"/>
                <a:gd name="T92" fmla="*/ 2147483647 w 272"/>
                <a:gd name="T93" fmla="*/ 2147483647 h 320"/>
                <a:gd name="T94" fmla="*/ 2147483647 w 272"/>
                <a:gd name="T95" fmla="*/ 2147483647 h 320"/>
                <a:gd name="T96" fmla="*/ 2147483647 w 272"/>
                <a:gd name="T97" fmla="*/ 2147483647 h 320"/>
                <a:gd name="T98" fmla="*/ 2147483647 w 272"/>
                <a:gd name="T99" fmla="*/ 2147483647 h 320"/>
                <a:gd name="T100" fmla="*/ 2147483647 w 272"/>
                <a:gd name="T101" fmla="*/ 2147483647 h 320"/>
                <a:gd name="T102" fmla="*/ 2147483647 w 272"/>
                <a:gd name="T103" fmla="*/ 2147483647 h 320"/>
                <a:gd name="T104" fmla="*/ 2147483647 w 272"/>
                <a:gd name="T105" fmla="*/ 2147483647 h 320"/>
                <a:gd name="T106" fmla="*/ 2147483647 w 272"/>
                <a:gd name="T107" fmla="*/ 2147483647 h 320"/>
                <a:gd name="T108" fmla="*/ 2147483647 w 272"/>
                <a:gd name="T109" fmla="*/ 2147483647 h 3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2"/>
                <a:gd name="T166" fmla="*/ 0 h 320"/>
                <a:gd name="T167" fmla="*/ 272 w 272"/>
                <a:gd name="T168" fmla="*/ 320 h 32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11524" name="组合 264"/>
          <p:cNvGrpSpPr/>
          <p:nvPr/>
        </p:nvGrpSpPr>
        <p:grpSpPr bwMode="auto">
          <a:xfrm>
            <a:off x="5991225" y="2570163"/>
            <a:ext cx="158750" cy="501650"/>
            <a:chOff x="0" y="0"/>
            <a:chExt cx="361995" cy="1137830"/>
          </a:xfrm>
          <a:solidFill>
            <a:srgbClr val="00AAA2"/>
          </a:solidFill>
        </p:grpSpPr>
        <p:sp>
          <p:nvSpPr>
            <p:cNvPr id="10407" name="圆角矩形 265"/>
            <p:cNvSpPr>
              <a:spLocks noChangeArrowheads="1"/>
            </p:cNvSpPr>
            <p:nvPr/>
          </p:nvSpPr>
          <p:spPr bwMode="auto">
            <a:xfrm>
              <a:off x="66917" y="361539"/>
              <a:ext cx="226979" cy="255846"/>
            </a:xfrm>
            <a:prstGeom prst="roundRect">
              <a:avLst>
                <a:gd name="adj" fmla="val 349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408" name="圆角矩形 266"/>
            <p:cNvSpPr>
              <a:spLocks noChangeArrowheads="1"/>
            </p:cNvSpPr>
            <p:nvPr/>
          </p:nvSpPr>
          <p:spPr bwMode="auto">
            <a:xfrm rot="457219">
              <a:off x="0" y="289402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409" name="圆角矩形 267"/>
            <p:cNvSpPr>
              <a:spLocks noChangeArrowheads="1"/>
            </p:cNvSpPr>
            <p:nvPr/>
          </p:nvSpPr>
          <p:spPr bwMode="auto">
            <a:xfrm rot="21142781" flipH="1">
              <a:off x="295573" y="289385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10410" name="组合 268"/>
            <p:cNvGrpSpPr/>
            <p:nvPr/>
          </p:nvGrpSpPr>
          <p:grpSpPr bwMode="auto">
            <a:xfrm>
              <a:off x="53477" y="552808"/>
              <a:ext cx="251524" cy="585022"/>
              <a:chOff x="0" y="0"/>
              <a:chExt cx="251524" cy="585022"/>
            </a:xfrm>
            <a:grpFill/>
          </p:grpSpPr>
          <p:sp>
            <p:nvSpPr>
              <p:cNvPr id="10412" name="圆角矩形 270"/>
              <p:cNvSpPr>
                <a:spLocks noChangeArrowheads="1"/>
              </p:cNvSpPr>
              <p:nvPr/>
            </p:nvSpPr>
            <p:spPr bwMode="auto">
              <a:xfrm rot="21437231" flipH="1">
                <a:off x="145751" y="0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413" name="圆角矩形 271"/>
              <p:cNvSpPr>
                <a:spLocks noChangeArrowheads="1"/>
              </p:cNvSpPr>
              <p:nvPr/>
            </p:nvSpPr>
            <p:spPr bwMode="auto">
              <a:xfrm rot="162769">
                <a:off x="0" y="0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0411" name="Freeform 17"/>
            <p:cNvSpPr>
              <a:spLocks noEditPoints="1" noChangeArrowheads="1"/>
            </p:cNvSpPr>
            <p:nvPr/>
          </p:nvSpPr>
          <p:spPr bwMode="auto">
            <a:xfrm>
              <a:off x="16502" y="0"/>
              <a:ext cx="334161" cy="392185"/>
            </a:xfrm>
            <a:custGeom>
              <a:avLst/>
              <a:gdLst>
                <a:gd name="T0" fmla="*/ 2147483647 w 272"/>
                <a:gd name="T1" fmla="*/ 2147483647 h 320"/>
                <a:gd name="T2" fmla="*/ 2147483647 w 272"/>
                <a:gd name="T3" fmla="*/ 2147483647 h 320"/>
                <a:gd name="T4" fmla="*/ 2147483647 w 272"/>
                <a:gd name="T5" fmla="*/ 2147483647 h 320"/>
                <a:gd name="T6" fmla="*/ 2147483647 w 272"/>
                <a:gd name="T7" fmla="*/ 2147483647 h 320"/>
                <a:gd name="T8" fmla="*/ 2147483647 w 272"/>
                <a:gd name="T9" fmla="*/ 2147483647 h 320"/>
                <a:gd name="T10" fmla="*/ 2147483647 w 272"/>
                <a:gd name="T11" fmla="*/ 2147483647 h 320"/>
                <a:gd name="T12" fmla="*/ 2147483647 w 272"/>
                <a:gd name="T13" fmla="*/ 2147483647 h 320"/>
                <a:gd name="T14" fmla="*/ 2147483647 w 272"/>
                <a:gd name="T15" fmla="*/ 2147483647 h 320"/>
                <a:gd name="T16" fmla="*/ 2147483647 w 272"/>
                <a:gd name="T17" fmla="*/ 2147483647 h 320"/>
                <a:gd name="T18" fmla="*/ 2147483647 w 272"/>
                <a:gd name="T19" fmla="*/ 2147483647 h 320"/>
                <a:gd name="T20" fmla="*/ 2147483647 w 272"/>
                <a:gd name="T21" fmla="*/ 2147483647 h 320"/>
                <a:gd name="T22" fmla="*/ 2147483647 w 272"/>
                <a:gd name="T23" fmla="*/ 2147483647 h 320"/>
                <a:gd name="T24" fmla="*/ 2147483647 w 272"/>
                <a:gd name="T25" fmla="*/ 2147483647 h 320"/>
                <a:gd name="T26" fmla="*/ 2147483647 w 272"/>
                <a:gd name="T27" fmla="*/ 2147483647 h 320"/>
                <a:gd name="T28" fmla="*/ 2147483647 w 272"/>
                <a:gd name="T29" fmla="*/ 2147483647 h 320"/>
                <a:gd name="T30" fmla="*/ 2147483647 w 272"/>
                <a:gd name="T31" fmla="*/ 2147483647 h 320"/>
                <a:gd name="T32" fmla="*/ 2147483647 w 272"/>
                <a:gd name="T33" fmla="*/ 2147483647 h 320"/>
                <a:gd name="T34" fmla="*/ 2147483647 w 272"/>
                <a:gd name="T35" fmla="*/ 2147483647 h 320"/>
                <a:gd name="T36" fmla="*/ 2147483647 w 272"/>
                <a:gd name="T37" fmla="*/ 2147483647 h 320"/>
                <a:gd name="T38" fmla="*/ 2147483647 w 272"/>
                <a:gd name="T39" fmla="*/ 2147483647 h 320"/>
                <a:gd name="T40" fmla="*/ 2147483647 w 272"/>
                <a:gd name="T41" fmla="*/ 2147483647 h 320"/>
                <a:gd name="T42" fmla="*/ 2147483647 w 272"/>
                <a:gd name="T43" fmla="*/ 2147483647 h 320"/>
                <a:gd name="T44" fmla="*/ 2147483647 w 272"/>
                <a:gd name="T45" fmla="*/ 2147483647 h 320"/>
                <a:gd name="T46" fmla="*/ 2147483647 w 272"/>
                <a:gd name="T47" fmla="*/ 2147483647 h 320"/>
                <a:gd name="T48" fmla="*/ 2147483647 w 272"/>
                <a:gd name="T49" fmla="*/ 2147483647 h 320"/>
                <a:gd name="T50" fmla="*/ 2147483647 w 272"/>
                <a:gd name="T51" fmla="*/ 2147483647 h 320"/>
                <a:gd name="T52" fmla="*/ 2147483647 w 272"/>
                <a:gd name="T53" fmla="*/ 2147483647 h 320"/>
                <a:gd name="T54" fmla="*/ 2147483647 w 272"/>
                <a:gd name="T55" fmla="*/ 2147483647 h 320"/>
                <a:gd name="T56" fmla="*/ 2147483647 w 272"/>
                <a:gd name="T57" fmla="*/ 2147483647 h 320"/>
                <a:gd name="T58" fmla="*/ 2147483647 w 272"/>
                <a:gd name="T59" fmla="*/ 2147483647 h 320"/>
                <a:gd name="T60" fmla="*/ 2147483647 w 272"/>
                <a:gd name="T61" fmla="*/ 2147483647 h 320"/>
                <a:gd name="T62" fmla="*/ 2147483647 w 272"/>
                <a:gd name="T63" fmla="*/ 2147483647 h 320"/>
                <a:gd name="T64" fmla="*/ 2147483647 w 272"/>
                <a:gd name="T65" fmla="*/ 2147483647 h 320"/>
                <a:gd name="T66" fmla="*/ 2147483647 w 272"/>
                <a:gd name="T67" fmla="*/ 2147483647 h 320"/>
                <a:gd name="T68" fmla="*/ 2147483647 w 272"/>
                <a:gd name="T69" fmla="*/ 2147483647 h 320"/>
                <a:gd name="T70" fmla="*/ 2147483647 w 272"/>
                <a:gd name="T71" fmla="*/ 2147483647 h 320"/>
                <a:gd name="T72" fmla="*/ 2147483647 w 272"/>
                <a:gd name="T73" fmla="*/ 2147483647 h 320"/>
                <a:gd name="T74" fmla="*/ 2147483647 w 272"/>
                <a:gd name="T75" fmla="*/ 2147483647 h 320"/>
                <a:gd name="T76" fmla="*/ 2147483647 w 272"/>
                <a:gd name="T77" fmla="*/ 2147483647 h 320"/>
                <a:gd name="T78" fmla="*/ 2147483647 w 272"/>
                <a:gd name="T79" fmla="*/ 2147483647 h 320"/>
                <a:gd name="T80" fmla="*/ 2147483647 w 272"/>
                <a:gd name="T81" fmla="*/ 2147483647 h 320"/>
                <a:gd name="T82" fmla="*/ 2147483647 w 272"/>
                <a:gd name="T83" fmla="*/ 2147483647 h 320"/>
                <a:gd name="T84" fmla="*/ 2147483647 w 272"/>
                <a:gd name="T85" fmla="*/ 2147483647 h 320"/>
                <a:gd name="T86" fmla="*/ 2147483647 w 272"/>
                <a:gd name="T87" fmla="*/ 2147483647 h 320"/>
                <a:gd name="T88" fmla="*/ 2147483647 w 272"/>
                <a:gd name="T89" fmla="*/ 2147483647 h 320"/>
                <a:gd name="T90" fmla="*/ 2147483647 w 272"/>
                <a:gd name="T91" fmla="*/ 2147483647 h 320"/>
                <a:gd name="T92" fmla="*/ 2147483647 w 272"/>
                <a:gd name="T93" fmla="*/ 2147483647 h 320"/>
                <a:gd name="T94" fmla="*/ 2147483647 w 272"/>
                <a:gd name="T95" fmla="*/ 2147483647 h 320"/>
                <a:gd name="T96" fmla="*/ 2147483647 w 272"/>
                <a:gd name="T97" fmla="*/ 2147483647 h 320"/>
                <a:gd name="T98" fmla="*/ 2147483647 w 272"/>
                <a:gd name="T99" fmla="*/ 2147483647 h 320"/>
                <a:gd name="T100" fmla="*/ 2147483647 w 272"/>
                <a:gd name="T101" fmla="*/ 2147483647 h 320"/>
                <a:gd name="T102" fmla="*/ 2147483647 w 272"/>
                <a:gd name="T103" fmla="*/ 2147483647 h 320"/>
                <a:gd name="T104" fmla="*/ 2147483647 w 272"/>
                <a:gd name="T105" fmla="*/ 2147483647 h 320"/>
                <a:gd name="T106" fmla="*/ 2147483647 w 272"/>
                <a:gd name="T107" fmla="*/ 2147483647 h 320"/>
                <a:gd name="T108" fmla="*/ 2147483647 w 272"/>
                <a:gd name="T109" fmla="*/ 2147483647 h 3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2"/>
                <a:gd name="T166" fmla="*/ 0 h 320"/>
                <a:gd name="T167" fmla="*/ 272 w 272"/>
                <a:gd name="T168" fmla="*/ 320 h 32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11532" name="组合 272"/>
          <p:cNvGrpSpPr/>
          <p:nvPr/>
        </p:nvGrpSpPr>
        <p:grpSpPr bwMode="auto">
          <a:xfrm>
            <a:off x="6303963" y="2570163"/>
            <a:ext cx="158750" cy="501650"/>
            <a:chOff x="0" y="0"/>
            <a:chExt cx="361995" cy="1137830"/>
          </a:xfrm>
          <a:solidFill>
            <a:srgbClr val="00AAA2"/>
          </a:solidFill>
        </p:grpSpPr>
        <p:sp>
          <p:nvSpPr>
            <p:cNvPr id="10400" name="圆角矩形 273"/>
            <p:cNvSpPr>
              <a:spLocks noChangeArrowheads="1"/>
            </p:cNvSpPr>
            <p:nvPr/>
          </p:nvSpPr>
          <p:spPr bwMode="auto">
            <a:xfrm>
              <a:off x="66917" y="361539"/>
              <a:ext cx="226979" cy="255846"/>
            </a:xfrm>
            <a:prstGeom prst="roundRect">
              <a:avLst>
                <a:gd name="adj" fmla="val 349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401" name="圆角矩形 274"/>
            <p:cNvSpPr>
              <a:spLocks noChangeArrowheads="1"/>
            </p:cNvSpPr>
            <p:nvPr/>
          </p:nvSpPr>
          <p:spPr bwMode="auto">
            <a:xfrm rot="457219">
              <a:off x="0" y="289402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402" name="圆角矩形 275"/>
            <p:cNvSpPr>
              <a:spLocks noChangeArrowheads="1"/>
            </p:cNvSpPr>
            <p:nvPr/>
          </p:nvSpPr>
          <p:spPr bwMode="auto">
            <a:xfrm rot="21142781" flipH="1">
              <a:off x="295573" y="289385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10403" name="组合 276"/>
            <p:cNvGrpSpPr/>
            <p:nvPr/>
          </p:nvGrpSpPr>
          <p:grpSpPr bwMode="auto">
            <a:xfrm>
              <a:off x="53477" y="552808"/>
              <a:ext cx="251524" cy="585022"/>
              <a:chOff x="0" y="0"/>
              <a:chExt cx="251524" cy="585022"/>
            </a:xfrm>
            <a:grpFill/>
          </p:grpSpPr>
          <p:sp>
            <p:nvSpPr>
              <p:cNvPr id="10405" name="圆角矩形 278"/>
              <p:cNvSpPr>
                <a:spLocks noChangeArrowheads="1"/>
              </p:cNvSpPr>
              <p:nvPr/>
            </p:nvSpPr>
            <p:spPr bwMode="auto">
              <a:xfrm rot="21437231" flipH="1">
                <a:off x="145751" y="0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406" name="圆角矩形 279"/>
              <p:cNvSpPr>
                <a:spLocks noChangeArrowheads="1"/>
              </p:cNvSpPr>
              <p:nvPr/>
            </p:nvSpPr>
            <p:spPr bwMode="auto">
              <a:xfrm rot="162769">
                <a:off x="0" y="0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0404" name="Freeform 17"/>
            <p:cNvSpPr>
              <a:spLocks noEditPoints="1" noChangeArrowheads="1"/>
            </p:cNvSpPr>
            <p:nvPr/>
          </p:nvSpPr>
          <p:spPr bwMode="auto">
            <a:xfrm>
              <a:off x="16502" y="0"/>
              <a:ext cx="334161" cy="392185"/>
            </a:xfrm>
            <a:custGeom>
              <a:avLst/>
              <a:gdLst>
                <a:gd name="T0" fmla="*/ 2147483647 w 272"/>
                <a:gd name="T1" fmla="*/ 2147483647 h 320"/>
                <a:gd name="T2" fmla="*/ 2147483647 w 272"/>
                <a:gd name="T3" fmla="*/ 2147483647 h 320"/>
                <a:gd name="T4" fmla="*/ 2147483647 w 272"/>
                <a:gd name="T5" fmla="*/ 2147483647 h 320"/>
                <a:gd name="T6" fmla="*/ 2147483647 w 272"/>
                <a:gd name="T7" fmla="*/ 2147483647 h 320"/>
                <a:gd name="T8" fmla="*/ 2147483647 w 272"/>
                <a:gd name="T9" fmla="*/ 2147483647 h 320"/>
                <a:gd name="T10" fmla="*/ 2147483647 w 272"/>
                <a:gd name="T11" fmla="*/ 2147483647 h 320"/>
                <a:gd name="T12" fmla="*/ 2147483647 w 272"/>
                <a:gd name="T13" fmla="*/ 2147483647 h 320"/>
                <a:gd name="T14" fmla="*/ 2147483647 w 272"/>
                <a:gd name="T15" fmla="*/ 2147483647 h 320"/>
                <a:gd name="T16" fmla="*/ 2147483647 w 272"/>
                <a:gd name="T17" fmla="*/ 2147483647 h 320"/>
                <a:gd name="T18" fmla="*/ 2147483647 w 272"/>
                <a:gd name="T19" fmla="*/ 2147483647 h 320"/>
                <a:gd name="T20" fmla="*/ 2147483647 w 272"/>
                <a:gd name="T21" fmla="*/ 2147483647 h 320"/>
                <a:gd name="T22" fmla="*/ 2147483647 w 272"/>
                <a:gd name="T23" fmla="*/ 2147483647 h 320"/>
                <a:gd name="T24" fmla="*/ 2147483647 w 272"/>
                <a:gd name="T25" fmla="*/ 2147483647 h 320"/>
                <a:gd name="T26" fmla="*/ 2147483647 w 272"/>
                <a:gd name="T27" fmla="*/ 2147483647 h 320"/>
                <a:gd name="T28" fmla="*/ 2147483647 w 272"/>
                <a:gd name="T29" fmla="*/ 2147483647 h 320"/>
                <a:gd name="T30" fmla="*/ 2147483647 w 272"/>
                <a:gd name="T31" fmla="*/ 2147483647 h 320"/>
                <a:gd name="T32" fmla="*/ 2147483647 w 272"/>
                <a:gd name="T33" fmla="*/ 2147483647 h 320"/>
                <a:gd name="T34" fmla="*/ 2147483647 w 272"/>
                <a:gd name="T35" fmla="*/ 2147483647 h 320"/>
                <a:gd name="T36" fmla="*/ 2147483647 w 272"/>
                <a:gd name="T37" fmla="*/ 2147483647 h 320"/>
                <a:gd name="T38" fmla="*/ 2147483647 w 272"/>
                <a:gd name="T39" fmla="*/ 2147483647 h 320"/>
                <a:gd name="T40" fmla="*/ 2147483647 w 272"/>
                <a:gd name="T41" fmla="*/ 2147483647 h 320"/>
                <a:gd name="T42" fmla="*/ 2147483647 w 272"/>
                <a:gd name="T43" fmla="*/ 2147483647 h 320"/>
                <a:gd name="T44" fmla="*/ 2147483647 w 272"/>
                <a:gd name="T45" fmla="*/ 2147483647 h 320"/>
                <a:gd name="T46" fmla="*/ 2147483647 w 272"/>
                <a:gd name="T47" fmla="*/ 2147483647 h 320"/>
                <a:gd name="T48" fmla="*/ 2147483647 w 272"/>
                <a:gd name="T49" fmla="*/ 2147483647 h 320"/>
                <a:gd name="T50" fmla="*/ 2147483647 w 272"/>
                <a:gd name="T51" fmla="*/ 2147483647 h 320"/>
                <a:gd name="T52" fmla="*/ 2147483647 w 272"/>
                <a:gd name="T53" fmla="*/ 2147483647 h 320"/>
                <a:gd name="T54" fmla="*/ 2147483647 w 272"/>
                <a:gd name="T55" fmla="*/ 2147483647 h 320"/>
                <a:gd name="T56" fmla="*/ 2147483647 w 272"/>
                <a:gd name="T57" fmla="*/ 2147483647 h 320"/>
                <a:gd name="T58" fmla="*/ 2147483647 w 272"/>
                <a:gd name="T59" fmla="*/ 2147483647 h 320"/>
                <a:gd name="T60" fmla="*/ 2147483647 w 272"/>
                <a:gd name="T61" fmla="*/ 2147483647 h 320"/>
                <a:gd name="T62" fmla="*/ 2147483647 w 272"/>
                <a:gd name="T63" fmla="*/ 2147483647 h 320"/>
                <a:gd name="T64" fmla="*/ 2147483647 w 272"/>
                <a:gd name="T65" fmla="*/ 2147483647 h 320"/>
                <a:gd name="T66" fmla="*/ 2147483647 w 272"/>
                <a:gd name="T67" fmla="*/ 2147483647 h 320"/>
                <a:gd name="T68" fmla="*/ 2147483647 w 272"/>
                <a:gd name="T69" fmla="*/ 2147483647 h 320"/>
                <a:gd name="T70" fmla="*/ 2147483647 w 272"/>
                <a:gd name="T71" fmla="*/ 2147483647 h 320"/>
                <a:gd name="T72" fmla="*/ 2147483647 w 272"/>
                <a:gd name="T73" fmla="*/ 2147483647 h 320"/>
                <a:gd name="T74" fmla="*/ 2147483647 w 272"/>
                <a:gd name="T75" fmla="*/ 2147483647 h 320"/>
                <a:gd name="T76" fmla="*/ 2147483647 w 272"/>
                <a:gd name="T77" fmla="*/ 2147483647 h 320"/>
                <a:gd name="T78" fmla="*/ 2147483647 w 272"/>
                <a:gd name="T79" fmla="*/ 2147483647 h 320"/>
                <a:gd name="T80" fmla="*/ 2147483647 w 272"/>
                <a:gd name="T81" fmla="*/ 2147483647 h 320"/>
                <a:gd name="T82" fmla="*/ 2147483647 w 272"/>
                <a:gd name="T83" fmla="*/ 2147483647 h 320"/>
                <a:gd name="T84" fmla="*/ 2147483647 w 272"/>
                <a:gd name="T85" fmla="*/ 2147483647 h 320"/>
                <a:gd name="T86" fmla="*/ 2147483647 w 272"/>
                <a:gd name="T87" fmla="*/ 2147483647 h 320"/>
                <a:gd name="T88" fmla="*/ 2147483647 w 272"/>
                <a:gd name="T89" fmla="*/ 2147483647 h 320"/>
                <a:gd name="T90" fmla="*/ 2147483647 w 272"/>
                <a:gd name="T91" fmla="*/ 2147483647 h 320"/>
                <a:gd name="T92" fmla="*/ 2147483647 w 272"/>
                <a:gd name="T93" fmla="*/ 2147483647 h 320"/>
                <a:gd name="T94" fmla="*/ 2147483647 w 272"/>
                <a:gd name="T95" fmla="*/ 2147483647 h 320"/>
                <a:gd name="T96" fmla="*/ 2147483647 w 272"/>
                <a:gd name="T97" fmla="*/ 2147483647 h 320"/>
                <a:gd name="T98" fmla="*/ 2147483647 w 272"/>
                <a:gd name="T99" fmla="*/ 2147483647 h 320"/>
                <a:gd name="T100" fmla="*/ 2147483647 w 272"/>
                <a:gd name="T101" fmla="*/ 2147483647 h 320"/>
                <a:gd name="T102" fmla="*/ 2147483647 w 272"/>
                <a:gd name="T103" fmla="*/ 2147483647 h 320"/>
                <a:gd name="T104" fmla="*/ 2147483647 w 272"/>
                <a:gd name="T105" fmla="*/ 2147483647 h 320"/>
                <a:gd name="T106" fmla="*/ 2147483647 w 272"/>
                <a:gd name="T107" fmla="*/ 2147483647 h 320"/>
                <a:gd name="T108" fmla="*/ 2147483647 w 272"/>
                <a:gd name="T109" fmla="*/ 2147483647 h 3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2"/>
                <a:gd name="T166" fmla="*/ 0 h 320"/>
                <a:gd name="T167" fmla="*/ 272 w 272"/>
                <a:gd name="T168" fmla="*/ 320 h 32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11540" name="组合 280"/>
          <p:cNvGrpSpPr/>
          <p:nvPr/>
        </p:nvGrpSpPr>
        <p:grpSpPr bwMode="auto">
          <a:xfrm>
            <a:off x="6616700" y="2570163"/>
            <a:ext cx="158750" cy="501650"/>
            <a:chOff x="0" y="0"/>
            <a:chExt cx="361995" cy="1137830"/>
          </a:xfrm>
          <a:solidFill>
            <a:srgbClr val="00AAA2"/>
          </a:solidFill>
        </p:grpSpPr>
        <p:sp>
          <p:nvSpPr>
            <p:cNvPr id="10393" name="圆角矩形 281"/>
            <p:cNvSpPr>
              <a:spLocks noChangeArrowheads="1"/>
            </p:cNvSpPr>
            <p:nvPr/>
          </p:nvSpPr>
          <p:spPr bwMode="auto">
            <a:xfrm>
              <a:off x="66917" y="361539"/>
              <a:ext cx="226979" cy="255846"/>
            </a:xfrm>
            <a:prstGeom prst="roundRect">
              <a:avLst>
                <a:gd name="adj" fmla="val 349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394" name="圆角矩形 282"/>
            <p:cNvSpPr>
              <a:spLocks noChangeArrowheads="1"/>
            </p:cNvSpPr>
            <p:nvPr/>
          </p:nvSpPr>
          <p:spPr bwMode="auto">
            <a:xfrm rot="457219">
              <a:off x="0" y="289402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395" name="圆角矩形 283"/>
            <p:cNvSpPr>
              <a:spLocks noChangeArrowheads="1"/>
            </p:cNvSpPr>
            <p:nvPr/>
          </p:nvSpPr>
          <p:spPr bwMode="auto">
            <a:xfrm rot="21142781" flipH="1">
              <a:off x="295573" y="289385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10396" name="组合 284"/>
            <p:cNvGrpSpPr/>
            <p:nvPr/>
          </p:nvGrpSpPr>
          <p:grpSpPr bwMode="auto">
            <a:xfrm>
              <a:off x="53477" y="552808"/>
              <a:ext cx="251524" cy="585022"/>
              <a:chOff x="0" y="0"/>
              <a:chExt cx="251524" cy="585022"/>
            </a:xfrm>
            <a:grpFill/>
          </p:grpSpPr>
          <p:sp>
            <p:nvSpPr>
              <p:cNvPr id="10398" name="圆角矩形 286"/>
              <p:cNvSpPr>
                <a:spLocks noChangeArrowheads="1"/>
              </p:cNvSpPr>
              <p:nvPr/>
            </p:nvSpPr>
            <p:spPr bwMode="auto">
              <a:xfrm rot="21437231" flipH="1">
                <a:off x="145751" y="0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399" name="圆角矩形 287"/>
              <p:cNvSpPr>
                <a:spLocks noChangeArrowheads="1"/>
              </p:cNvSpPr>
              <p:nvPr/>
            </p:nvSpPr>
            <p:spPr bwMode="auto">
              <a:xfrm rot="162769">
                <a:off x="0" y="0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0397" name="Freeform 17"/>
            <p:cNvSpPr>
              <a:spLocks noEditPoints="1" noChangeArrowheads="1"/>
            </p:cNvSpPr>
            <p:nvPr/>
          </p:nvSpPr>
          <p:spPr bwMode="auto">
            <a:xfrm>
              <a:off x="16502" y="0"/>
              <a:ext cx="334161" cy="392185"/>
            </a:xfrm>
            <a:custGeom>
              <a:avLst/>
              <a:gdLst>
                <a:gd name="T0" fmla="*/ 2147483647 w 272"/>
                <a:gd name="T1" fmla="*/ 2147483647 h 320"/>
                <a:gd name="T2" fmla="*/ 2147483647 w 272"/>
                <a:gd name="T3" fmla="*/ 2147483647 h 320"/>
                <a:gd name="T4" fmla="*/ 2147483647 w 272"/>
                <a:gd name="T5" fmla="*/ 2147483647 h 320"/>
                <a:gd name="T6" fmla="*/ 2147483647 w 272"/>
                <a:gd name="T7" fmla="*/ 2147483647 h 320"/>
                <a:gd name="T8" fmla="*/ 2147483647 w 272"/>
                <a:gd name="T9" fmla="*/ 2147483647 h 320"/>
                <a:gd name="T10" fmla="*/ 2147483647 w 272"/>
                <a:gd name="T11" fmla="*/ 2147483647 h 320"/>
                <a:gd name="T12" fmla="*/ 2147483647 w 272"/>
                <a:gd name="T13" fmla="*/ 2147483647 h 320"/>
                <a:gd name="T14" fmla="*/ 2147483647 w 272"/>
                <a:gd name="T15" fmla="*/ 2147483647 h 320"/>
                <a:gd name="T16" fmla="*/ 2147483647 w 272"/>
                <a:gd name="T17" fmla="*/ 2147483647 h 320"/>
                <a:gd name="T18" fmla="*/ 2147483647 w 272"/>
                <a:gd name="T19" fmla="*/ 2147483647 h 320"/>
                <a:gd name="T20" fmla="*/ 2147483647 w 272"/>
                <a:gd name="T21" fmla="*/ 2147483647 h 320"/>
                <a:gd name="T22" fmla="*/ 2147483647 w 272"/>
                <a:gd name="T23" fmla="*/ 2147483647 h 320"/>
                <a:gd name="T24" fmla="*/ 2147483647 w 272"/>
                <a:gd name="T25" fmla="*/ 2147483647 h 320"/>
                <a:gd name="T26" fmla="*/ 2147483647 w 272"/>
                <a:gd name="T27" fmla="*/ 2147483647 h 320"/>
                <a:gd name="T28" fmla="*/ 2147483647 w 272"/>
                <a:gd name="T29" fmla="*/ 2147483647 h 320"/>
                <a:gd name="T30" fmla="*/ 2147483647 w 272"/>
                <a:gd name="T31" fmla="*/ 2147483647 h 320"/>
                <a:gd name="T32" fmla="*/ 2147483647 w 272"/>
                <a:gd name="T33" fmla="*/ 2147483647 h 320"/>
                <a:gd name="T34" fmla="*/ 2147483647 w 272"/>
                <a:gd name="T35" fmla="*/ 2147483647 h 320"/>
                <a:gd name="T36" fmla="*/ 2147483647 w 272"/>
                <a:gd name="T37" fmla="*/ 2147483647 h 320"/>
                <a:gd name="T38" fmla="*/ 2147483647 w 272"/>
                <a:gd name="T39" fmla="*/ 2147483647 h 320"/>
                <a:gd name="T40" fmla="*/ 2147483647 w 272"/>
                <a:gd name="T41" fmla="*/ 2147483647 h 320"/>
                <a:gd name="T42" fmla="*/ 2147483647 w 272"/>
                <a:gd name="T43" fmla="*/ 2147483647 h 320"/>
                <a:gd name="T44" fmla="*/ 2147483647 w 272"/>
                <a:gd name="T45" fmla="*/ 2147483647 h 320"/>
                <a:gd name="T46" fmla="*/ 2147483647 w 272"/>
                <a:gd name="T47" fmla="*/ 2147483647 h 320"/>
                <a:gd name="T48" fmla="*/ 2147483647 w 272"/>
                <a:gd name="T49" fmla="*/ 2147483647 h 320"/>
                <a:gd name="T50" fmla="*/ 2147483647 w 272"/>
                <a:gd name="T51" fmla="*/ 2147483647 h 320"/>
                <a:gd name="T52" fmla="*/ 2147483647 w 272"/>
                <a:gd name="T53" fmla="*/ 2147483647 h 320"/>
                <a:gd name="T54" fmla="*/ 2147483647 w 272"/>
                <a:gd name="T55" fmla="*/ 2147483647 h 320"/>
                <a:gd name="T56" fmla="*/ 2147483647 w 272"/>
                <a:gd name="T57" fmla="*/ 2147483647 h 320"/>
                <a:gd name="T58" fmla="*/ 2147483647 w 272"/>
                <a:gd name="T59" fmla="*/ 2147483647 h 320"/>
                <a:gd name="T60" fmla="*/ 2147483647 w 272"/>
                <a:gd name="T61" fmla="*/ 2147483647 h 320"/>
                <a:gd name="T62" fmla="*/ 2147483647 w 272"/>
                <a:gd name="T63" fmla="*/ 2147483647 h 320"/>
                <a:gd name="T64" fmla="*/ 2147483647 w 272"/>
                <a:gd name="T65" fmla="*/ 2147483647 h 320"/>
                <a:gd name="T66" fmla="*/ 2147483647 w 272"/>
                <a:gd name="T67" fmla="*/ 2147483647 h 320"/>
                <a:gd name="T68" fmla="*/ 2147483647 w 272"/>
                <a:gd name="T69" fmla="*/ 2147483647 h 320"/>
                <a:gd name="T70" fmla="*/ 2147483647 w 272"/>
                <a:gd name="T71" fmla="*/ 2147483647 h 320"/>
                <a:gd name="T72" fmla="*/ 2147483647 w 272"/>
                <a:gd name="T73" fmla="*/ 2147483647 h 320"/>
                <a:gd name="T74" fmla="*/ 2147483647 w 272"/>
                <a:gd name="T75" fmla="*/ 2147483647 h 320"/>
                <a:gd name="T76" fmla="*/ 2147483647 w 272"/>
                <a:gd name="T77" fmla="*/ 2147483647 h 320"/>
                <a:gd name="T78" fmla="*/ 2147483647 w 272"/>
                <a:gd name="T79" fmla="*/ 2147483647 h 320"/>
                <a:gd name="T80" fmla="*/ 2147483647 w 272"/>
                <a:gd name="T81" fmla="*/ 2147483647 h 320"/>
                <a:gd name="T82" fmla="*/ 2147483647 w 272"/>
                <a:gd name="T83" fmla="*/ 2147483647 h 320"/>
                <a:gd name="T84" fmla="*/ 2147483647 w 272"/>
                <a:gd name="T85" fmla="*/ 2147483647 h 320"/>
                <a:gd name="T86" fmla="*/ 2147483647 w 272"/>
                <a:gd name="T87" fmla="*/ 2147483647 h 320"/>
                <a:gd name="T88" fmla="*/ 2147483647 w 272"/>
                <a:gd name="T89" fmla="*/ 2147483647 h 320"/>
                <a:gd name="T90" fmla="*/ 2147483647 w 272"/>
                <a:gd name="T91" fmla="*/ 2147483647 h 320"/>
                <a:gd name="T92" fmla="*/ 2147483647 w 272"/>
                <a:gd name="T93" fmla="*/ 2147483647 h 320"/>
                <a:gd name="T94" fmla="*/ 2147483647 w 272"/>
                <a:gd name="T95" fmla="*/ 2147483647 h 320"/>
                <a:gd name="T96" fmla="*/ 2147483647 w 272"/>
                <a:gd name="T97" fmla="*/ 2147483647 h 320"/>
                <a:gd name="T98" fmla="*/ 2147483647 w 272"/>
                <a:gd name="T99" fmla="*/ 2147483647 h 320"/>
                <a:gd name="T100" fmla="*/ 2147483647 w 272"/>
                <a:gd name="T101" fmla="*/ 2147483647 h 320"/>
                <a:gd name="T102" fmla="*/ 2147483647 w 272"/>
                <a:gd name="T103" fmla="*/ 2147483647 h 320"/>
                <a:gd name="T104" fmla="*/ 2147483647 w 272"/>
                <a:gd name="T105" fmla="*/ 2147483647 h 320"/>
                <a:gd name="T106" fmla="*/ 2147483647 w 272"/>
                <a:gd name="T107" fmla="*/ 2147483647 h 320"/>
                <a:gd name="T108" fmla="*/ 2147483647 w 272"/>
                <a:gd name="T109" fmla="*/ 2147483647 h 3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2"/>
                <a:gd name="T166" fmla="*/ 0 h 320"/>
                <a:gd name="T167" fmla="*/ 272 w 272"/>
                <a:gd name="T168" fmla="*/ 320 h 32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11548" name="组合 288"/>
          <p:cNvGrpSpPr/>
          <p:nvPr/>
        </p:nvGrpSpPr>
        <p:grpSpPr bwMode="auto">
          <a:xfrm>
            <a:off x="6929438" y="2570163"/>
            <a:ext cx="158750" cy="501650"/>
            <a:chOff x="0" y="0"/>
            <a:chExt cx="361995" cy="1137830"/>
          </a:xfrm>
          <a:solidFill>
            <a:srgbClr val="00AAA2"/>
          </a:solidFill>
        </p:grpSpPr>
        <p:sp>
          <p:nvSpPr>
            <p:cNvPr id="10386" name="圆角矩形 289"/>
            <p:cNvSpPr>
              <a:spLocks noChangeArrowheads="1"/>
            </p:cNvSpPr>
            <p:nvPr/>
          </p:nvSpPr>
          <p:spPr bwMode="auto">
            <a:xfrm>
              <a:off x="66917" y="361539"/>
              <a:ext cx="226979" cy="255846"/>
            </a:xfrm>
            <a:prstGeom prst="roundRect">
              <a:avLst>
                <a:gd name="adj" fmla="val 349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387" name="圆角矩形 290"/>
            <p:cNvSpPr>
              <a:spLocks noChangeArrowheads="1"/>
            </p:cNvSpPr>
            <p:nvPr/>
          </p:nvSpPr>
          <p:spPr bwMode="auto">
            <a:xfrm rot="457219">
              <a:off x="0" y="289402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388" name="圆角矩形 291"/>
            <p:cNvSpPr>
              <a:spLocks noChangeArrowheads="1"/>
            </p:cNvSpPr>
            <p:nvPr/>
          </p:nvSpPr>
          <p:spPr bwMode="auto">
            <a:xfrm rot="21142781" flipH="1">
              <a:off x="295573" y="289385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10389" name="组合 292"/>
            <p:cNvGrpSpPr/>
            <p:nvPr/>
          </p:nvGrpSpPr>
          <p:grpSpPr bwMode="auto">
            <a:xfrm>
              <a:off x="53477" y="552808"/>
              <a:ext cx="251524" cy="585022"/>
              <a:chOff x="0" y="0"/>
              <a:chExt cx="251524" cy="585022"/>
            </a:xfrm>
            <a:grpFill/>
          </p:grpSpPr>
          <p:sp>
            <p:nvSpPr>
              <p:cNvPr id="10391" name="圆角矩形 294"/>
              <p:cNvSpPr>
                <a:spLocks noChangeArrowheads="1"/>
              </p:cNvSpPr>
              <p:nvPr/>
            </p:nvSpPr>
            <p:spPr bwMode="auto">
              <a:xfrm rot="21437231" flipH="1">
                <a:off x="145751" y="0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392" name="圆角矩形 295"/>
              <p:cNvSpPr>
                <a:spLocks noChangeArrowheads="1"/>
              </p:cNvSpPr>
              <p:nvPr/>
            </p:nvSpPr>
            <p:spPr bwMode="auto">
              <a:xfrm rot="162769">
                <a:off x="0" y="0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0390" name="Freeform 17"/>
            <p:cNvSpPr>
              <a:spLocks noEditPoints="1" noChangeArrowheads="1"/>
            </p:cNvSpPr>
            <p:nvPr/>
          </p:nvSpPr>
          <p:spPr bwMode="auto">
            <a:xfrm>
              <a:off x="16502" y="0"/>
              <a:ext cx="334161" cy="392185"/>
            </a:xfrm>
            <a:custGeom>
              <a:avLst/>
              <a:gdLst>
                <a:gd name="T0" fmla="*/ 2147483647 w 272"/>
                <a:gd name="T1" fmla="*/ 2147483647 h 320"/>
                <a:gd name="T2" fmla="*/ 2147483647 w 272"/>
                <a:gd name="T3" fmla="*/ 2147483647 h 320"/>
                <a:gd name="T4" fmla="*/ 2147483647 w 272"/>
                <a:gd name="T5" fmla="*/ 2147483647 h 320"/>
                <a:gd name="T6" fmla="*/ 2147483647 w 272"/>
                <a:gd name="T7" fmla="*/ 2147483647 h 320"/>
                <a:gd name="T8" fmla="*/ 2147483647 w 272"/>
                <a:gd name="T9" fmla="*/ 2147483647 h 320"/>
                <a:gd name="T10" fmla="*/ 2147483647 w 272"/>
                <a:gd name="T11" fmla="*/ 2147483647 h 320"/>
                <a:gd name="T12" fmla="*/ 2147483647 w 272"/>
                <a:gd name="T13" fmla="*/ 2147483647 h 320"/>
                <a:gd name="T14" fmla="*/ 2147483647 w 272"/>
                <a:gd name="T15" fmla="*/ 2147483647 h 320"/>
                <a:gd name="T16" fmla="*/ 2147483647 w 272"/>
                <a:gd name="T17" fmla="*/ 2147483647 h 320"/>
                <a:gd name="T18" fmla="*/ 2147483647 w 272"/>
                <a:gd name="T19" fmla="*/ 2147483647 h 320"/>
                <a:gd name="T20" fmla="*/ 2147483647 w 272"/>
                <a:gd name="T21" fmla="*/ 2147483647 h 320"/>
                <a:gd name="T22" fmla="*/ 2147483647 w 272"/>
                <a:gd name="T23" fmla="*/ 2147483647 h 320"/>
                <a:gd name="T24" fmla="*/ 2147483647 w 272"/>
                <a:gd name="T25" fmla="*/ 2147483647 h 320"/>
                <a:gd name="T26" fmla="*/ 2147483647 w 272"/>
                <a:gd name="T27" fmla="*/ 2147483647 h 320"/>
                <a:gd name="T28" fmla="*/ 2147483647 w 272"/>
                <a:gd name="T29" fmla="*/ 2147483647 h 320"/>
                <a:gd name="T30" fmla="*/ 2147483647 w 272"/>
                <a:gd name="T31" fmla="*/ 2147483647 h 320"/>
                <a:gd name="T32" fmla="*/ 2147483647 w 272"/>
                <a:gd name="T33" fmla="*/ 2147483647 h 320"/>
                <a:gd name="T34" fmla="*/ 2147483647 w 272"/>
                <a:gd name="T35" fmla="*/ 2147483647 h 320"/>
                <a:gd name="T36" fmla="*/ 2147483647 w 272"/>
                <a:gd name="T37" fmla="*/ 2147483647 h 320"/>
                <a:gd name="T38" fmla="*/ 2147483647 w 272"/>
                <a:gd name="T39" fmla="*/ 2147483647 h 320"/>
                <a:gd name="T40" fmla="*/ 2147483647 w 272"/>
                <a:gd name="T41" fmla="*/ 2147483647 h 320"/>
                <a:gd name="T42" fmla="*/ 2147483647 w 272"/>
                <a:gd name="T43" fmla="*/ 2147483647 h 320"/>
                <a:gd name="T44" fmla="*/ 2147483647 w 272"/>
                <a:gd name="T45" fmla="*/ 2147483647 h 320"/>
                <a:gd name="T46" fmla="*/ 2147483647 w 272"/>
                <a:gd name="T47" fmla="*/ 2147483647 h 320"/>
                <a:gd name="T48" fmla="*/ 2147483647 w 272"/>
                <a:gd name="T49" fmla="*/ 2147483647 h 320"/>
                <a:gd name="T50" fmla="*/ 2147483647 w 272"/>
                <a:gd name="T51" fmla="*/ 2147483647 h 320"/>
                <a:gd name="T52" fmla="*/ 2147483647 w 272"/>
                <a:gd name="T53" fmla="*/ 2147483647 h 320"/>
                <a:gd name="T54" fmla="*/ 2147483647 w 272"/>
                <a:gd name="T55" fmla="*/ 2147483647 h 320"/>
                <a:gd name="T56" fmla="*/ 2147483647 w 272"/>
                <a:gd name="T57" fmla="*/ 2147483647 h 320"/>
                <a:gd name="T58" fmla="*/ 2147483647 w 272"/>
                <a:gd name="T59" fmla="*/ 2147483647 h 320"/>
                <a:gd name="T60" fmla="*/ 2147483647 w 272"/>
                <a:gd name="T61" fmla="*/ 2147483647 h 320"/>
                <a:gd name="T62" fmla="*/ 2147483647 w 272"/>
                <a:gd name="T63" fmla="*/ 2147483647 h 320"/>
                <a:gd name="T64" fmla="*/ 2147483647 w 272"/>
                <a:gd name="T65" fmla="*/ 2147483647 h 320"/>
                <a:gd name="T66" fmla="*/ 2147483647 w 272"/>
                <a:gd name="T67" fmla="*/ 2147483647 h 320"/>
                <a:gd name="T68" fmla="*/ 2147483647 w 272"/>
                <a:gd name="T69" fmla="*/ 2147483647 h 320"/>
                <a:gd name="T70" fmla="*/ 2147483647 w 272"/>
                <a:gd name="T71" fmla="*/ 2147483647 h 320"/>
                <a:gd name="T72" fmla="*/ 2147483647 w 272"/>
                <a:gd name="T73" fmla="*/ 2147483647 h 320"/>
                <a:gd name="T74" fmla="*/ 2147483647 w 272"/>
                <a:gd name="T75" fmla="*/ 2147483647 h 320"/>
                <a:gd name="T76" fmla="*/ 2147483647 w 272"/>
                <a:gd name="T77" fmla="*/ 2147483647 h 320"/>
                <a:gd name="T78" fmla="*/ 2147483647 w 272"/>
                <a:gd name="T79" fmla="*/ 2147483647 h 320"/>
                <a:gd name="T80" fmla="*/ 2147483647 w 272"/>
                <a:gd name="T81" fmla="*/ 2147483647 h 320"/>
                <a:gd name="T82" fmla="*/ 2147483647 w 272"/>
                <a:gd name="T83" fmla="*/ 2147483647 h 320"/>
                <a:gd name="T84" fmla="*/ 2147483647 w 272"/>
                <a:gd name="T85" fmla="*/ 2147483647 h 320"/>
                <a:gd name="T86" fmla="*/ 2147483647 w 272"/>
                <a:gd name="T87" fmla="*/ 2147483647 h 320"/>
                <a:gd name="T88" fmla="*/ 2147483647 w 272"/>
                <a:gd name="T89" fmla="*/ 2147483647 h 320"/>
                <a:gd name="T90" fmla="*/ 2147483647 w 272"/>
                <a:gd name="T91" fmla="*/ 2147483647 h 320"/>
                <a:gd name="T92" fmla="*/ 2147483647 w 272"/>
                <a:gd name="T93" fmla="*/ 2147483647 h 320"/>
                <a:gd name="T94" fmla="*/ 2147483647 w 272"/>
                <a:gd name="T95" fmla="*/ 2147483647 h 320"/>
                <a:gd name="T96" fmla="*/ 2147483647 w 272"/>
                <a:gd name="T97" fmla="*/ 2147483647 h 320"/>
                <a:gd name="T98" fmla="*/ 2147483647 w 272"/>
                <a:gd name="T99" fmla="*/ 2147483647 h 320"/>
                <a:gd name="T100" fmla="*/ 2147483647 w 272"/>
                <a:gd name="T101" fmla="*/ 2147483647 h 320"/>
                <a:gd name="T102" fmla="*/ 2147483647 w 272"/>
                <a:gd name="T103" fmla="*/ 2147483647 h 320"/>
                <a:gd name="T104" fmla="*/ 2147483647 w 272"/>
                <a:gd name="T105" fmla="*/ 2147483647 h 320"/>
                <a:gd name="T106" fmla="*/ 2147483647 w 272"/>
                <a:gd name="T107" fmla="*/ 2147483647 h 320"/>
                <a:gd name="T108" fmla="*/ 2147483647 w 272"/>
                <a:gd name="T109" fmla="*/ 2147483647 h 3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2"/>
                <a:gd name="T166" fmla="*/ 0 h 320"/>
                <a:gd name="T167" fmla="*/ 272 w 272"/>
                <a:gd name="T168" fmla="*/ 320 h 32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11556" name="组合 296"/>
          <p:cNvGrpSpPr/>
          <p:nvPr/>
        </p:nvGrpSpPr>
        <p:grpSpPr bwMode="auto">
          <a:xfrm>
            <a:off x="7242175" y="2570163"/>
            <a:ext cx="158750" cy="501650"/>
            <a:chOff x="0" y="0"/>
            <a:chExt cx="361995" cy="1137830"/>
          </a:xfrm>
          <a:solidFill>
            <a:srgbClr val="00AAA2"/>
          </a:solidFill>
        </p:grpSpPr>
        <p:sp>
          <p:nvSpPr>
            <p:cNvPr id="10379" name="圆角矩形 297"/>
            <p:cNvSpPr>
              <a:spLocks noChangeArrowheads="1"/>
            </p:cNvSpPr>
            <p:nvPr/>
          </p:nvSpPr>
          <p:spPr bwMode="auto">
            <a:xfrm>
              <a:off x="66917" y="361539"/>
              <a:ext cx="226979" cy="255846"/>
            </a:xfrm>
            <a:prstGeom prst="roundRect">
              <a:avLst>
                <a:gd name="adj" fmla="val 349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380" name="圆角矩形 298"/>
            <p:cNvSpPr>
              <a:spLocks noChangeArrowheads="1"/>
            </p:cNvSpPr>
            <p:nvPr/>
          </p:nvSpPr>
          <p:spPr bwMode="auto">
            <a:xfrm rot="457219">
              <a:off x="0" y="289402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381" name="圆角矩形 299"/>
            <p:cNvSpPr>
              <a:spLocks noChangeArrowheads="1"/>
            </p:cNvSpPr>
            <p:nvPr/>
          </p:nvSpPr>
          <p:spPr bwMode="auto">
            <a:xfrm rot="21142781" flipH="1">
              <a:off x="295573" y="289385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10382" name="组合 300"/>
            <p:cNvGrpSpPr/>
            <p:nvPr/>
          </p:nvGrpSpPr>
          <p:grpSpPr bwMode="auto">
            <a:xfrm>
              <a:off x="53477" y="552808"/>
              <a:ext cx="251524" cy="585022"/>
              <a:chOff x="0" y="0"/>
              <a:chExt cx="251524" cy="585022"/>
            </a:xfrm>
            <a:grpFill/>
          </p:grpSpPr>
          <p:sp>
            <p:nvSpPr>
              <p:cNvPr id="10384" name="圆角矩形 302"/>
              <p:cNvSpPr>
                <a:spLocks noChangeArrowheads="1"/>
              </p:cNvSpPr>
              <p:nvPr/>
            </p:nvSpPr>
            <p:spPr bwMode="auto">
              <a:xfrm rot="21437231" flipH="1">
                <a:off x="145751" y="0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385" name="圆角矩形 303"/>
              <p:cNvSpPr>
                <a:spLocks noChangeArrowheads="1"/>
              </p:cNvSpPr>
              <p:nvPr/>
            </p:nvSpPr>
            <p:spPr bwMode="auto">
              <a:xfrm rot="162769">
                <a:off x="0" y="0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0383" name="Freeform 17"/>
            <p:cNvSpPr>
              <a:spLocks noEditPoints="1" noChangeArrowheads="1"/>
            </p:cNvSpPr>
            <p:nvPr/>
          </p:nvSpPr>
          <p:spPr bwMode="auto">
            <a:xfrm>
              <a:off x="16502" y="0"/>
              <a:ext cx="334161" cy="392185"/>
            </a:xfrm>
            <a:custGeom>
              <a:avLst/>
              <a:gdLst>
                <a:gd name="T0" fmla="*/ 2147483647 w 272"/>
                <a:gd name="T1" fmla="*/ 2147483647 h 320"/>
                <a:gd name="T2" fmla="*/ 2147483647 w 272"/>
                <a:gd name="T3" fmla="*/ 2147483647 h 320"/>
                <a:gd name="T4" fmla="*/ 2147483647 w 272"/>
                <a:gd name="T5" fmla="*/ 2147483647 h 320"/>
                <a:gd name="T6" fmla="*/ 2147483647 w 272"/>
                <a:gd name="T7" fmla="*/ 2147483647 h 320"/>
                <a:gd name="T8" fmla="*/ 2147483647 w 272"/>
                <a:gd name="T9" fmla="*/ 2147483647 h 320"/>
                <a:gd name="T10" fmla="*/ 2147483647 w 272"/>
                <a:gd name="T11" fmla="*/ 2147483647 h 320"/>
                <a:gd name="T12" fmla="*/ 2147483647 w 272"/>
                <a:gd name="T13" fmla="*/ 2147483647 h 320"/>
                <a:gd name="T14" fmla="*/ 2147483647 w 272"/>
                <a:gd name="T15" fmla="*/ 2147483647 h 320"/>
                <a:gd name="T16" fmla="*/ 2147483647 w 272"/>
                <a:gd name="T17" fmla="*/ 2147483647 h 320"/>
                <a:gd name="T18" fmla="*/ 2147483647 w 272"/>
                <a:gd name="T19" fmla="*/ 2147483647 h 320"/>
                <a:gd name="T20" fmla="*/ 2147483647 w 272"/>
                <a:gd name="T21" fmla="*/ 2147483647 h 320"/>
                <a:gd name="T22" fmla="*/ 2147483647 w 272"/>
                <a:gd name="T23" fmla="*/ 2147483647 h 320"/>
                <a:gd name="T24" fmla="*/ 2147483647 w 272"/>
                <a:gd name="T25" fmla="*/ 2147483647 h 320"/>
                <a:gd name="T26" fmla="*/ 2147483647 w 272"/>
                <a:gd name="T27" fmla="*/ 2147483647 h 320"/>
                <a:gd name="T28" fmla="*/ 2147483647 w 272"/>
                <a:gd name="T29" fmla="*/ 2147483647 h 320"/>
                <a:gd name="T30" fmla="*/ 2147483647 w 272"/>
                <a:gd name="T31" fmla="*/ 2147483647 h 320"/>
                <a:gd name="T32" fmla="*/ 2147483647 w 272"/>
                <a:gd name="T33" fmla="*/ 2147483647 h 320"/>
                <a:gd name="T34" fmla="*/ 2147483647 w 272"/>
                <a:gd name="T35" fmla="*/ 2147483647 h 320"/>
                <a:gd name="T36" fmla="*/ 2147483647 w 272"/>
                <a:gd name="T37" fmla="*/ 2147483647 h 320"/>
                <a:gd name="T38" fmla="*/ 2147483647 w 272"/>
                <a:gd name="T39" fmla="*/ 2147483647 h 320"/>
                <a:gd name="T40" fmla="*/ 2147483647 w 272"/>
                <a:gd name="T41" fmla="*/ 2147483647 h 320"/>
                <a:gd name="T42" fmla="*/ 2147483647 w 272"/>
                <a:gd name="T43" fmla="*/ 2147483647 h 320"/>
                <a:gd name="T44" fmla="*/ 2147483647 w 272"/>
                <a:gd name="T45" fmla="*/ 2147483647 h 320"/>
                <a:gd name="T46" fmla="*/ 2147483647 w 272"/>
                <a:gd name="T47" fmla="*/ 2147483647 h 320"/>
                <a:gd name="T48" fmla="*/ 2147483647 w 272"/>
                <a:gd name="T49" fmla="*/ 2147483647 h 320"/>
                <a:gd name="T50" fmla="*/ 2147483647 w 272"/>
                <a:gd name="T51" fmla="*/ 2147483647 h 320"/>
                <a:gd name="T52" fmla="*/ 2147483647 w 272"/>
                <a:gd name="T53" fmla="*/ 2147483647 h 320"/>
                <a:gd name="T54" fmla="*/ 2147483647 w 272"/>
                <a:gd name="T55" fmla="*/ 2147483647 h 320"/>
                <a:gd name="T56" fmla="*/ 2147483647 w 272"/>
                <a:gd name="T57" fmla="*/ 2147483647 h 320"/>
                <a:gd name="T58" fmla="*/ 2147483647 w 272"/>
                <a:gd name="T59" fmla="*/ 2147483647 h 320"/>
                <a:gd name="T60" fmla="*/ 2147483647 w 272"/>
                <a:gd name="T61" fmla="*/ 2147483647 h 320"/>
                <a:gd name="T62" fmla="*/ 2147483647 w 272"/>
                <a:gd name="T63" fmla="*/ 2147483647 h 320"/>
                <a:gd name="T64" fmla="*/ 2147483647 w 272"/>
                <a:gd name="T65" fmla="*/ 2147483647 h 320"/>
                <a:gd name="T66" fmla="*/ 2147483647 w 272"/>
                <a:gd name="T67" fmla="*/ 2147483647 h 320"/>
                <a:gd name="T68" fmla="*/ 2147483647 w 272"/>
                <a:gd name="T69" fmla="*/ 2147483647 h 320"/>
                <a:gd name="T70" fmla="*/ 2147483647 w 272"/>
                <a:gd name="T71" fmla="*/ 2147483647 h 320"/>
                <a:gd name="T72" fmla="*/ 2147483647 w 272"/>
                <a:gd name="T73" fmla="*/ 2147483647 h 320"/>
                <a:gd name="T74" fmla="*/ 2147483647 w 272"/>
                <a:gd name="T75" fmla="*/ 2147483647 h 320"/>
                <a:gd name="T76" fmla="*/ 2147483647 w 272"/>
                <a:gd name="T77" fmla="*/ 2147483647 h 320"/>
                <a:gd name="T78" fmla="*/ 2147483647 w 272"/>
                <a:gd name="T79" fmla="*/ 2147483647 h 320"/>
                <a:gd name="T80" fmla="*/ 2147483647 w 272"/>
                <a:gd name="T81" fmla="*/ 2147483647 h 320"/>
                <a:gd name="T82" fmla="*/ 2147483647 w 272"/>
                <a:gd name="T83" fmla="*/ 2147483647 h 320"/>
                <a:gd name="T84" fmla="*/ 2147483647 w 272"/>
                <a:gd name="T85" fmla="*/ 2147483647 h 320"/>
                <a:gd name="T86" fmla="*/ 2147483647 w 272"/>
                <a:gd name="T87" fmla="*/ 2147483647 h 320"/>
                <a:gd name="T88" fmla="*/ 2147483647 w 272"/>
                <a:gd name="T89" fmla="*/ 2147483647 h 320"/>
                <a:gd name="T90" fmla="*/ 2147483647 w 272"/>
                <a:gd name="T91" fmla="*/ 2147483647 h 320"/>
                <a:gd name="T92" fmla="*/ 2147483647 w 272"/>
                <a:gd name="T93" fmla="*/ 2147483647 h 320"/>
                <a:gd name="T94" fmla="*/ 2147483647 w 272"/>
                <a:gd name="T95" fmla="*/ 2147483647 h 320"/>
                <a:gd name="T96" fmla="*/ 2147483647 w 272"/>
                <a:gd name="T97" fmla="*/ 2147483647 h 320"/>
                <a:gd name="T98" fmla="*/ 2147483647 w 272"/>
                <a:gd name="T99" fmla="*/ 2147483647 h 320"/>
                <a:gd name="T100" fmla="*/ 2147483647 w 272"/>
                <a:gd name="T101" fmla="*/ 2147483647 h 320"/>
                <a:gd name="T102" fmla="*/ 2147483647 w 272"/>
                <a:gd name="T103" fmla="*/ 2147483647 h 320"/>
                <a:gd name="T104" fmla="*/ 2147483647 w 272"/>
                <a:gd name="T105" fmla="*/ 2147483647 h 320"/>
                <a:gd name="T106" fmla="*/ 2147483647 w 272"/>
                <a:gd name="T107" fmla="*/ 2147483647 h 320"/>
                <a:gd name="T108" fmla="*/ 2147483647 w 272"/>
                <a:gd name="T109" fmla="*/ 2147483647 h 3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2"/>
                <a:gd name="T166" fmla="*/ 0 h 320"/>
                <a:gd name="T167" fmla="*/ 272 w 272"/>
                <a:gd name="T168" fmla="*/ 320 h 32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11564" name="组合 304"/>
          <p:cNvGrpSpPr/>
          <p:nvPr/>
        </p:nvGrpSpPr>
        <p:grpSpPr bwMode="auto">
          <a:xfrm>
            <a:off x="7554913" y="2570163"/>
            <a:ext cx="158750" cy="501650"/>
            <a:chOff x="0" y="0"/>
            <a:chExt cx="361995" cy="1137830"/>
          </a:xfrm>
          <a:solidFill>
            <a:srgbClr val="00AAA2"/>
          </a:solidFill>
        </p:grpSpPr>
        <p:sp>
          <p:nvSpPr>
            <p:cNvPr id="10372" name="圆角矩形 305"/>
            <p:cNvSpPr>
              <a:spLocks noChangeArrowheads="1"/>
            </p:cNvSpPr>
            <p:nvPr/>
          </p:nvSpPr>
          <p:spPr bwMode="auto">
            <a:xfrm>
              <a:off x="66917" y="361539"/>
              <a:ext cx="226979" cy="255846"/>
            </a:xfrm>
            <a:prstGeom prst="roundRect">
              <a:avLst>
                <a:gd name="adj" fmla="val 349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373" name="圆角矩形 306"/>
            <p:cNvSpPr>
              <a:spLocks noChangeArrowheads="1"/>
            </p:cNvSpPr>
            <p:nvPr/>
          </p:nvSpPr>
          <p:spPr bwMode="auto">
            <a:xfrm rot="457219">
              <a:off x="0" y="289402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374" name="圆角矩形 307"/>
            <p:cNvSpPr>
              <a:spLocks noChangeArrowheads="1"/>
            </p:cNvSpPr>
            <p:nvPr/>
          </p:nvSpPr>
          <p:spPr bwMode="auto">
            <a:xfrm rot="21142781" flipH="1">
              <a:off x="295573" y="289385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10375" name="组合 308"/>
            <p:cNvGrpSpPr/>
            <p:nvPr/>
          </p:nvGrpSpPr>
          <p:grpSpPr bwMode="auto">
            <a:xfrm>
              <a:off x="53477" y="552808"/>
              <a:ext cx="251524" cy="585022"/>
              <a:chOff x="0" y="0"/>
              <a:chExt cx="251524" cy="585022"/>
            </a:xfrm>
            <a:grpFill/>
          </p:grpSpPr>
          <p:sp>
            <p:nvSpPr>
              <p:cNvPr id="10377" name="圆角矩形 310"/>
              <p:cNvSpPr>
                <a:spLocks noChangeArrowheads="1"/>
              </p:cNvSpPr>
              <p:nvPr/>
            </p:nvSpPr>
            <p:spPr bwMode="auto">
              <a:xfrm rot="21437231" flipH="1">
                <a:off x="145751" y="0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378" name="圆角矩形 311"/>
              <p:cNvSpPr>
                <a:spLocks noChangeArrowheads="1"/>
              </p:cNvSpPr>
              <p:nvPr/>
            </p:nvSpPr>
            <p:spPr bwMode="auto">
              <a:xfrm rot="162769">
                <a:off x="0" y="0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0376" name="Freeform 17"/>
            <p:cNvSpPr>
              <a:spLocks noEditPoints="1" noChangeArrowheads="1"/>
            </p:cNvSpPr>
            <p:nvPr/>
          </p:nvSpPr>
          <p:spPr bwMode="auto">
            <a:xfrm>
              <a:off x="16502" y="0"/>
              <a:ext cx="334161" cy="392185"/>
            </a:xfrm>
            <a:custGeom>
              <a:avLst/>
              <a:gdLst>
                <a:gd name="T0" fmla="*/ 2147483647 w 272"/>
                <a:gd name="T1" fmla="*/ 2147483647 h 320"/>
                <a:gd name="T2" fmla="*/ 2147483647 w 272"/>
                <a:gd name="T3" fmla="*/ 2147483647 h 320"/>
                <a:gd name="T4" fmla="*/ 2147483647 w 272"/>
                <a:gd name="T5" fmla="*/ 2147483647 h 320"/>
                <a:gd name="T6" fmla="*/ 2147483647 w 272"/>
                <a:gd name="T7" fmla="*/ 2147483647 h 320"/>
                <a:gd name="T8" fmla="*/ 2147483647 w 272"/>
                <a:gd name="T9" fmla="*/ 2147483647 h 320"/>
                <a:gd name="T10" fmla="*/ 2147483647 w 272"/>
                <a:gd name="T11" fmla="*/ 2147483647 h 320"/>
                <a:gd name="T12" fmla="*/ 2147483647 w 272"/>
                <a:gd name="T13" fmla="*/ 2147483647 h 320"/>
                <a:gd name="T14" fmla="*/ 2147483647 w 272"/>
                <a:gd name="T15" fmla="*/ 2147483647 h 320"/>
                <a:gd name="T16" fmla="*/ 2147483647 w 272"/>
                <a:gd name="T17" fmla="*/ 2147483647 h 320"/>
                <a:gd name="T18" fmla="*/ 2147483647 w 272"/>
                <a:gd name="T19" fmla="*/ 2147483647 h 320"/>
                <a:gd name="T20" fmla="*/ 2147483647 w 272"/>
                <a:gd name="T21" fmla="*/ 2147483647 h 320"/>
                <a:gd name="T22" fmla="*/ 2147483647 w 272"/>
                <a:gd name="T23" fmla="*/ 2147483647 h 320"/>
                <a:gd name="T24" fmla="*/ 2147483647 w 272"/>
                <a:gd name="T25" fmla="*/ 2147483647 h 320"/>
                <a:gd name="T26" fmla="*/ 2147483647 w 272"/>
                <a:gd name="T27" fmla="*/ 2147483647 h 320"/>
                <a:gd name="T28" fmla="*/ 2147483647 w 272"/>
                <a:gd name="T29" fmla="*/ 2147483647 h 320"/>
                <a:gd name="T30" fmla="*/ 2147483647 w 272"/>
                <a:gd name="T31" fmla="*/ 2147483647 h 320"/>
                <a:gd name="T32" fmla="*/ 2147483647 w 272"/>
                <a:gd name="T33" fmla="*/ 2147483647 h 320"/>
                <a:gd name="T34" fmla="*/ 2147483647 w 272"/>
                <a:gd name="T35" fmla="*/ 2147483647 h 320"/>
                <a:gd name="T36" fmla="*/ 2147483647 w 272"/>
                <a:gd name="T37" fmla="*/ 2147483647 h 320"/>
                <a:gd name="T38" fmla="*/ 2147483647 w 272"/>
                <a:gd name="T39" fmla="*/ 2147483647 h 320"/>
                <a:gd name="T40" fmla="*/ 2147483647 w 272"/>
                <a:gd name="T41" fmla="*/ 2147483647 h 320"/>
                <a:gd name="T42" fmla="*/ 2147483647 w 272"/>
                <a:gd name="T43" fmla="*/ 2147483647 h 320"/>
                <a:gd name="T44" fmla="*/ 2147483647 w 272"/>
                <a:gd name="T45" fmla="*/ 2147483647 h 320"/>
                <a:gd name="T46" fmla="*/ 2147483647 w 272"/>
                <a:gd name="T47" fmla="*/ 2147483647 h 320"/>
                <a:gd name="T48" fmla="*/ 2147483647 w 272"/>
                <a:gd name="T49" fmla="*/ 2147483647 h 320"/>
                <a:gd name="T50" fmla="*/ 2147483647 w 272"/>
                <a:gd name="T51" fmla="*/ 2147483647 h 320"/>
                <a:gd name="T52" fmla="*/ 2147483647 w 272"/>
                <a:gd name="T53" fmla="*/ 2147483647 h 320"/>
                <a:gd name="T54" fmla="*/ 2147483647 w 272"/>
                <a:gd name="T55" fmla="*/ 2147483647 h 320"/>
                <a:gd name="T56" fmla="*/ 2147483647 w 272"/>
                <a:gd name="T57" fmla="*/ 2147483647 h 320"/>
                <a:gd name="T58" fmla="*/ 2147483647 w 272"/>
                <a:gd name="T59" fmla="*/ 2147483647 h 320"/>
                <a:gd name="T60" fmla="*/ 2147483647 w 272"/>
                <a:gd name="T61" fmla="*/ 2147483647 h 320"/>
                <a:gd name="T62" fmla="*/ 2147483647 w 272"/>
                <a:gd name="T63" fmla="*/ 2147483647 h 320"/>
                <a:gd name="T64" fmla="*/ 2147483647 w 272"/>
                <a:gd name="T65" fmla="*/ 2147483647 h 320"/>
                <a:gd name="T66" fmla="*/ 2147483647 w 272"/>
                <a:gd name="T67" fmla="*/ 2147483647 h 320"/>
                <a:gd name="T68" fmla="*/ 2147483647 w 272"/>
                <a:gd name="T69" fmla="*/ 2147483647 h 320"/>
                <a:gd name="T70" fmla="*/ 2147483647 w 272"/>
                <a:gd name="T71" fmla="*/ 2147483647 h 320"/>
                <a:gd name="T72" fmla="*/ 2147483647 w 272"/>
                <a:gd name="T73" fmla="*/ 2147483647 h 320"/>
                <a:gd name="T74" fmla="*/ 2147483647 w 272"/>
                <a:gd name="T75" fmla="*/ 2147483647 h 320"/>
                <a:gd name="T76" fmla="*/ 2147483647 w 272"/>
                <a:gd name="T77" fmla="*/ 2147483647 h 320"/>
                <a:gd name="T78" fmla="*/ 2147483647 w 272"/>
                <a:gd name="T79" fmla="*/ 2147483647 h 320"/>
                <a:gd name="T80" fmla="*/ 2147483647 w 272"/>
                <a:gd name="T81" fmla="*/ 2147483647 h 320"/>
                <a:gd name="T82" fmla="*/ 2147483647 w 272"/>
                <a:gd name="T83" fmla="*/ 2147483647 h 320"/>
                <a:gd name="T84" fmla="*/ 2147483647 w 272"/>
                <a:gd name="T85" fmla="*/ 2147483647 h 320"/>
                <a:gd name="T86" fmla="*/ 2147483647 w 272"/>
                <a:gd name="T87" fmla="*/ 2147483647 h 320"/>
                <a:gd name="T88" fmla="*/ 2147483647 w 272"/>
                <a:gd name="T89" fmla="*/ 2147483647 h 320"/>
                <a:gd name="T90" fmla="*/ 2147483647 w 272"/>
                <a:gd name="T91" fmla="*/ 2147483647 h 320"/>
                <a:gd name="T92" fmla="*/ 2147483647 w 272"/>
                <a:gd name="T93" fmla="*/ 2147483647 h 320"/>
                <a:gd name="T94" fmla="*/ 2147483647 w 272"/>
                <a:gd name="T95" fmla="*/ 2147483647 h 320"/>
                <a:gd name="T96" fmla="*/ 2147483647 w 272"/>
                <a:gd name="T97" fmla="*/ 2147483647 h 320"/>
                <a:gd name="T98" fmla="*/ 2147483647 w 272"/>
                <a:gd name="T99" fmla="*/ 2147483647 h 320"/>
                <a:gd name="T100" fmla="*/ 2147483647 w 272"/>
                <a:gd name="T101" fmla="*/ 2147483647 h 320"/>
                <a:gd name="T102" fmla="*/ 2147483647 w 272"/>
                <a:gd name="T103" fmla="*/ 2147483647 h 320"/>
                <a:gd name="T104" fmla="*/ 2147483647 w 272"/>
                <a:gd name="T105" fmla="*/ 2147483647 h 320"/>
                <a:gd name="T106" fmla="*/ 2147483647 w 272"/>
                <a:gd name="T107" fmla="*/ 2147483647 h 320"/>
                <a:gd name="T108" fmla="*/ 2147483647 w 272"/>
                <a:gd name="T109" fmla="*/ 2147483647 h 3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2"/>
                <a:gd name="T166" fmla="*/ 0 h 320"/>
                <a:gd name="T167" fmla="*/ 272 w 272"/>
                <a:gd name="T168" fmla="*/ 320 h 32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11572" name="组合 312"/>
          <p:cNvGrpSpPr/>
          <p:nvPr/>
        </p:nvGrpSpPr>
        <p:grpSpPr bwMode="auto">
          <a:xfrm>
            <a:off x="7867650" y="2570163"/>
            <a:ext cx="158750" cy="501650"/>
            <a:chOff x="0" y="0"/>
            <a:chExt cx="361995" cy="1137830"/>
          </a:xfrm>
          <a:solidFill>
            <a:srgbClr val="00AAA2"/>
          </a:solidFill>
        </p:grpSpPr>
        <p:sp>
          <p:nvSpPr>
            <p:cNvPr id="10365" name="圆角矩形 313"/>
            <p:cNvSpPr>
              <a:spLocks noChangeArrowheads="1"/>
            </p:cNvSpPr>
            <p:nvPr/>
          </p:nvSpPr>
          <p:spPr bwMode="auto">
            <a:xfrm>
              <a:off x="66917" y="361539"/>
              <a:ext cx="226979" cy="255846"/>
            </a:xfrm>
            <a:prstGeom prst="roundRect">
              <a:avLst>
                <a:gd name="adj" fmla="val 349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366" name="圆角矩形 314"/>
            <p:cNvSpPr>
              <a:spLocks noChangeArrowheads="1"/>
            </p:cNvSpPr>
            <p:nvPr/>
          </p:nvSpPr>
          <p:spPr bwMode="auto">
            <a:xfrm rot="457219">
              <a:off x="0" y="289402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367" name="圆角矩形 315"/>
            <p:cNvSpPr>
              <a:spLocks noChangeArrowheads="1"/>
            </p:cNvSpPr>
            <p:nvPr/>
          </p:nvSpPr>
          <p:spPr bwMode="auto">
            <a:xfrm rot="21142781" flipH="1">
              <a:off x="295573" y="289385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10368" name="组合 316"/>
            <p:cNvGrpSpPr/>
            <p:nvPr/>
          </p:nvGrpSpPr>
          <p:grpSpPr bwMode="auto">
            <a:xfrm>
              <a:off x="53477" y="552808"/>
              <a:ext cx="251524" cy="585022"/>
              <a:chOff x="0" y="0"/>
              <a:chExt cx="251524" cy="585022"/>
            </a:xfrm>
            <a:grpFill/>
          </p:grpSpPr>
          <p:sp>
            <p:nvSpPr>
              <p:cNvPr id="10370" name="圆角矩形 318"/>
              <p:cNvSpPr>
                <a:spLocks noChangeArrowheads="1"/>
              </p:cNvSpPr>
              <p:nvPr/>
            </p:nvSpPr>
            <p:spPr bwMode="auto">
              <a:xfrm rot="21437231" flipH="1">
                <a:off x="145751" y="0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371" name="圆角矩形 319"/>
              <p:cNvSpPr>
                <a:spLocks noChangeArrowheads="1"/>
              </p:cNvSpPr>
              <p:nvPr/>
            </p:nvSpPr>
            <p:spPr bwMode="auto">
              <a:xfrm rot="162769">
                <a:off x="0" y="0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0369" name="Freeform 17"/>
            <p:cNvSpPr>
              <a:spLocks noEditPoints="1" noChangeArrowheads="1"/>
            </p:cNvSpPr>
            <p:nvPr/>
          </p:nvSpPr>
          <p:spPr bwMode="auto">
            <a:xfrm>
              <a:off x="16502" y="0"/>
              <a:ext cx="334161" cy="392185"/>
            </a:xfrm>
            <a:custGeom>
              <a:avLst/>
              <a:gdLst>
                <a:gd name="T0" fmla="*/ 2147483647 w 272"/>
                <a:gd name="T1" fmla="*/ 2147483647 h 320"/>
                <a:gd name="T2" fmla="*/ 2147483647 w 272"/>
                <a:gd name="T3" fmla="*/ 2147483647 h 320"/>
                <a:gd name="T4" fmla="*/ 2147483647 w 272"/>
                <a:gd name="T5" fmla="*/ 2147483647 h 320"/>
                <a:gd name="T6" fmla="*/ 2147483647 w 272"/>
                <a:gd name="T7" fmla="*/ 2147483647 h 320"/>
                <a:gd name="T8" fmla="*/ 2147483647 w 272"/>
                <a:gd name="T9" fmla="*/ 2147483647 h 320"/>
                <a:gd name="T10" fmla="*/ 2147483647 w 272"/>
                <a:gd name="T11" fmla="*/ 2147483647 h 320"/>
                <a:gd name="T12" fmla="*/ 2147483647 w 272"/>
                <a:gd name="T13" fmla="*/ 2147483647 h 320"/>
                <a:gd name="T14" fmla="*/ 2147483647 w 272"/>
                <a:gd name="T15" fmla="*/ 2147483647 h 320"/>
                <a:gd name="T16" fmla="*/ 2147483647 w 272"/>
                <a:gd name="T17" fmla="*/ 2147483647 h 320"/>
                <a:gd name="T18" fmla="*/ 2147483647 w 272"/>
                <a:gd name="T19" fmla="*/ 2147483647 h 320"/>
                <a:gd name="T20" fmla="*/ 2147483647 w 272"/>
                <a:gd name="T21" fmla="*/ 2147483647 h 320"/>
                <a:gd name="T22" fmla="*/ 2147483647 w 272"/>
                <a:gd name="T23" fmla="*/ 2147483647 h 320"/>
                <a:gd name="T24" fmla="*/ 2147483647 w 272"/>
                <a:gd name="T25" fmla="*/ 2147483647 h 320"/>
                <a:gd name="T26" fmla="*/ 2147483647 w 272"/>
                <a:gd name="T27" fmla="*/ 2147483647 h 320"/>
                <a:gd name="T28" fmla="*/ 2147483647 w 272"/>
                <a:gd name="T29" fmla="*/ 2147483647 h 320"/>
                <a:gd name="T30" fmla="*/ 2147483647 w 272"/>
                <a:gd name="T31" fmla="*/ 2147483647 h 320"/>
                <a:gd name="T32" fmla="*/ 2147483647 w 272"/>
                <a:gd name="T33" fmla="*/ 2147483647 h 320"/>
                <a:gd name="T34" fmla="*/ 2147483647 w 272"/>
                <a:gd name="T35" fmla="*/ 2147483647 h 320"/>
                <a:gd name="T36" fmla="*/ 2147483647 w 272"/>
                <a:gd name="T37" fmla="*/ 2147483647 h 320"/>
                <a:gd name="T38" fmla="*/ 2147483647 w 272"/>
                <a:gd name="T39" fmla="*/ 2147483647 h 320"/>
                <a:gd name="T40" fmla="*/ 2147483647 w 272"/>
                <a:gd name="T41" fmla="*/ 2147483647 h 320"/>
                <a:gd name="T42" fmla="*/ 2147483647 w 272"/>
                <a:gd name="T43" fmla="*/ 2147483647 h 320"/>
                <a:gd name="T44" fmla="*/ 2147483647 w 272"/>
                <a:gd name="T45" fmla="*/ 2147483647 h 320"/>
                <a:gd name="T46" fmla="*/ 2147483647 w 272"/>
                <a:gd name="T47" fmla="*/ 2147483647 h 320"/>
                <a:gd name="T48" fmla="*/ 2147483647 w 272"/>
                <a:gd name="T49" fmla="*/ 2147483647 h 320"/>
                <a:gd name="T50" fmla="*/ 2147483647 w 272"/>
                <a:gd name="T51" fmla="*/ 2147483647 h 320"/>
                <a:gd name="T52" fmla="*/ 2147483647 w 272"/>
                <a:gd name="T53" fmla="*/ 2147483647 h 320"/>
                <a:gd name="T54" fmla="*/ 2147483647 w 272"/>
                <a:gd name="T55" fmla="*/ 2147483647 h 320"/>
                <a:gd name="T56" fmla="*/ 2147483647 w 272"/>
                <a:gd name="T57" fmla="*/ 2147483647 h 320"/>
                <a:gd name="T58" fmla="*/ 2147483647 w 272"/>
                <a:gd name="T59" fmla="*/ 2147483647 h 320"/>
                <a:gd name="T60" fmla="*/ 2147483647 w 272"/>
                <a:gd name="T61" fmla="*/ 2147483647 h 320"/>
                <a:gd name="T62" fmla="*/ 2147483647 w 272"/>
                <a:gd name="T63" fmla="*/ 2147483647 h 320"/>
                <a:gd name="T64" fmla="*/ 2147483647 w 272"/>
                <a:gd name="T65" fmla="*/ 2147483647 h 320"/>
                <a:gd name="T66" fmla="*/ 2147483647 w 272"/>
                <a:gd name="T67" fmla="*/ 2147483647 h 320"/>
                <a:gd name="T68" fmla="*/ 2147483647 w 272"/>
                <a:gd name="T69" fmla="*/ 2147483647 h 320"/>
                <a:gd name="T70" fmla="*/ 2147483647 w 272"/>
                <a:gd name="T71" fmla="*/ 2147483647 h 320"/>
                <a:gd name="T72" fmla="*/ 2147483647 w 272"/>
                <a:gd name="T73" fmla="*/ 2147483647 h 320"/>
                <a:gd name="T74" fmla="*/ 2147483647 w 272"/>
                <a:gd name="T75" fmla="*/ 2147483647 h 320"/>
                <a:gd name="T76" fmla="*/ 2147483647 w 272"/>
                <a:gd name="T77" fmla="*/ 2147483647 h 320"/>
                <a:gd name="T78" fmla="*/ 2147483647 w 272"/>
                <a:gd name="T79" fmla="*/ 2147483647 h 320"/>
                <a:gd name="T80" fmla="*/ 2147483647 w 272"/>
                <a:gd name="T81" fmla="*/ 2147483647 h 320"/>
                <a:gd name="T82" fmla="*/ 2147483647 w 272"/>
                <a:gd name="T83" fmla="*/ 2147483647 h 320"/>
                <a:gd name="T84" fmla="*/ 2147483647 w 272"/>
                <a:gd name="T85" fmla="*/ 2147483647 h 320"/>
                <a:gd name="T86" fmla="*/ 2147483647 w 272"/>
                <a:gd name="T87" fmla="*/ 2147483647 h 320"/>
                <a:gd name="T88" fmla="*/ 2147483647 w 272"/>
                <a:gd name="T89" fmla="*/ 2147483647 h 320"/>
                <a:gd name="T90" fmla="*/ 2147483647 w 272"/>
                <a:gd name="T91" fmla="*/ 2147483647 h 320"/>
                <a:gd name="T92" fmla="*/ 2147483647 w 272"/>
                <a:gd name="T93" fmla="*/ 2147483647 h 320"/>
                <a:gd name="T94" fmla="*/ 2147483647 w 272"/>
                <a:gd name="T95" fmla="*/ 2147483647 h 320"/>
                <a:gd name="T96" fmla="*/ 2147483647 w 272"/>
                <a:gd name="T97" fmla="*/ 2147483647 h 320"/>
                <a:gd name="T98" fmla="*/ 2147483647 w 272"/>
                <a:gd name="T99" fmla="*/ 2147483647 h 320"/>
                <a:gd name="T100" fmla="*/ 2147483647 w 272"/>
                <a:gd name="T101" fmla="*/ 2147483647 h 320"/>
                <a:gd name="T102" fmla="*/ 2147483647 w 272"/>
                <a:gd name="T103" fmla="*/ 2147483647 h 320"/>
                <a:gd name="T104" fmla="*/ 2147483647 w 272"/>
                <a:gd name="T105" fmla="*/ 2147483647 h 320"/>
                <a:gd name="T106" fmla="*/ 2147483647 w 272"/>
                <a:gd name="T107" fmla="*/ 2147483647 h 320"/>
                <a:gd name="T108" fmla="*/ 2147483647 w 272"/>
                <a:gd name="T109" fmla="*/ 2147483647 h 3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2"/>
                <a:gd name="T166" fmla="*/ 0 h 320"/>
                <a:gd name="T167" fmla="*/ 272 w 272"/>
                <a:gd name="T168" fmla="*/ 320 h 32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11580" name="组合 320"/>
          <p:cNvGrpSpPr/>
          <p:nvPr/>
        </p:nvGrpSpPr>
        <p:grpSpPr bwMode="auto">
          <a:xfrm>
            <a:off x="5053013" y="3228975"/>
            <a:ext cx="158750" cy="501650"/>
            <a:chOff x="0" y="0"/>
            <a:chExt cx="361995" cy="1137830"/>
          </a:xfrm>
          <a:solidFill>
            <a:srgbClr val="00AAA2"/>
          </a:solidFill>
        </p:grpSpPr>
        <p:sp>
          <p:nvSpPr>
            <p:cNvPr id="10358" name="圆角矩形 321"/>
            <p:cNvSpPr>
              <a:spLocks noChangeArrowheads="1"/>
            </p:cNvSpPr>
            <p:nvPr/>
          </p:nvSpPr>
          <p:spPr bwMode="auto">
            <a:xfrm>
              <a:off x="66917" y="361539"/>
              <a:ext cx="226979" cy="255846"/>
            </a:xfrm>
            <a:prstGeom prst="roundRect">
              <a:avLst>
                <a:gd name="adj" fmla="val 349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359" name="圆角矩形 322"/>
            <p:cNvSpPr>
              <a:spLocks noChangeArrowheads="1"/>
            </p:cNvSpPr>
            <p:nvPr/>
          </p:nvSpPr>
          <p:spPr bwMode="auto">
            <a:xfrm rot="457219">
              <a:off x="0" y="289402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360" name="圆角矩形 323"/>
            <p:cNvSpPr>
              <a:spLocks noChangeArrowheads="1"/>
            </p:cNvSpPr>
            <p:nvPr/>
          </p:nvSpPr>
          <p:spPr bwMode="auto">
            <a:xfrm rot="21142781" flipH="1">
              <a:off x="295573" y="289385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10361" name="组合 324"/>
            <p:cNvGrpSpPr/>
            <p:nvPr/>
          </p:nvGrpSpPr>
          <p:grpSpPr bwMode="auto">
            <a:xfrm>
              <a:off x="53477" y="552808"/>
              <a:ext cx="251524" cy="585022"/>
              <a:chOff x="0" y="0"/>
              <a:chExt cx="251524" cy="585022"/>
            </a:xfrm>
            <a:grpFill/>
          </p:grpSpPr>
          <p:sp>
            <p:nvSpPr>
              <p:cNvPr id="10363" name="圆角矩形 326"/>
              <p:cNvSpPr>
                <a:spLocks noChangeArrowheads="1"/>
              </p:cNvSpPr>
              <p:nvPr/>
            </p:nvSpPr>
            <p:spPr bwMode="auto">
              <a:xfrm rot="21437231" flipH="1">
                <a:off x="145751" y="0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364" name="圆角矩形 327"/>
              <p:cNvSpPr>
                <a:spLocks noChangeArrowheads="1"/>
              </p:cNvSpPr>
              <p:nvPr/>
            </p:nvSpPr>
            <p:spPr bwMode="auto">
              <a:xfrm rot="162769">
                <a:off x="0" y="0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0362" name="Freeform 17"/>
            <p:cNvSpPr>
              <a:spLocks noEditPoints="1" noChangeArrowheads="1"/>
            </p:cNvSpPr>
            <p:nvPr/>
          </p:nvSpPr>
          <p:spPr bwMode="auto">
            <a:xfrm>
              <a:off x="16502" y="0"/>
              <a:ext cx="334161" cy="392185"/>
            </a:xfrm>
            <a:custGeom>
              <a:avLst/>
              <a:gdLst>
                <a:gd name="T0" fmla="*/ 2147483647 w 272"/>
                <a:gd name="T1" fmla="*/ 2147483647 h 320"/>
                <a:gd name="T2" fmla="*/ 2147483647 w 272"/>
                <a:gd name="T3" fmla="*/ 2147483647 h 320"/>
                <a:gd name="T4" fmla="*/ 2147483647 w 272"/>
                <a:gd name="T5" fmla="*/ 2147483647 h 320"/>
                <a:gd name="T6" fmla="*/ 2147483647 w 272"/>
                <a:gd name="T7" fmla="*/ 2147483647 h 320"/>
                <a:gd name="T8" fmla="*/ 2147483647 w 272"/>
                <a:gd name="T9" fmla="*/ 2147483647 h 320"/>
                <a:gd name="T10" fmla="*/ 2147483647 w 272"/>
                <a:gd name="T11" fmla="*/ 2147483647 h 320"/>
                <a:gd name="T12" fmla="*/ 2147483647 w 272"/>
                <a:gd name="T13" fmla="*/ 2147483647 h 320"/>
                <a:gd name="T14" fmla="*/ 2147483647 w 272"/>
                <a:gd name="T15" fmla="*/ 2147483647 h 320"/>
                <a:gd name="T16" fmla="*/ 2147483647 w 272"/>
                <a:gd name="T17" fmla="*/ 2147483647 h 320"/>
                <a:gd name="T18" fmla="*/ 2147483647 w 272"/>
                <a:gd name="T19" fmla="*/ 2147483647 h 320"/>
                <a:gd name="T20" fmla="*/ 2147483647 w 272"/>
                <a:gd name="T21" fmla="*/ 2147483647 h 320"/>
                <a:gd name="T22" fmla="*/ 2147483647 w 272"/>
                <a:gd name="T23" fmla="*/ 2147483647 h 320"/>
                <a:gd name="T24" fmla="*/ 2147483647 w 272"/>
                <a:gd name="T25" fmla="*/ 2147483647 h 320"/>
                <a:gd name="T26" fmla="*/ 2147483647 w 272"/>
                <a:gd name="T27" fmla="*/ 2147483647 h 320"/>
                <a:gd name="T28" fmla="*/ 2147483647 w 272"/>
                <a:gd name="T29" fmla="*/ 2147483647 h 320"/>
                <a:gd name="T30" fmla="*/ 2147483647 w 272"/>
                <a:gd name="T31" fmla="*/ 2147483647 h 320"/>
                <a:gd name="T32" fmla="*/ 2147483647 w 272"/>
                <a:gd name="T33" fmla="*/ 2147483647 h 320"/>
                <a:gd name="T34" fmla="*/ 2147483647 w 272"/>
                <a:gd name="T35" fmla="*/ 2147483647 h 320"/>
                <a:gd name="T36" fmla="*/ 2147483647 w 272"/>
                <a:gd name="T37" fmla="*/ 2147483647 h 320"/>
                <a:gd name="T38" fmla="*/ 2147483647 w 272"/>
                <a:gd name="T39" fmla="*/ 2147483647 h 320"/>
                <a:gd name="T40" fmla="*/ 2147483647 w 272"/>
                <a:gd name="T41" fmla="*/ 2147483647 h 320"/>
                <a:gd name="T42" fmla="*/ 2147483647 w 272"/>
                <a:gd name="T43" fmla="*/ 2147483647 h 320"/>
                <a:gd name="T44" fmla="*/ 2147483647 w 272"/>
                <a:gd name="T45" fmla="*/ 2147483647 h 320"/>
                <a:gd name="T46" fmla="*/ 2147483647 w 272"/>
                <a:gd name="T47" fmla="*/ 2147483647 h 320"/>
                <a:gd name="T48" fmla="*/ 2147483647 w 272"/>
                <a:gd name="T49" fmla="*/ 2147483647 h 320"/>
                <a:gd name="T50" fmla="*/ 2147483647 w 272"/>
                <a:gd name="T51" fmla="*/ 2147483647 h 320"/>
                <a:gd name="T52" fmla="*/ 2147483647 w 272"/>
                <a:gd name="T53" fmla="*/ 2147483647 h 320"/>
                <a:gd name="T54" fmla="*/ 2147483647 w 272"/>
                <a:gd name="T55" fmla="*/ 2147483647 h 320"/>
                <a:gd name="T56" fmla="*/ 2147483647 w 272"/>
                <a:gd name="T57" fmla="*/ 2147483647 h 320"/>
                <a:gd name="T58" fmla="*/ 2147483647 w 272"/>
                <a:gd name="T59" fmla="*/ 2147483647 h 320"/>
                <a:gd name="T60" fmla="*/ 2147483647 w 272"/>
                <a:gd name="T61" fmla="*/ 2147483647 h 320"/>
                <a:gd name="T62" fmla="*/ 2147483647 w 272"/>
                <a:gd name="T63" fmla="*/ 2147483647 h 320"/>
                <a:gd name="T64" fmla="*/ 2147483647 w 272"/>
                <a:gd name="T65" fmla="*/ 2147483647 h 320"/>
                <a:gd name="T66" fmla="*/ 2147483647 w 272"/>
                <a:gd name="T67" fmla="*/ 2147483647 h 320"/>
                <a:gd name="T68" fmla="*/ 2147483647 w 272"/>
                <a:gd name="T69" fmla="*/ 2147483647 h 320"/>
                <a:gd name="T70" fmla="*/ 2147483647 w 272"/>
                <a:gd name="T71" fmla="*/ 2147483647 h 320"/>
                <a:gd name="T72" fmla="*/ 2147483647 w 272"/>
                <a:gd name="T73" fmla="*/ 2147483647 h 320"/>
                <a:gd name="T74" fmla="*/ 2147483647 w 272"/>
                <a:gd name="T75" fmla="*/ 2147483647 h 320"/>
                <a:gd name="T76" fmla="*/ 2147483647 w 272"/>
                <a:gd name="T77" fmla="*/ 2147483647 h 320"/>
                <a:gd name="T78" fmla="*/ 2147483647 w 272"/>
                <a:gd name="T79" fmla="*/ 2147483647 h 320"/>
                <a:gd name="T80" fmla="*/ 2147483647 w 272"/>
                <a:gd name="T81" fmla="*/ 2147483647 h 320"/>
                <a:gd name="T82" fmla="*/ 2147483647 w 272"/>
                <a:gd name="T83" fmla="*/ 2147483647 h 320"/>
                <a:gd name="T84" fmla="*/ 2147483647 w 272"/>
                <a:gd name="T85" fmla="*/ 2147483647 h 320"/>
                <a:gd name="T86" fmla="*/ 2147483647 w 272"/>
                <a:gd name="T87" fmla="*/ 2147483647 h 320"/>
                <a:gd name="T88" fmla="*/ 2147483647 w 272"/>
                <a:gd name="T89" fmla="*/ 2147483647 h 320"/>
                <a:gd name="T90" fmla="*/ 2147483647 w 272"/>
                <a:gd name="T91" fmla="*/ 2147483647 h 320"/>
                <a:gd name="T92" fmla="*/ 2147483647 w 272"/>
                <a:gd name="T93" fmla="*/ 2147483647 h 320"/>
                <a:gd name="T94" fmla="*/ 2147483647 w 272"/>
                <a:gd name="T95" fmla="*/ 2147483647 h 320"/>
                <a:gd name="T96" fmla="*/ 2147483647 w 272"/>
                <a:gd name="T97" fmla="*/ 2147483647 h 320"/>
                <a:gd name="T98" fmla="*/ 2147483647 w 272"/>
                <a:gd name="T99" fmla="*/ 2147483647 h 320"/>
                <a:gd name="T100" fmla="*/ 2147483647 w 272"/>
                <a:gd name="T101" fmla="*/ 2147483647 h 320"/>
                <a:gd name="T102" fmla="*/ 2147483647 w 272"/>
                <a:gd name="T103" fmla="*/ 2147483647 h 320"/>
                <a:gd name="T104" fmla="*/ 2147483647 w 272"/>
                <a:gd name="T105" fmla="*/ 2147483647 h 320"/>
                <a:gd name="T106" fmla="*/ 2147483647 w 272"/>
                <a:gd name="T107" fmla="*/ 2147483647 h 320"/>
                <a:gd name="T108" fmla="*/ 2147483647 w 272"/>
                <a:gd name="T109" fmla="*/ 2147483647 h 3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2"/>
                <a:gd name="T166" fmla="*/ 0 h 320"/>
                <a:gd name="T167" fmla="*/ 272 w 272"/>
                <a:gd name="T168" fmla="*/ 320 h 32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11588" name="组合 328"/>
          <p:cNvGrpSpPr/>
          <p:nvPr/>
        </p:nvGrpSpPr>
        <p:grpSpPr bwMode="auto">
          <a:xfrm>
            <a:off x="5365750" y="3228975"/>
            <a:ext cx="158750" cy="501650"/>
            <a:chOff x="0" y="0"/>
            <a:chExt cx="361995" cy="1137830"/>
          </a:xfrm>
          <a:solidFill>
            <a:srgbClr val="00AAA2"/>
          </a:solidFill>
        </p:grpSpPr>
        <p:sp>
          <p:nvSpPr>
            <p:cNvPr id="10351" name="圆角矩形 329"/>
            <p:cNvSpPr>
              <a:spLocks noChangeArrowheads="1"/>
            </p:cNvSpPr>
            <p:nvPr/>
          </p:nvSpPr>
          <p:spPr bwMode="auto">
            <a:xfrm>
              <a:off x="66917" y="361539"/>
              <a:ext cx="226979" cy="255846"/>
            </a:xfrm>
            <a:prstGeom prst="roundRect">
              <a:avLst>
                <a:gd name="adj" fmla="val 349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352" name="圆角矩形 330"/>
            <p:cNvSpPr>
              <a:spLocks noChangeArrowheads="1"/>
            </p:cNvSpPr>
            <p:nvPr/>
          </p:nvSpPr>
          <p:spPr bwMode="auto">
            <a:xfrm rot="457219">
              <a:off x="0" y="289402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353" name="圆角矩形 331"/>
            <p:cNvSpPr>
              <a:spLocks noChangeArrowheads="1"/>
            </p:cNvSpPr>
            <p:nvPr/>
          </p:nvSpPr>
          <p:spPr bwMode="auto">
            <a:xfrm rot="21142781" flipH="1">
              <a:off x="295573" y="289385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10354" name="组合 332"/>
            <p:cNvGrpSpPr/>
            <p:nvPr/>
          </p:nvGrpSpPr>
          <p:grpSpPr bwMode="auto">
            <a:xfrm>
              <a:off x="53477" y="552808"/>
              <a:ext cx="251524" cy="585022"/>
              <a:chOff x="0" y="0"/>
              <a:chExt cx="251524" cy="585022"/>
            </a:xfrm>
            <a:grpFill/>
          </p:grpSpPr>
          <p:sp>
            <p:nvSpPr>
              <p:cNvPr id="10356" name="圆角矩形 334"/>
              <p:cNvSpPr>
                <a:spLocks noChangeArrowheads="1"/>
              </p:cNvSpPr>
              <p:nvPr/>
            </p:nvSpPr>
            <p:spPr bwMode="auto">
              <a:xfrm rot="21437231" flipH="1">
                <a:off x="145751" y="0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357" name="圆角矩形 335"/>
              <p:cNvSpPr>
                <a:spLocks noChangeArrowheads="1"/>
              </p:cNvSpPr>
              <p:nvPr/>
            </p:nvSpPr>
            <p:spPr bwMode="auto">
              <a:xfrm rot="162769">
                <a:off x="0" y="0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0355" name="Freeform 17"/>
            <p:cNvSpPr>
              <a:spLocks noEditPoints="1" noChangeArrowheads="1"/>
            </p:cNvSpPr>
            <p:nvPr/>
          </p:nvSpPr>
          <p:spPr bwMode="auto">
            <a:xfrm>
              <a:off x="16502" y="0"/>
              <a:ext cx="334161" cy="392185"/>
            </a:xfrm>
            <a:custGeom>
              <a:avLst/>
              <a:gdLst>
                <a:gd name="T0" fmla="*/ 2147483647 w 272"/>
                <a:gd name="T1" fmla="*/ 2147483647 h 320"/>
                <a:gd name="T2" fmla="*/ 2147483647 w 272"/>
                <a:gd name="T3" fmla="*/ 2147483647 h 320"/>
                <a:gd name="T4" fmla="*/ 2147483647 w 272"/>
                <a:gd name="T5" fmla="*/ 2147483647 h 320"/>
                <a:gd name="T6" fmla="*/ 2147483647 w 272"/>
                <a:gd name="T7" fmla="*/ 2147483647 h 320"/>
                <a:gd name="T8" fmla="*/ 2147483647 w 272"/>
                <a:gd name="T9" fmla="*/ 2147483647 h 320"/>
                <a:gd name="T10" fmla="*/ 2147483647 w 272"/>
                <a:gd name="T11" fmla="*/ 2147483647 h 320"/>
                <a:gd name="T12" fmla="*/ 2147483647 w 272"/>
                <a:gd name="T13" fmla="*/ 2147483647 h 320"/>
                <a:gd name="T14" fmla="*/ 2147483647 w 272"/>
                <a:gd name="T15" fmla="*/ 2147483647 h 320"/>
                <a:gd name="T16" fmla="*/ 2147483647 w 272"/>
                <a:gd name="T17" fmla="*/ 2147483647 h 320"/>
                <a:gd name="T18" fmla="*/ 2147483647 w 272"/>
                <a:gd name="T19" fmla="*/ 2147483647 h 320"/>
                <a:gd name="T20" fmla="*/ 2147483647 w 272"/>
                <a:gd name="T21" fmla="*/ 2147483647 h 320"/>
                <a:gd name="T22" fmla="*/ 2147483647 w 272"/>
                <a:gd name="T23" fmla="*/ 2147483647 h 320"/>
                <a:gd name="T24" fmla="*/ 2147483647 w 272"/>
                <a:gd name="T25" fmla="*/ 2147483647 h 320"/>
                <a:gd name="T26" fmla="*/ 2147483647 w 272"/>
                <a:gd name="T27" fmla="*/ 2147483647 h 320"/>
                <a:gd name="T28" fmla="*/ 2147483647 w 272"/>
                <a:gd name="T29" fmla="*/ 2147483647 h 320"/>
                <a:gd name="T30" fmla="*/ 2147483647 w 272"/>
                <a:gd name="T31" fmla="*/ 2147483647 h 320"/>
                <a:gd name="T32" fmla="*/ 2147483647 w 272"/>
                <a:gd name="T33" fmla="*/ 2147483647 h 320"/>
                <a:gd name="T34" fmla="*/ 2147483647 w 272"/>
                <a:gd name="T35" fmla="*/ 2147483647 h 320"/>
                <a:gd name="T36" fmla="*/ 2147483647 w 272"/>
                <a:gd name="T37" fmla="*/ 2147483647 h 320"/>
                <a:gd name="T38" fmla="*/ 2147483647 w 272"/>
                <a:gd name="T39" fmla="*/ 2147483647 h 320"/>
                <a:gd name="T40" fmla="*/ 2147483647 w 272"/>
                <a:gd name="T41" fmla="*/ 2147483647 h 320"/>
                <a:gd name="T42" fmla="*/ 2147483647 w 272"/>
                <a:gd name="T43" fmla="*/ 2147483647 h 320"/>
                <a:gd name="T44" fmla="*/ 2147483647 w 272"/>
                <a:gd name="T45" fmla="*/ 2147483647 h 320"/>
                <a:gd name="T46" fmla="*/ 2147483647 w 272"/>
                <a:gd name="T47" fmla="*/ 2147483647 h 320"/>
                <a:gd name="T48" fmla="*/ 2147483647 w 272"/>
                <a:gd name="T49" fmla="*/ 2147483647 h 320"/>
                <a:gd name="T50" fmla="*/ 2147483647 w 272"/>
                <a:gd name="T51" fmla="*/ 2147483647 h 320"/>
                <a:gd name="T52" fmla="*/ 2147483647 w 272"/>
                <a:gd name="T53" fmla="*/ 2147483647 h 320"/>
                <a:gd name="T54" fmla="*/ 2147483647 w 272"/>
                <a:gd name="T55" fmla="*/ 2147483647 h 320"/>
                <a:gd name="T56" fmla="*/ 2147483647 w 272"/>
                <a:gd name="T57" fmla="*/ 2147483647 h 320"/>
                <a:gd name="T58" fmla="*/ 2147483647 w 272"/>
                <a:gd name="T59" fmla="*/ 2147483647 h 320"/>
                <a:gd name="T60" fmla="*/ 2147483647 w 272"/>
                <a:gd name="T61" fmla="*/ 2147483647 h 320"/>
                <a:gd name="T62" fmla="*/ 2147483647 w 272"/>
                <a:gd name="T63" fmla="*/ 2147483647 h 320"/>
                <a:gd name="T64" fmla="*/ 2147483647 w 272"/>
                <a:gd name="T65" fmla="*/ 2147483647 h 320"/>
                <a:gd name="T66" fmla="*/ 2147483647 w 272"/>
                <a:gd name="T67" fmla="*/ 2147483647 h 320"/>
                <a:gd name="T68" fmla="*/ 2147483647 w 272"/>
                <a:gd name="T69" fmla="*/ 2147483647 h 320"/>
                <a:gd name="T70" fmla="*/ 2147483647 w 272"/>
                <a:gd name="T71" fmla="*/ 2147483647 h 320"/>
                <a:gd name="T72" fmla="*/ 2147483647 w 272"/>
                <a:gd name="T73" fmla="*/ 2147483647 h 320"/>
                <a:gd name="T74" fmla="*/ 2147483647 w 272"/>
                <a:gd name="T75" fmla="*/ 2147483647 h 320"/>
                <a:gd name="T76" fmla="*/ 2147483647 w 272"/>
                <a:gd name="T77" fmla="*/ 2147483647 h 320"/>
                <a:gd name="T78" fmla="*/ 2147483647 w 272"/>
                <a:gd name="T79" fmla="*/ 2147483647 h 320"/>
                <a:gd name="T80" fmla="*/ 2147483647 w 272"/>
                <a:gd name="T81" fmla="*/ 2147483647 h 320"/>
                <a:gd name="T82" fmla="*/ 2147483647 w 272"/>
                <a:gd name="T83" fmla="*/ 2147483647 h 320"/>
                <a:gd name="T84" fmla="*/ 2147483647 w 272"/>
                <a:gd name="T85" fmla="*/ 2147483647 h 320"/>
                <a:gd name="T86" fmla="*/ 2147483647 w 272"/>
                <a:gd name="T87" fmla="*/ 2147483647 h 320"/>
                <a:gd name="T88" fmla="*/ 2147483647 w 272"/>
                <a:gd name="T89" fmla="*/ 2147483647 h 320"/>
                <a:gd name="T90" fmla="*/ 2147483647 w 272"/>
                <a:gd name="T91" fmla="*/ 2147483647 h 320"/>
                <a:gd name="T92" fmla="*/ 2147483647 w 272"/>
                <a:gd name="T93" fmla="*/ 2147483647 h 320"/>
                <a:gd name="T94" fmla="*/ 2147483647 w 272"/>
                <a:gd name="T95" fmla="*/ 2147483647 h 320"/>
                <a:gd name="T96" fmla="*/ 2147483647 w 272"/>
                <a:gd name="T97" fmla="*/ 2147483647 h 320"/>
                <a:gd name="T98" fmla="*/ 2147483647 w 272"/>
                <a:gd name="T99" fmla="*/ 2147483647 h 320"/>
                <a:gd name="T100" fmla="*/ 2147483647 w 272"/>
                <a:gd name="T101" fmla="*/ 2147483647 h 320"/>
                <a:gd name="T102" fmla="*/ 2147483647 w 272"/>
                <a:gd name="T103" fmla="*/ 2147483647 h 320"/>
                <a:gd name="T104" fmla="*/ 2147483647 w 272"/>
                <a:gd name="T105" fmla="*/ 2147483647 h 320"/>
                <a:gd name="T106" fmla="*/ 2147483647 w 272"/>
                <a:gd name="T107" fmla="*/ 2147483647 h 320"/>
                <a:gd name="T108" fmla="*/ 2147483647 w 272"/>
                <a:gd name="T109" fmla="*/ 2147483647 h 3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2"/>
                <a:gd name="T166" fmla="*/ 0 h 320"/>
                <a:gd name="T167" fmla="*/ 272 w 272"/>
                <a:gd name="T168" fmla="*/ 320 h 32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11596" name="组合 336"/>
          <p:cNvGrpSpPr/>
          <p:nvPr/>
        </p:nvGrpSpPr>
        <p:grpSpPr bwMode="auto">
          <a:xfrm>
            <a:off x="5678488" y="3228975"/>
            <a:ext cx="158750" cy="501650"/>
            <a:chOff x="0" y="0"/>
            <a:chExt cx="361995" cy="1137830"/>
          </a:xfrm>
          <a:solidFill>
            <a:srgbClr val="00AAA2"/>
          </a:solidFill>
        </p:grpSpPr>
        <p:sp>
          <p:nvSpPr>
            <p:cNvPr id="10344" name="圆角矩形 337"/>
            <p:cNvSpPr>
              <a:spLocks noChangeArrowheads="1"/>
            </p:cNvSpPr>
            <p:nvPr/>
          </p:nvSpPr>
          <p:spPr bwMode="auto">
            <a:xfrm>
              <a:off x="66917" y="361539"/>
              <a:ext cx="226979" cy="255846"/>
            </a:xfrm>
            <a:prstGeom prst="roundRect">
              <a:avLst>
                <a:gd name="adj" fmla="val 349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345" name="圆角矩形 338"/>
            <p:cNvSpPr>
              <a:spLocks noChangeArrowheads="1"/>
            </p:cNvSpPr>
            <p:nvPr/>
          </p:nvSpPr>
          <p:spPr bwMode="auto">
            <a:xfrm rot="457219">
              <a:off x="0" y="289402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346" name="圆角矩形 339"/>
            <p:cNvSpPr>
              <a:spLocks noChangeArrowheads="1"/>
            </p:cNvSpPr>
            <p:nvPr/>
          </p:nvSpPr>
          <p:spPr bwMode="auto">
            <a:xfrm rot="21142781" flipH="1">
              <a:off x="295573" y="289385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10347" name="组合 340"/>
            <p:cNvGrpSpPr/>
            <p:nvPr/>
          </p:nvGrpSpPr>
          <p:grpSpPr bwMode="auto">
            <a:xfrm>
              <a:off x="53477" y="552808"/>
              <a:ext cx="251524" cy="585022"/>
              <a:chOff x="0" y="0"/>
              <a:chExt cx="251524" cy="585022"/>
            </a:xfrm>
            <a:grpFill/>
          </p:grpSpPr>
          <p:sp>
            <p:nvSpPr>
              <p:cNvPr id="10349" name="圆角矩形 342"/>
              <p:cNvSpPr>
                <a:spLocks noChangeArrowheads="1"/>
              </p:cNvSpPr>
              <p:nvPr/>
            </p:nvSpPr>
            <p:spPr bwMode="auto">
              <a:xfrm rot="21437231" flipH="1">
                <a:off x="145751" y="0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350" name="圆角矩形 343"/>
              <p:cNvSpPr>
                <a:spLocks noChangeArrowheads="1"/>
              </p:cNvSpPr>
              <p:nvPr/>
            </p:nvSpPr>
            <p:spPr bwMode="auto">
              <a:xfrm rot="162769">
                <a:off x="0" y="0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0348" name="Freeform 17"/>
            <p:cNvSpPr>
              <a:spLocks noEditPoints="1" noChangeArrowheads="1"/>
            </p:cNvSpPr>
            <p:nvPr/>
          </p:nvSpPr>
          <p:spPr bwMode="auto">
            <a:xfrm>
              <a:off x="16502" y="0"/>
              <a:ext cx="334161" cy="392185"/>
            </a:xfrm>
            <a:custGeom>
              <a:avLst/>
              <a:gdLst>
                <a:gd name="T0" fmla="*/ 2147483647 w 272"/>
                <a:gd name="T1" fmla="*/ 2147483647 h 320"/>
                <a:gd name="T2" fmla="*/ 2147483647 w 272"/>
                <a:gd name="T3" fmla="*/ 2147483647 h 320"/>
                <a:gd name="T4" fmla="*/ 2147483647 w 272"/>
                <a:gd name="T5" fmla="*/ 2147483647 h 320"/>
                <a:gd name="T6" fmla="*/ 2147483647 w 272"/>
                <a:gd name="T7" fmla="*/ 2147483647 h 320"/>
                <a:gd name="T8" fmla="*/ 2147483647 w 272"/>
                <a:gd name="T9" fmla="*/ 2147483647 h 320"/>
                <a:gd name="T10" fmla="*/ 2147483647 w 272"/>
                <a:gd name="T11" fmla="*/ 2147483647 h 320"/>
                <a:gd name="T12" fmla="*/ 2147483647 w 272"/>
                <a:gd name="T13" fmla="*/ 2147483647 h 320"/>
                <a:gd name="T14" fmla="*/ 2147483647 w 272"/>
                <a:gd name="T15" fmla="*/ 2147483647 h 320"/>
                <a:gd name="T16" fmla="*/ 2147483647 w 272"/>
                <a:gd name="T17" fmla="*/ 2147483647 h 320"/>
                <a:gd name="T18" fmla="*/ 2147483647 w 272"/>
                <a:gd name="T19" fmla="*/ 2147483647 h 320"/>
                <a:gd name="T20" fmla="*/ 2147483647 w 272"/>
                <a:gd name="T21" fmla="*/ 2147483647 h 320"/>
                <a:gd name="T22" fmla="*/ 2147483647 w 272"/>
                <a:gd name="T23" fmla="*/ 2147483647 h 320"/>
                <a:gd name="T24" fmla="*/ 2147483647 w 272"/>
                <a:gd name="T25" fmla="*/ 2147483647 h 320"/>
                <a:gd name="T26" fmla="*/ 2147483647 w 272"/>
                <a:gd name="T27" fmla="*/ 2147483647 h 320"/>
                <a:gd name="T28" fmla="*/ 2147483647 w 272"/>
                <a:gd name="T29" fmla="*/ 2147483647 h 320"/>
                <a:gd name="T30" fmla="*/ 2147483647 w 272"/>
                <a:gd name="T31" fmla="*/ 2147483647 h 320"/>
                <a:gd name="T32" fmla="*/ 2147483647 w 272"/>
                <a:gd name="T33" fmla="*/ 2147483647 h 320"/>
                <a:gd name="T34" fmla="*/ 2147483647 w 272"/>
                <a:gd name="T35" fmla="*/ 2147483647 h 320"/>
                <a:gd name="T36" fmla="*/ 2147483647 w 272"/>
                <a:gd name="T37" fmla="*/ 2147483647 h 320"/>
                <a:gd name="T38" fmla="*/ 2147483647 w 272"/>
                <a:gd name="T39" fmla="*/ 2147483647 h 320"/>
                <a:gd name="T40" fmla="*/ 2147483647 w 272"/>
                <a:gd name="T41" fmla="*/ 2147483647 h 320"/>
                <a:gd name="T42" fmla="*/ 2147483647 w 272"/>
                <a:gd name="T43" fmla="*/ 2147483647 h 320"/>
                <a:gd name="T44" fmla="*/ 2147483647 w 272"/>
                <a:gd name="T45" fmla="*/ 2147483647 h 320"/>
                <a:gd name="T46" fmla="*/ 2147483647 w 272"/>
                <a:gd name="T47" fmla="*/ 2147483647 h 320"/>
                <a:gd name="T48" fmla="*/ 2147483647 w 272"/>
                <a:gd name="T49" fmla="*/ 2147483647 h 320"/>
                <a:gd name="T50" fmla="*/ 2147483647 w 272"/>
                <a:gd name="T51" fmla="*/ 2147483647 h 320"/>
                <a:gd name="T52" fmla="*/ 2147483647 w 272"/>
                <a:gd name="T53" fmla="*/ 2147483647 h 320"/>
                <a:gd name="T54" fmla="*/ 2147483647 w 272"/>
                <a:gd name="T55" fmla="*/ 2147483647 h 320"/>
                <a:gd name="T56" fmla="*/ 2147483647 w 272"/>
                <a:gd name="T57" fmla="*/ 2147483647 h 320"/>
                <a:gd name="T58" fmla="*/ 2147483647 w 272"/>
                <a:gd name="T59" fmla="*/ 2147483647 h 320"/>
                <a:gd name="T60" fmla="*/ 2147483647 w 272"/>
                <a:gd name="T61" fmla="*/ 2147483647 h 320"/>
                <a:gd name="T62" fmla="*/ 2147483647 w 272"/>
                <a:gd name="T63" fmla="*/ 2147483647 h 320"/>
                <a:gd name="T64" fmla="*/ 2147483647 w 272"/>
                <a:gd name="T65" fmla="*/ 2147483647 h 320"/>
                <a:gd name="T66" fmla="*/ 2147483647 w 272"/>
                <a:gd name="T67" fmla="*/ 2147483647 h 320"/>
                <a:gd name="T68" fmla="*/ 2147483647 w 272"/>
                <a:gd name="T69" fmla="*/ 2147483647 h 320"/>
                <a:gd name="T70" fmla="*/ 2147483647 w 272"/>
                <a:gd name="T71" fmla="*/ 2147483647 h 320"/>
                <a:gd name="T72" fmla="*/ 2147483647 w 272"/>
                <a:gd name="T73" fmla="*/ 2147483647 h 320"/>
                <a:gd name="T74" fmla="*/ 2147483647 w 272"/>
                <a:gd name="T75" fmla="*/ 2147483647 h 320"/>
                <a:gd name="T76" fmla="*/ 2147483647 w 272"/>
                <a:gd name="T77" fmla="*/ 2147483647 h 320"/>
                <a:gd name="T78" fmla="*/ 2147483647 w 272"/>
                <a:gd name="T79" fmla="*/ 2147483647 h 320"/>
                <a:gd name="T80" fmla="*/ 2147483647 w 272"/>
                <a:gd name="T81" fmla="*/ 2147483647 h 320"/>
                <a:gd name="T82" fmla="*/ 2147483647 w 272"/>
                <a:gd name="T83" fmla="*/ 2147483647 h 320"/>
                <a:gd name="T84" fmla="*/ 2147483647 w 272"/>
                <a:gd name="T85" fmla="*/ 2147483647 h 320"/>
                <a:gd name="T86" fmla="*/ 2147483647 w 272"/>
                <a:gd name="T87" fmla="*/ 2147483647 h 320"/>
                <a:gd name="T88" fmla="*/ 2147483647 w 272"/>
                <a:gd name="T89" fmla="*/ 2147483647 h 320"/>
                <a:gd name="T90" fmla="*/ 2147483647 w 272"/>
                <a:gd name="T91" fmla="*/ 2147483647 h 320"/>
                <a:gd name="T92" fmla="*/ 2147483647 w 272"/>
                <a:gd name="T93" fmla="*/ 2147483647 h 320"/>
                <a:gd name="T94" fmla="*/ 2147483647 w 272"/>
                <a:gd name="T95" fmla="*/ 2147483647 h 320"/>
                <a:gd name="T96" fmla="*/ 2147483647 w 272"/>
                <a:gd name="T97" fmla="*/ 2147483647 h 320"/>
                <a:gd name="T98" fmla="*/ 2147483647 w 272"/>
                <a:gd name="T99" fmla="*/ 2147483647 h 320"/>
                <a:gd name="T100" fmla="*/ 2147483647 w 272"/>
                <a:gd name="T101" fmla="*/ 2147483647 h 320"/>
                <a:gd name="T102" fmla="*/ 2147483647 w 272"/>
                <a:gd name="T103" fmla="*/ 2147483647 h 320"/>
                <a:gd name="T104" fmla="*/ 2147483647 w 272"/>
                <a:gd name="T105" fmla="*/ 2147483647 h 320"/>
                <a:gd name="T106" fmla="*/ 2147483647 w 272"/>
                <a:gd name="T107" fmla="*/ 2147483647 h 320"/>
                <a:gd name="T108" fmla="*/ 2147483647 w 272"/>
                <a:gd name="T109" fmla="*/ 2147483647 h 3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2"/>
                <a:gd name="T166" fmla="*/ 0 h 320"/>
                <a:gd name="T167" fmla="*/ 272 w 272"/>
                <a:gd name="T168" fmla="*/ 320 h 32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11604" name="组合 344"/>
          <p:cNvGrpSpPr/>
          <p:nvPr/>
        </p:nvGrpSpPr>
        <p:grpSpPr bwMode="auto">
          <a:xfrm>
            <a:off x="5991225" y="3228975"/>
            <a:ext cx="158750" cy="501650"/>
            <a:chOff x="0" y="0"/>
            <a:chExt cx="361995" cy="1137830"/>
          </a:xfrm>
          <a:solidFill>
            <a:srgbClr val="00AAA2"/>
          </a:solidFill>
        </p:grpSpPr>
        <p:sp>
          <p:nvSpPr>
            <p:cNvPr id="10337" name="圆角矩形 345"/>
            <p:cNvSpPr>
              <a:spLocks noChangeArrowheads="1"/>
            </p:cNvSpPr>
            <p:nvPr/>
          </p:nvSpPr>
          <p:spPr bwMode="auto">
            <a:xfrm>
              <a:off x="66917" y="361539"/>
              <a:ext cx="226979" cy="255846"/>
            </a:xfrm>
            <a:prstGeom prst="roundRect">
              <a:avLst>
                <a:gd name="adj" fmla="val 349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338" name="圆角矩形 346"/>
            <p:cNvSpPr>
              <a:spLocks noChangeArrowheads="1"/>
            </p:cNvSpPr>
            <p:nvPr/>
          </p:nvSpPr>
          <p:spPr bwMode="auto">
            <a:xfrm rot="457219">
              <a:off x="0" y="289402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339" name="圆角矩形 347"/>
            <p:cNvSpPr>
              <a:spLocks noChangeArrowheads="1"/>
            </p:cNvSpPr>
            <p:nvPr/>
          </p:nvSpPr>
          <p:spPr bwMode="auto">
            <a:xfrm rot="21142781" flipH="1">
              <a:off x="295573" y="289385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10340" name="组合 348"/>
            <p:cNvGrpSpPr/>
            <p:nvPr/>
          </p:nvGrpSpPr>
          <p:grpSpPr bwMode="auto">
            <a:xfrm>
              <a:off x="53477" y="552808"/>
              <a:ext cx="251524" cy="585022"/>
              <a:chOff x="0" y="0"/>
              <a:chExt cx="251524" cy="585022"/>
            </a:xfrm>
            <a:grpFill/>
          </p:grpSpPr>
          <p:sp>
            <p:nvSpPr>
              <p:cNvPr id="10342" name="圆角矩形 350"/>
              <p:cNvSpPr>
                <a:spLocks noChangeArrowheads="1"/>
              </p:cNvSpPr>
              <p:nvPr/>
            </p:nvSpPr>
            <p:spPr bwMode="auto">
              <a:xfrm rot="21437231" flipH="1">
                <a:off x="145751" y="0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343" name="圆角矩形 351"/>
              <p:cNvSpPr>
                <a:spLocks noChangeArrowheads="1"/>
              </p:cNvSpPr>
              <p:nvPr/>
            </p:nvSpPr>
            <p:spPr bwMode="auto">
              <a:xfrm rot="162769">
                <a:off x="0" y="0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0341" name="Freeform 17"/>
            <p:cNvSpPr>
              <a:spLocks noEditPoints="1" noChangeArrowheads="1"/>
            </p:cNvSpPr>
            <p:nvPr/>
          </p:nvSpPr>
          <p:spPr bwMode="auto">
            <a:xfrm>
              <a:off x="16502" y="0"/>
              <a:ext cx="334161" cy="392185"/>
            </a:xfrm>
            <a:custGeom>
              <a:avLst/>
              <a:gdLst>
                <a:gd name="T0" fmla="*/ 2147483647 w 272"/>
                <a:gd name="T1" fmla="*/ 2147483647 h 320"/>
                <a:gd name="T2" fmla="*/ 2147483647 w 272"/>
                <a:gd name="T3" fmla="*/ 2147483647 h 320"/>
                <a:gd name="T4" fmla="*/ 2147483647 w 272"/>
                <a:gd name="T5" fmla="*/ 2147483647 h 320"/>
                <a:gd name="T6" fmla="*/ 2147483647 w 272"/>
                <a:gd name="T7" fmla="*/ 2147483647 h 320"/>
                <a:gd name="T8" fmla="*/ 2147483647 w 272"/>
                <a:gd name="T9" fmla="*/ 2147483647 h 320"/>
                <a:gd name="T10" fmla="*/ 2147483647 w 272"/>
                <a:gd name="T11" fmla="*/ 2147483647 h 320"/>
                <a:gd name="T12" fmla="*/ 2147483647 w 272"/>
                <a:gd name="T13" fmla="*/ 2147483647 h 320"/>
                <a:gd name="T14" fmla="*/ 2147483647 w 272"/>
                <a:gd name="T15" fmla="*/ 2147483647 h 320"/>
                <a:gd name="T16" fmla="*/ 2147483647 w 272"/>
                <a:gd name="T17" fmla="*/ 2147483647 h 320"/>
                <a:gd name="T18" fmla="*/ 2147483647 w 272"/>
                <a:gd name="T19" fmla="*/ 2147483647 h 320"/>
                <a:gd name="T20" fmla="*/ 2147483647 w 272"/>
                <a:gd name="T21" fmla="*/ 2147483647 h 320"/>
                <a:gd name="T22" fmla="*/ 2147483647 w 272"/>
                <a:gd name="T23" fmla="*/ 2147483647 h 320"/>
                <a:gd name="T24" fmla="*/ 2147483647 w 272"/>
                <a:gd name="T25" fmla="*/ 2147483647 h 320"/>
                <a:gd name="T26" fmla="*/ 2147483647 w 272"/>
                <a:gd name="T27" fmla="*/ 2147483647 h 320"/>
                <a:gd name="T28" fmla="*/ 2147483647 w 272"/>
                <a:gd name="T29" fmla="*/ 2147483647 h 320"/>
                <a:gd name="T30" fmla="*/ 2147483647 w 272"/>
                <a:gd name="T31" fmla="*/ 2147483647 h 320"/>
                <a:gd name="T32" fmla="*/ 2147483647 w 272"/>
                <a:gd name="T33" fmla="*/ 2147483647 h 320"/>
                <a:gd name="T34" fmla="*/ 2147483647 w 272"/>
                <a:gd name="T35" fmla="*/ 2147483647 h 320"/>
                <a:gd name="T36" fmla="*/ 2147483647 w 272"/>
                <a:gd name="T37" fmla="*/ 2147483647 h 320"/>
                <a:gd name="T38" fmla="*/ 2147483647 w 272"/>
                <a:gd name="T39" fmla="*/ 2147483647 h 320"/>
                <a:gd name="T40" fmla="*/ 2147483647 w 272"/>
                <a:gd name="T41" fmla="*/ 2147483647 h 320"/>
                <a:gd name="T42" fmla="*/ 2147483647 w 272"/>
                <a:gd name="T43" fmla="*/ 2147483647 h 320"/>
                <a:gd name="T44" fmla="*/ 2147483647 w 272"/>
                <a:gd name="T45" fmla="*/ 2147483647 h 320"/>
                <a:gd name="T46" fmla="*/ 2147483647 w 272"/>
                <a:gd name="T47" fmla="*/ 2147483647 h 320"/>
                <a:gd name="T48" fmla="*/ 2147483647 w 272"/>
                <a:gd name="T49" fmla="*/ 2147483647 h 320"/>
                <a:gd name="T50" fmla="*/ 2147483647 w 272"/>
                <a:gd name="T51" fmla="*/ 2147483647 h 320"/>
                <a:gd name="T52" fmla="*/ 2147483647 w 272"/>
                <a:gd name="T53" fmla="*/ 2147483647 h 320"/>
                <a:gd name="T54" fmla="*/ 2147483647 w 272"/>
                <a:gd name="T55" fmla="*/ 2147483647 h 320"/>
                <a:gd name="T56" fmla="*/ 2147483647 w 272"/>
                <a:gd name="T57" fmla="*/ 2147483647 h 320"/>
                <a:gd name="T58" fmla="*/ 2147483647 w 272"/>
                <a:gd name="T59" fmla="*/ 2147483647 h 320"/>
                <a:gd name="T60" fmla="*/ 2147483647 w 272"/>
                <a:gd name="T61" fmla="*/ 2147483647 h 320"/>
                <a:gd name="T62" fmla="*/ 2147483647 w 272"/>
                <a:gd name="T63" fmla="*/ 2147483647 h 320"/>
                <a:gd name="T64" fmla="*/ 2147483647 w 272"/>
                <a:gd name="T65" fmla="*/ 2147483647 h 320"/>
                <a:gd name="T66" fmla="*/ 2147483647 w 272"/>
                <a:gd name="T67" fmla="*/ 2147483647 h 320"/>
                <a:gd name="T68" fmla="*/ 2147483647 w 272"/>
                <a:gd name="T69" fmla="*/ 2147483647 h 320"/>
                <a:gd name="T70" fmla="*/ 2147483647 w 272"/>
                <a:gd name="T71" fmla="*/ 2147483647 h 320"/>
                <a:gd name="T72" fmla="*/ 2147483647 w 272"/>
                <a:gd name="T73" fmla="*/ 2147483647 h 320"/>
                <a:gd name="T74" fmla="*/ 2147483647 w 272"/>
                <a:gd name="T75" fmla="*/ 2147483647 h 320"/>
                <a:gd name="T76" fmla="*/ 2147483647 w 272"/>
                <a:gd name="T77" fmla="*/ 2147483647 h 320"/>
                <a:gd name="T78" fmla="*/ 2147483647 w 272"/>
                <a:gd name="T79" fmla="*/ 2147483647 h 320"/>
                <a:gd name="T80" fmla="*/ 2147483647 w 272"/>
                <a:gd name="T81" fmla="*/ 2147483647 h 320"/>
                <a:gd name="T82" fmla="*/ 2147483647 w 272"/>
                <a:gd name="T83" fmla="*/ 2147483647 h 320"/>
                <a:gd name="T84" fmla="*/ 2147483647 w 272"/>
                <a:gd name="T85" fmla="*/ 2147483647 h 320"/>
                <a:gd name="T86" fmla="*/ 2147483647 w 272"/>
                <a:gd name="T87" fmla="*/ 2147483647 h 320"/>
                <a:gd name="T88" fmla="*/ 2147483647 w 272"/>
                <a:gd name="T89" fmla="*/ 2147483647 h 320"/>
                <a:gd name="T90" fmla="*/ 2147483647 w 272"/>
                <a:gd name="T91" fmla="*/ 2147483647 h 320"/>
                <a:gd name="T92" fmla="*/ 2147483647 w 272"/>
                <a:gd name="T93" fmla="*/ 2147483647 h 320"/>
                <a:gd name="T94" fmla="*/ 2147483647 w 272"/>
                <a:gd name="T95" fmla="*/ 2147483647 h 320"/>
                <a:gd name="T96" fmla="*/ 2147483647 w 272"/>
                <a:gd name="T97" fmla="*/ 2147483647 h 320"/>
                <a:gd name="T98" fmla="*/ 2147483647 w 272"/>
                <a:gd name="T99" fmla="*/ 2147483647 h 320"/>
                <a:gd name="T100" fmla="*/ 2147483647 w 272"/>
                <a:gd name="T101" fmla="*/ 2147483647 h 320"/>
                <a:gd name="T102" fmla="*/ 2147483647 w 272"/>
                <a:gd name="T103" fmla="*/ 2147483647 h 320"/>
                <a:gd name="T104" fmla="*/ 2147483647 w 272"/>
                <a:gd name="T105" fmla="*/ 2147483647 h 320"/>
                <a:gd name="T106" fmla="*/ 2147483647 w 272"/>
                <a:gd name="T107" fmla="*/ 2147483647 h 320"/>
                <a:gd name="T108" fmla="*/ 2147483647 w 272"/>
                <a:gd name="T109" fmla="*/ 2147483647 h 3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2"/>
                <a:gd name="T166" fmla="*/ 0 h 320"/>
                <a:gd name="T167" fmla="*/ 272 w 272"/>
                <a:gd name="T168" fmla="*/ 320 h 32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11612" name="组合 352"/>
          <p:cNvGrpSpPr/>
          <p:nvPr/>
        </p:nvGrpSpPr>
        <p:grpSpPr bwMode="auto">
          <a:xfrm>
            <a:off x="6303963" y="3228975"/>
            <a:ext cx="158750" cy="501650"/>
            <a:chOff x="0" y="0"/>
            <a:chExt cx="361995" cy="1137830"/>
          </a:xfrm>
          <a:solidFill>
            <a:srgbClr val="00AAA2"/>
          </a:solidFill>
        </p:grpSpPr>
        <p:sp>
          <p:nvSpPr>
            <p:cNvPr id="10330" name="圆角矩形 353"/>
            <p:cNvSpPr>
              <a:spLocks noChangeArrowheads="1"/>
            </p:cNvSpPr>
            <p:nvPr/>
          </p:nvSpPr>
          <p:spPr bwMode="auto">
            <a:xfrm>
              <a:off x="66917" y="361539"/>
              <a:ext cx="226979" cy="255846"/>
            </a:xfrm>
            <a:prstGeom prst="roundRect">
              <a:avLst>
                <a:gd name="adj" fmla="val 349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331" name="圆角矩形 354"/>
            <p:cNvSpPr>
              <a:spLocks noChangeArrowheads="1"/>
            </p:cNvSpPr>
            <p:nvPr/>
          </p:nvSpPr>
          <p:spPr bwMode="auto">
            <a:xfrm rot="457219">
              <a:off x="0" y="289402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332" name="圆角矩形 355"/>
            <p:cNvSpPr>
              <a:spLocks noChangeArrowheads="1"/>
            </p:cNvSpPr>
            <p:nvPr/>
          </p:nvSpPr>
          <p:spPr bwMode="auto">
            <a:xfrm rot="21142781" flipH="1">
              <a:off x="295573" y="289385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10333" name="组合 356"/>
            <p:cNvGrpSpPr/>
            <p:nvPr/>
          </p:nvGrpSpPr>
          <p:grpSpPr bwMode="auto">
            <a:xfrm>
              <a:off x="53477" y="552808"/>
              <a:ext cx="251524" cy="585022"/>
              <a:chOff x="0" y="0"/>
              <a:chExt cx="251524" cy="585022"/>
            </a:xfrm>
            <a:grpFill/>
          </p:grpSpPr>
          <p:sp>
            <p:nvSpPr>
              <p:cNvPr id="10335" name="圆角矩形 358"/>
              <p:cNvSpPr>
                <a:spLocks noChangeArrowheads="1"/>
              </p:cNvSpPr>
              <p:nvPr/>
            </p:nvSpPr>
            <p:spPr bwMode="auto">
              <a:xfrm rot="21437231" flipH="1">
                <a:off x="145751" y="0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336" name="圆角矩形 359"/>
              <p:cNvSpPr>
                <a:spLocks noChangeArrowheads="1"/>
              </p:cNvSpPr>
              <p:nvPr/>
            </p:nvSpPr>
            <p:spPr bwMode="auto">
              <a:xfrm rot="162769">
                <a:off x="0" y="0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0334" name="Freeform 17"/>
            <p:cNvSpPr>
              <a:spLocks noEditPoints="1" noChangeArrowheads="1"/>
            </p:cNvSpPr>
            <p:nvPr/>
          </p:nvSpPr>
          <p:spPr bwMode="auto">
            <a:xfrm>
              <a:off x="16502" y="0"/>
              <a:ext cx="334161" cy="392185"/>
            </a:xfrm>
            <a:custGeom>
              <a:avLst/>
              <a:gdLst>
                <a:gd name="T0" fmla="*/ 2147483647 w 272"/>
                <a:gd name="T1" fmla="*/ 2147483647 h 320"/>
                <a:gd name="T2" fmla="*/ 2147483647 w 272"/>
                <a:gd name="T3" fmla="*/ 2147483647 h 320"/>
                <a:gd name="T4" fmla="*/ 2147483647 w 272"/>
                <a:gd name="T5" fmla="*/ 2147483647 h 320"/>
                <a:gd name="T6" fmla="*/ 2147483647 w 272"/>
                <a:gd name="T7" fmla="*/ 2147483647 h 320"/>
                <a:gd name="T8" fmla="*/ 2147483647 w 272"/>
                <a:gd name="T9" fmla="*/ 2147483647 h 320"/>
                <a:gd name="T10" fmla="*/ 2147483647 w 272"/>
                <a:gd name="T11" fmla="*/ 2147483647 h 320"/>
                <a:gd name="T12" fmla="*/ 2147483647 w 272"/>
                <a:gd name="T13" fmla="*/ 2147483647 h 320"/>
                <a:gd name="T14" fmla="*/ 2147483647 w 272"/>
                <a:gd name="T15" fmla="*/ 2147483647 h 320"/>
                <a:gd name="T16" fmla="*/ 2147483647 w 272"/>
                <a:gd name="T17" fmla="*/ 2147483647 h 320"/>
                <a:gd name="T18" fmla="*/ 2147483647 w 272"/>
                <a:gd name="T19" fmla="*/ 2147483647 h 320"/>
                <a:gd name="T20" fmla="*/ 2147483647 w 272"/>
                <a:gd name="T21" fmla="*/ 2147483647 h 320"/>
                <a:gd name="T22" fmla="*/ 2147483647 w 272"/>
                <a:gd name="T23" fmla="*/ 2147483647 h 320"/>
                <a:gd name="T24" fmla="*/ 2147483647 w 272"/>
                <a:gd name="T25" fmla="*/ 2147483647 h 320"/>
                <a:gd name="T26" fmla="*/ 2147483647 w 272"/>
                <a:gd name="T27" fmla="*/ 2147483647 h 320"/>
                <a:gd name="T28" fmla="*/ 2147483647 w 272"/>
                <a:gd name="T29" fmla="*/ 2147483647 h 320"/>
                <a:gd name="T30" fmla="*/ 2147483647 w 272"/>
                <a:gd name="T31" fmla="*/ 2147483647 h 320"/>
                <a:gd name="T32" fmla="*/ 2147483647 w 272"/>
                <a:gd name="T33" fmla="*/ 2147483647 h 320"/>
                <a:gd name="T34" fmla="*/ 2147483647 w 272"/>
                <a:gd name="T35" fmla="*/ 2147483647 h 320"/>
                <a:gd name="T36" fmla="*/ 2147483647 w 272"/>
                <a:gd name="T37" fmla="*/ 2147483647 h 320"/>
                <a:gd name="T38" fmla="*/ 2147483647 w 272"/>
                <a:gd name="T39" fmla="*/ 2147483647 h 320"/>
                <a:gd name="T40" fmla="*/ 2147483647 w 272"/>
                <a:gd name="T41" fmla="*/ 2147483647 h 320"/>
                <a:gd name="T42" fmla="*/ 2147483647 w 272"/>
                <a:gd name="T43" fmla="*/ 2147483647 h 320"/>
                <a:gd name="T44" fmla="*/ 2147483647 w 272"/>
                <a:gd name="T45" fmla="*/ 2147483647 h 320"/>
                <a:gd name="T46" fmla="*/ 2147483647 w 272"/>
                <a:gd name="T47" fmla="*/ 2147483647 h 320"/>
                <a:gd name="T48" fmla="*/ 2147483647 w 272"/>
                <a:gd name="T49" fmla="*/ 2147483647 h 320"/>
                <a:gd name="T50" fmla="*/ 2147483647 w 272"/>
                <a:gd name="T51" fmla="*/ 2147483647 h 320"/>
                <a:gd name="T52" fmla="*/ 2147483647 w 272"/>
                <a:gd name="T53" fmla="*/ 2147483647 h 320"/>
                <a:gd name="T54" fmla="*/ 2147483647 w 272"/>
                <a:gd name="T55" fmla="*/ 2147483647 h 320"/>
                <a:gd name="T56" fmla="*/ 2147483647 w 272"/>
                <a:gd name="T57" fmla="*/ 2147483647 h 320"/>
                <a:gd name="T58" fmla="*/ 2147483647 w 272"/>
                <a:gd name="T59" fmla="*/ 2147483647 h 320"/>
                <a:gd name="T60" fmla="*/ 2147483647 w 272"/>
                <a:gd name="T61" fmla="*/ 2147483647 h 320"/>
                <a:gd name="T62" fmla="*/ 2147483647 w 272"/>
                <a:gd name="T63" fmla="*/ 2147483647 h 320"/>
                <a:gd name="T64" fmla="*/ 2147483647 w 272"/>
                <a:gd name="T65" fmla="*/ 2147483647 h 320"/>
                <a:gd name="T66" fmla="*/ 2147483647 w 272"/>
                <a:gd name="T67" fmla="*/ 2147483647 h 320"/>
                <a:gd name="T68" fmla="*/ 2147483647 w 272"/>
                <a:gd name="T69" fmla="*/ 2147483647 h 320"/>
                <a:gd name="T70" fmla="*/ 2147483647 w 272"/>
                <a:gd name="T71" fmla="*/ 2147483647 h 320"/>
                <a:gd name="T72" fmla="*/ 2147483647 w 272"/>
                <a:gd name="T73" fmla="*/ 2147483647 h 320"/>
                <a:gd name="T74" fmla="*/ 2147483647 w 272"/>
                <a:gd name="T75" fmla="*/ 2147483647 h 320"/>
                <a:gd name="T76" fmla="*/ 2147483647 w 272"/>
                <a:gd name="T77" fmla="*/ 2147483647 h 320"/>
                <a:gd name="T78" fmla="*/ 2147483647 w 272"/>
                <a:gd name="T79" fmla="*/ 2147483647 h 320"/>
                <a:gd name="T80" fmla="*/ 2147483647 w 272"/>
                <a:gd name="T81" fmla="*/ 2147483647 h 320"/>
                <a:gd name="T82" fmla="*/ 2147483647 w 272"/>
                <a:gd name="T83" fmla="*/ 2147483647 h 320"/>
                <a:gd name="T84" fmla="*/ 2147483647 w 272"/>
                <a:gd name="T85" fmla="*/ 2147483647 h 320"/>
                <a:gd name="T86" fmla="*/ 2147483647 w 272"/>
                <a:gd name="T87" fmla="*/ 2147483647 h 320"/>
                <a:gd name="T88" fmla="*/ 2147483647 w 272"/>
                <a:gd name="T89" fmla="*/ 2147483647 h 320"/>
                <a:gd name="T90" fmla="*/ 2147483647 w 272"/>
                <a:gd name="T91" fmla="*/ 2147483647 h 320"/>
                <a:gd name="T92" fmla="*/ 2147483647 w 272"/>
                <a:gd name="T93" fmla="*/ 2147483647 h 320"/>
                <a:gd name="T94" fmla="*/ 2147483647 w 272"/>
                <a:gd name="T95" fmla="*/ 2147483647 h 320"/>
                <a:gd name="T96" fmla="*/ 2147483647 w 272"/>
                <a:gd name="T97" fmla="*/ 2147483647 h 320"/>
                <a:gd name="T98" fmla="*/ 2147483647 w 272"/>
                <a:gd name="T99" fmla="*/ 2147483647 h 320"/>
                <a:gd name="T100" fmla="*/ 2147483647 w 272"/>
                <a:gd name="T101" fmla="*/ 2147483647 h 320"/>
                <a:gd name="T102" fmla="*/ 2147483647 w 272"/>
                <a:gd name="T103" fmla="*/ 2147483647 h 320"/>
                <a:gd name="T104" fmla="*/ 2147483647 w 272"/>
                <a:gd name="T105" fmla="*/ 2147483647 h 320"/>
                <a:gd name="T106" fmla="*/ 2147483647 w 272"/>
                <a:gd name="T107" fmla="*/ 2147483647 h 320"/>
                <a:gd name="T108" fmla="*/ 2147483647 w 272"/>
                <a:gd name="T109" fmla="*/ 2147483647 h 3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2"/>
                <a:gd name="T166" fmla="*/ 0 h 320"/>
                <a:gd name="T167" fmla="*/ 272 w 272"/>
                <a:gd name="T168" fmla="*/ 320 h 32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11620" name="组合 360"/>
          <p:cNvGrpSpPr/>
          <p:nvPr/>
        </p:nvGrpSpPr>
        <p:grpSpPr bwMode="auto">
          <a:xfrm>
            <a:off x="6616700" y="3228975"/>
            <a:ext cx="158750" cy="501650"/>
            <a:chOff x="0" y="0"/>
            <a:chExt cx="361995" cy="1137830"/>
          </a:xfrm>
          <a:solidFill>
            <a:srgbClr val="294A5A"/>
          </a:solidFill>
        </p:grpSpPr>
        <p:sp>
          <p:nvSpPr>
            <p:cNvPr id="10323" name="圆角矩形 361"/>
            <p:cNvSpPr>
              <a:spLocks noChangeArrowheads="1"/>
            </p:cNvSpPr>
            <p:nvPr/>
          </p:nvSpPr>
          <p:spPr bwMode="auto">
            <a:xfrm>
              <a:off x="66917" y="361539"/>
              <a:ext cx="226979" cy="255846"/>
            </a:xfrm>
            <a:prstGeom prst="roundRect">
              <a:avLst>
                <a:gd name="adj" fmla="val 349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324" name="圆角矩形 362"/>
            <p:cNvSpPr>
              <a:spLocks noChangeArrowheads="1"/>
            </p:cNvSpPr>
            <p:nvPr/>
          </p:nvSpPr>
          <p:spPr bwMode="auto">
            <a:xfrm rot="457219">
              <a:off x="0" y="289402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325" name="圆角矩形 363"/>
            <p:cNvSpPr>
              <a:spLocks noChangeArrowheads="1"/>
            </p:cNvSpPr>
            <p:nvPr/>
          </p:nvSpPr>
          <p:spPr bwMode="auto">
            <a:xfrm rot="21142781" flipH="1">
              <a:off x="295573" y="289385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10326" name="组合 364"/>
            <p:cNvGrpSpPr/>
            <p:nvPr/>
          </p:nvGrpSpPr>
          <p:grpSpPr bwMode="auto">
            <a:xfrm>
              <a:off x="53477" y="552808"/>
              <a:ext cx="251524" cy="585022"/>
              <a:chOff x="0" y="0"/>
              <a:chExt cx="251524" cy="585022"/>
            </a:xfrm>
            <a:grpFill/>
          </p:grpSpPr>
          <p:sp>
            <p:nvSpPr>
              <p:cNvPr id="10328" name="圆角矩形 366"/>
              <p:cNvSpPr>
                <a:spLocks noChangeArrowheads="1"/>
              </p:cNvSpPr>
              <p:nvPr/>
            </p:nvSpPr>
            <p:spPr bwMode="auto">
              <a:xfrm rot="21437231" flipH="1">
                <a:off x="145751" y="0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329" name="圆角矩形 367"/>
              <p:cNvSpPr>
                <a:spLocks noChangeArrowheads="1"/>
              </p:cNvSpPr>
              <p:nvPr/>
            </p:nvSpPr>
            <p:spPr bwMode="auto">
              <a:xfrm rot="162769">
                <a:off x="0" y="0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0327" name="Freeform 17"/>
            <p:cNvSpPr>
              <a:spLocks noEditPoints="1" noChangeArrowheads="1"/>
            </p:cNvSpPr>
            <p:nvPr/>
          </p:nvSpPr>
          <p:spPr bwMode="auto">
            <a:xfrm>
              <a:off x="16502" y="0"/>
              <a:ext cx="334161" cy="392185"/>
            </a:xfrm>
            <a:custGeom>
              <a:avLst/>
              <a:gdLst>
                <a:gd name="T0" fmla="*/ 2147483647 w 272"/>
                <a:gd name="T1" fmla="*/ 2147483647 h 320"/>
                <a:gd name="T2" fmla="*/ 2147483647 w 272"/>
                <a:gd name="T3" fmla="*/ 2147483647 h 320"/>
                <a:gd name="T4" fmla="*/ 2147483647 w 272"/>
                <a:gd name="T5" fmla="*/ 2147483647 h 320"/>
                <a:gd name="T6" fmla="*/ 2147483647 w 272"/>
                <a:gd name="T7" fmla="*/ 2147483647 h 320"/>
                <a:gd name="T8" fmla="*/ 2147483647 w 272"/>
                <a:gd name="T9" fmla="*/ 2147483647 h 320"/>
                <a:gd name="T10" fmla="*/ 2147483647 w 272"/>
                <a:gd name="T11" fmla="*/ 2147483647 h 320"/>
                <a:gd name="T12" fmla="*/ 2147483647 w 272"/>
                <a:gd name="T13" fmla="*/ 2147483647 h 320"/>
                <a:gd name="T14" fmla="*/ 2147483647 w 272"/>
                <a:gd name="T15" fmla="*/ 2147483647 h 320"/>
                <a:gd name="T16" fmla="*/ 2147483647 w 272"/>
                <a:gd name="T17" fmla="*/ 2147483647 h 320"/>
                <a:gd name="T18" fmla="*/ 2147483647 w 272"/>
                <a:gd name="T19" fmla="*/ 2147483647 h 320"/>
                <a:gd name="T20" fmla="*/ 2147483647 w 272"/>
                <a:gd name="T21" fmla="*/ 2147483647 h 320"/>
                <a:gd name="T22" fmla="*/ 2147483647 w 272"/>
                <a:gd name="T23" fmla="*/ 2147483647 h 320"/>
                <a:gd name="T24" fmla="*/ 2147483647 w 272"/>
                <a:gd name="T25" fmla="*/ 2147483647 h 320"/>
                <a:gd name="T26" fmla="*/ 2147483647 w 272"/>
                <a:gd name="T27" fmla="*/ 2147483647 h 320"/>
                <a:gd name="T28" fmla="*/ 2147483647 w 272"/>
                <a:gd name="T29" fmla="*/ 2147483647 h 320"/>
                <a:gd name="T30" fmla="*/ 2147483647 w 272"/>
                <a:gd name="T31" fmla="*/ 2147483647 h 320"/>
                <a:gd name="T32" fmla="*/ 2147483647 w 272"/>
                <a:gd name="T33" fmla="*/ 2147483647 h 320"/>
                <a:gd name="T34" fmla="*/ 2147483647 w 272"/>
                <a:gd name="T35" fmla="*/ 2147483647 h 320"/>
                <a:gd name="T36" fmla="*/ 2147483647 w 272"/>
                <a:gd name="T37" fmla="*/ 2147483647 h 320"/>
                <a:gd name="T38" fmla="*/ 2147483647 w 272"/>
                <a:gd name="T39" fmla="*/ 2147483647 h 320"/>
                <a:gd name="T40" fmla="*/ 2147483647 w 272"/>
                <a:gd name="T41" fmla="*/ 2147483647 h 320"/>
                <a:gd name="T42" fmla="*/ 2147483647 w 272"/>
                <a:gd name="T43" fmla="*/ 2147483647 h 320"/>
                <a:gd name="T44" fmla="*/ 2147483647 w 272"/>
                <a:gd name="T45" fmla="*/ 2147483647 h 320"/>
                <a:gd name="T46" fmla="*/ 2147483647 w 272"/>
                <a:gd name="T47" fmla="*/ 2147483647 h 320"/>
                <a:gd name="T48" fmla="*/ 2147483647 w 272"/>
                <a:gd name="T49" fmla="*/ 2147483647 h 320"/>
                <a:gd name="T50" fmla="*/ 2147483647 w 272"/>
                <a:gd name="T51" fmla="*/ 2147483647 h 320"/>
                <a:gd name="T52" fmla="*/ 2147483647 w 272"/>
                <a:gd name="T53" fmla="*/ 2147483647 h 320"/>
                <a:gd name="T54" fmla="*/ 2147483647 w 272"/>
                <a:gd name="T55" fmla="*/ 2147483647 h 320"/>
                <a:gd name="T56" fmla="*/ 2147483647 w 272"/>
                <a:gd name="T57" fmla="*/ 2147483647 h 320"/>
                <a:gd name="T58" fmla="*/ 2147483647 w 272"/>
                <a:gd name="T59" fmla="*/ 2147483647 h 320"/>
                <a:gd name="T60" fmla="*/ 2147483647 w 272"/>
                <a:gd name="T61" fmla="*/ 2147483647 h 320"/>
                <a:gd name="T62" fmla="*/ 2147483647 w 272"/>
                <a:gd name="T63" fmla="*/ 2147483647 h 320"/>
                <a:gd name="T64" fmla="*/ 2147483647 w 272"/>
                <a:gd name="T65" fmla="*/ 2147483647 h 320"/>
                <a:gd name="T66" fmla="*/ 2147483647 w 272"/>
                <a:gd name="T67" fmla="*/ 2147483647 h 320"/>
                <a:gd name="T68" fmla="*/ 2147483647 w 272"/>
                <a:gd name="T69" fmla="*/ 2147483647 h 320"/>
                <a:gd name="T70" fmla="*/ 2147483647 w 272"/>
                <a:gd name="T71" fmla="*/ 2147483647 h 320"/>
                <a:gd name="T72" fmla="*/ 2147483647 w 272"/>
                <a:gd name="T73" fmla="*/ 2147483647 h 320"/>
                <a:gd name="T74" fmla="*/ 2147483647 w 272"/>
                <a:gd name="T75" fmla="*/ 2147483647 h 320"/>
                <a:gd name="T76" fmla="*/ 2147483647 w 272"/>
                <a:gd name="T77" fmla="*/ 2147483647 h 320"/>
                <a:gd name="T78" fmla="*/ 2147483647 w 272"/>
                <a:gd name="T79" fmla="*/ 2147483647 h 320"/>
                <a:gd name="T80" fmla="*/ 2147483647 w 272"/>
                <a:gd name="T81" fmla="*/ 2147483647 h 320"/>
                <a:gd name="T82" fmla="*/ 2147483647 w 272"/>
                <a:gd name="T83" fmla="*/ 2147483647 h 320"/>
                <a:gd name="T84" fmla="*/ 2147483647 w 272"/>
                <a:gd name="T85" fmla="*/ 2147483647 h 320"/>
                <a:gd name="T86" fmla="*/ 2147483647 w 272"/>
                <a:gd name="T87" fmla="*/ 2147483647 h 320"/>
                <a:gd name="T88" fmla="*/ 2147483647 w 272"/>
                <a:gd name="T89" fmla="*/ 2147483647 h 320"/>
                <a:gd name="T90" fmla="*/ 2147483647 w 272"/>
                <a:gd name="T91" fmla="*/ 2147483647 h 320"/>
                <a:gd name="T92" fmla="*/ 2147483647 w 272"/>
                <a:gd name="T93" fmla="*/ 2147483647 h 320"/>
                <a:gd name="T94" fmla="*/ 2147483647 w 272"/>
                <a:gd name="T95" fmla="*/ 2147483647 h 320"/>
                <a:gd name="T96" fmla="*/ 2147483647 w 272"/>
                <a:gd name="T97" fmla="*/ 2147483647 h 320"/>
                <a:gd name="T98" fmla="*/ 2147483647 w 272"/>
                <a:gd name="T99" fmla="*/ 2147483647 h 320"/>
                <a:gd name="T100" fmla="*/ 2147483647 w 272"/>
                <a:gd name="T101" fmla="*/ 2147483647 h 320"/>
                <a:gd name="T102" fmla="*/ 2147483647 w 272"/>
                <a:gd name="T103" fmla="*/ 2147483647 h 320"/>
                <a:gd name="T104" fmla="*/ 2147483647 w 272"/>
                <a:gd name="T105" fmla="*/ 2147483647 h 320"/>
                <a:gd name="T106" fmla="*/ 2147483647 w 272"/>
                <a:gd name="T107" fmla="*/ 2147483647 h 320"/>
                <a:gd name="T108" fmla="*/ 2147483647 w 272"/>
                <a:gd name="T109" fmla="*/ 2147483647 h 3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2"/>
                <a:gd name="T166" fmla="*/ 0 h 320"/>
                <a:gd name="T167" fmla="*/ 272 w 272"/>
                <a:gd name="T168" fmla="*/ 320 h 32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11628" name="组合 368"/>
          <p:cNvGrpSpPr/>
          <p:nvPr/>
        </p:nvGrpSpPr>
        <p:grpSpPr bwMode="auto">
          <a:xfrm>
            <a:off x="6929438" y="3228975"/>
            <a:ext cx="158750" cy="501650"/>
            <a:chOff x="0" y="0"/>
            <a:chExt cx="361995" cy="1137830"/>
          </a:xfrm>
          <a:solidFill>
            <a:srgbClr val="294A5A"/>
          </a:solidFill>
        </p:grpSpPr>
        <p:sp>
          <p:nvSpPr>
            <p:cNvPr id="10316" name="圆角矩形 369"/>
            <p:cNvSpPr>
              <a:spLocks noChangeArrowheads="1"/>
            </p:cNvSpPr>
            <p:nvPr/>
          </p:nvSpPr>
          <p:spPr bwMode="auto">
            <a:xfrm>
              <a:off x="66917" y="361539"/>
              <a:ext cx="226979" cy="255846"/>
            </a:xfrm>
            <a:prstGeom prst="roundRect">
              <a:avLst>
                <a:gd name="adj" fmla="val 349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317" name="圆角矩形 370"/>
            <p:cNvSpPr>
              <a:spLocks noChangeArrowheads="1"/>
            </p:cNvSpPr>
            <p:nvPr/>
          </p:nvSpPr>
          <p:spPr bwMode="auto">
            <a:xfrm rot="457219">
              <a:off x="0" y="289402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318" name="圆角矩形 371"/>
            <p:cNvSpPr>
              <a:spLocks noChangeArrowheads="1"/>
            </p:cNvSpPr>
            <p:nvPr/>
          </p:nvSpPr>
          <p:spPr bwMode="auto">
            <a:xfrm rot="21142781" flipH="1">
              <a:off x="295573" y="289385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10319" name="组合 372"/>
            <p:cNvGrpSpPr/>
            <p:nvPr/>
          </p:nvGrpSpPr>
          <p:grpSpPr bwMode="auto">
            <a:xfrm>
              <a:off x="53477" y="552808"/>
              <a:ext cx="251524" cy="585022"/>
              <a:chOff x="0" y="0"/>
              <a:chExt cx="251524" cy="585022"/>
            </a:xfrm>
            <a:grpFill/>
          </p:grpSpPr>
          <p:sp>
            <p:nvSpPr>
              <p:cNvPr id="10321" name="圆角矩形 374"/>
              <p:cNvSpPr>
                <a:spLocks noChangeArrowheads="1"/>
              </p:cNvSpPr>
              <p:nvPr/>
            </p:nvSpPr>
            <p:spPr bwMode="auto">
              <a:xfrm rot="21437231" flipH="1">
                <a:off x="145751" y="0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322" name="圆角矩形 375"/>
              <p:cNvSpPr>
                <a:spLocks noChangeArrowheads="1"/>
              </p:cNvSpPr>
              <p:nvPr/>
            </p:nvSpPr>
            <p:spPr bwMode="auto">
              <a:xfrm rot="162769">
                <a:off x="0" y="0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0320" name="Freeform 17"/>
            <p:cNvSpPr>
              <a:spLocks noEditPoints="1" noChangeArrowheads="1"/>
            </p:cNvSpPr>
            <p:nvPr/>
          </p:nvSpPr>
          <p:spPr bwMode="auto">
            <a:xfrm>
              <a:off x="16502" y="0"/>
              <a:ext cx="334161" cy="392185"/>
            </a:xfrm>
            <a:custGeom>
              <a:avLst/>
              <a:gdLst>
                <a:gd name="T0" fmla="*/ 2147483647 w 272"/>
                <a:gd name="T1" fmla="*/ 2147483647 h 320"/>
                <a:gd name="T2" fmla="*/ 2147483647 w 272"/>
                <a:gd name="T3" fmla="*/ 2147483647 h 320"/>
                <a:gd name="T4" fmla="*/ 2147483647 w 272"/>
                <a:gd name="T5" fmla="*/ 2147483647 h 320"/>
                <a:gd name="T6" fmla="*/ 2147483647 w 272"/>
                <a:gd name="T7" fmla="*/ 2147483647 h 320"/>
                <a:gd name="T8" fmla="*/ 2147483647 w 272"/>
                <a:gd name="T9" fmla="*/ 2147483647 h 320"/>
                <a:gd name="T10" fmla="*/ 2147483647 w 272"/>
                <a:gd name="T11" fmla="*/ 2147483647 h 320"/>
                <a:gd name="T12" fmla="*/ 2147483647 w 272"/>
                <a:gd name="T13" fmla="*/ 2147483647 h 320"/>
                <a:gd name="T14" fmla="*/ 2147483647 w 272"/>
                <a:gd name="T15" fmla="*/ 2147483647 h 320"/>
                <a:gd name="T16" fmla="*/ 2147483647 w 272"/>
                <a:gd name="T17" fmla="*/ 2147483647 h 320"/>
                <a:gd name="T18" fmla="*/ 2147483647 w 272"/>
                <a:gd name="T19" fmla="*/ 2147483647 h 320"/>
                <a:gd name="T20" fmla="*/ 2147483647 w 272"/>
                <a:gd name="T21" fmla="*/ 2147483647 h 320"/>
                <a:gd name="T22" fmla="*/ 2147483647 w 272"/>
                <a:gd name="T23" fmla="*/ 2147483647 h 320"/>
                <a:gd name="T24" fmla="*/ 2147483647 w 272"/>
                <a:gd name="T25" fmla="*/ 2147483647 h 320"/>
                <a:gd name="T26" fmla="*/ 2147483647 w 272"/>
                <a:gd name="T27" fmla="*/ 2147483647 h 320"/>
                <a:gd name="T28" fmla="*/ 2147483647 w 272"/>
                <a:gd name="T29" fmla="*/ 2147483647 h 320"/>
                <a:gd name="T30" fmla="*/ 2147483647 w 272"/>
                <a:gd name="T31" fmla="*/ 2147483647 h 320"/>
                <a:gd name="T32" fmla="*/ 2147483647 w 272"/>
                <a:gd name="T33" fmla="*/ 2147483647 h 320"/>
                <a:gd name="T34" fmla="*/ 2147483647 w 272"/>
                <a:gd name="T35" fmla="*/ 2147483647 h 320"/>
                <a:gd name="T36" fmla="*/ 2147483647 w 272"/>
                <a:gd name="T37" fmla="*/ 2147483647 h 320"/>
                <a:gd name="T38" fmla="*/ 2147483647 w 272"/>
                <a:gd name="T39" fmla="*/ 2147483647 h 320"/>
                <a:gd name="T40" fmla="*/ 2147483647 w 272"/>
                <a:gd name="T41" fmla="*/ 2147483647 h 320"/>
                <a:gd name="T42" fmla="*/ 2147483647 w 272"/>
                <a:gd name="T43" fmla="*/ 2147483647 h 320"/>
                <a:gd name="T44" fmla="*/ 2147483647 w 272"/>
                <a:gd name="T45" fmla="*/ 2147483647 h 320"/>
                <a:gd name="T46" fmla="*/ 2147483647 w 272"/>
                <a:gd name="T47" fmla="*/ 2147483647 h 320"/>
                <a:gd name="T48" fmla="*/ 2147483647 w 272"/>
                <a:gd name="T49" fmla="*/ 2147483647 h 320"/>
                <a:gd name="T50" fmla="*/ 2147483647 w 272"/>
                <a:gd name="T51" fmla="*/ 2147483647 h 320"/>
                <a:gd name="T52" fmla="*/ 2147483647 w 272"/>
                <a:gd name="T53" fmla="*/ 2147483647 h 320"/>
                <a:gd name="T54" fmla="*/ 2147483647 w 272"/>
                <a:gd name="T55" fmla="*/ 2147483647 h 320"/>
                <a:gd name="T56" fmla="*/ 2147483647 w 272"/>
                <a:gd name="T57" fmla="*/ 2147483647 h 320"/>
                <a:gd name="T58" fmla="*/ 2147483647 w 272"/>
                <a:gd name="T59" fmla="*/ 2147483647 h 320"/>
                <a:gd name="T60" fmla="*/ 2147483647 w 272"/>
                <a:gd name="T61" fmla="*/ 2147483647 h 320"/>
                <a:gd name="T62" fmla="*/ 2147483647 w 272"/>
                <a:gd name="T63" fmla="*/ 2147483647 h 320"/>
                <a:gd name="T64" fmla="*/ 2147483647 w 272"/>
                <a:gd name="T65" fmla="*/ 2147483647 h 320"/>
                <a:gd name="T66" fmla="*/ 2147483647 w 272"/>
                <a:gd name="T67" fmla="*/ 2147483647 h 320"/>
                <a:gd name="T68" fmla="*/ 2147483647 w 272"/>
                <a:gd name="T69" fmla="*/ 2147483647 h 320"/>
                <a:gd name="T70" fmla="*/ 2147483647 w 272"/>
                <a:gd name="T71" fmla="*/ 2147483647 h 320"/>
                <a:gd name="T72" fmla="*/ 2147483647 w 272"/>
                <a:gd name="T73" fmla="*/ 2147483647 h 320"/>
                <a:gd name="T74" fmla="*/ 2147483647 w 272"/>
                <a:gd name="T75" fmla="*/ 2147483647 h 320"/>
                <a:gd name="T76" fmla="*/ 2147483647 w 272"/>
                <a:gd name="T77" fmla="*/ 2147483647 h 320"/>
                <a:gd name="T78" fmla="*/ 2147483647 w 272"/>
                <a:gd name="T79" fmla="*/ 2147483647 h 320"/>
                <a:gd name="T80" fmla="*/ 2147483647 w 272"/>
                <a:gd name="T81" fmla="*/ 2147483647 h 320"/>
                <a:gd name="T82" fmla="*/ 2147483647 w 272"/>
                <a:gd name="T83" fmla="*/ 2147483647 h 320"/>
                <a:gd name="T84" fmla="*/ 2147483647 w 272"/>
                <a:gd name="T85" fmla="*/ 2147483647 h 320"/>
                <a:gd name="T86" fmla="*/ 2147483647 w 272"/>
                <a:gd name="T87" fmla="*/ 2147483647 h 320"/>
                <a:gd name="T88" fmla="*/ 2147483647 w 272"/>
                <a:gd name="T89" fmla="*/ 2147483647 h 320"/>
                <a:gd name="T90" fmla="*/ 2147483647 w 272"/>
                <a:gd name="T91" fmla="*/ 2147483647 h 320"/>
                <a:gd name="T92" fmla="*/ 2147483647 w 272"/>
                <a:gd name="T93" fmla="*/ 2147483647 h 320"/>
                <a:gd name="T94" fmla="*/ 2147483647 w 272"/>
                <a:gd name="T95" fmla="*/ 2147483647 h 320"/>
                <a:gd name="T96" fmla="*/ 2147483647 w 272"/>
                <a:gd name="T97" fmla="*/ 2147483647 h 320"/>
                <a:gd name="T98" fmla="*/ 2147483647 w 272"/>
                <a:gd name="T99" fmla="*/ 2147483647 h 320"/>
                <a:gd name="T100" fmla="*/ 2147483647 w 272"/>
                <a:gd name="T101" fmla="*/ 2147483647 h 320"/>
                <a:gd name="T102" fmla="*/ 2147483647 w 272"/>
                <a:gd name="T103" fmla="*/ 2147483647 h 320"/>
                <a:gd name="T104" fmla="*/ 2147483647 w 272"/>
                <a:gd name="T105" fmla="*/ 2147483647 h 320"/>
                <a:gd name="T106" fmla="*/ 2147483647 w 272"/>
                <a:gd name="T107" fmla="*/ 2147483647 h 320"/>
                <a:gd name="T108" fmla="*/ 2147483647 w 272"/>
                <a:gd name="T109" fmla="*/ 2147483647 h 3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2"/>
                <a:gd name="T166" fmla="*/ 0 h 320"/>
                <a:gd name="T167" fmla="*/ 272 w 272"/>
                <a:gd name="T168" fmla="*/ 320 h 32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11636" name="组合 376"/>
          <p:cNvGrpSpPr/>
          <p:nvPr/>
        </p:nvGrpSpPr>
        <p:grpSpPr bwMode="auto">
          <a:xfrm>
            <a:off x="7242175" y="3228975"/>
            <a:ext cx="158750" cy="501650"/>
            <a:chOff x="0" y="0"/>
            <a:chExt cx="361995" cy="1137830"/>
          </a:xfrm>
          <a:solidFill>
            <a:srgbClr val="294A5A"/>
          </a:solidFill>
        </p:grpSpPr>
        <p:sp>
          <p:nvSpPr>
            <p:cNvPr id="10309" name="圆角矩形 377"/>
            <p:cNvSpPr>
              <a:spLocks noChangeArrowheads="1"/>
            </p:cNvSpPr>
            <p:nvPr/>
          </p:nvSpPr>
          <p:spPr bwMode="auto">
            <a:xfrm>
              <a:off x="66917" y="361539"/>
              <a:ext cx="226979" cy="255846"/>
            </a:xfrm>
            <a:prstGeom prst="roundRect">
              <a:avLst>
                <a:gd name="adj" fmla="val 349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310" name="圆角矩形 378"/>
            <p:cNvSpPr>
              <a:spLocks noChangeArrowheads="1"/>
            </p:cNvSpPr>
            <p:nvPr/>
          </p:nvSpPr>
          <p:spPr bwMode="auto">
            <a:xfrm rot="457219">
              <a:off x="0" y="289402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311" name="圆角矩形 379"/>
            <p:cNvSpPr>
              <a:spLocks noChangeArrowheads="1"/>
            </p:cNvSpPr>
            <p:nvPr/>
          </p:nvSpPr>
          <p:spPr bwMode="auto">
            <a:xfrm rot="21142781" flipH="1">
              <a:off x="295573" y="289385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10312" name="组合 380"/>
            <p:cNvGrpSpPr/>
            <p:nvPr/>
          </p:nvGrpSpPr>
          <p:grpSpPr bwMode="auto">
            <a:xfrm>
              <a:off x="53477" y="552808"/>
              <a:ext cx="251524" cy="585022"/>
              <a:chOff x="0" y="0"/>
              <a:chExt cx="251524" cy="585022"/>
            </a:xfrm>
            <a:grpFill/>
          </p:grpSpPr>
          <p:sp>
            <p:nvSpPr>
              <p:cNvPr id="10314" name="圆角矩形 382"/>
              <p:cNvSpPr>
                <a:spLocks noChangeArrowheads="1"/>
              </p:cNvSpPr>
              <p:nvPr/>
            </p:nvSpPr>
            <p:spPr bwMode="auto">
              <a:xfrm rot="21437231" flipH="1">
                <a:off x="145751" y="0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315" name="圆角矩形 383"/>
              <p:cNvSpPr>
                <a:spLocks noChangeArrowheads="1"/>
              </p:cNvSpPr>
              <p:nvPr/>
            </p:nvSpPr>
            <p:spPr bwMode="auto">
              <a:xfrm rot="162769">
                <a:off x="0" y="0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0313" name="Freeform 17"/>
            <p:cNvSpPr>
              <a:spLocks noEditPoints="1" noChangeArrowheads="1"/>
            </p:cNvSpPr>
            <p:nvPr/>
          </p:nvSpPr>
          <p:spPr bwMode="auto">
            <a:xfrm>
              <a:off x="16502" y="0"/>
              <a:ext cx="334161" cy="392185"/>
            </a:xfrm>
            <a:custGeom>
              <a:avLst/>
              <a:gdLst>
                <a:gd name="T0" fmla="*/ 2147483647 w 272"/>
                <a:gd name="T1" fmla="*/ 2147483647 h 320"/>
                <a:gd name="T2" fmla="*/ 2147483647 w 272"/>
                <a:gd name="T3" fmla="*/ 2147483647 h 320"/>
                <a:gd name="T4" fmla="*/ 2147483647 w 272"/>
                <a:gd name="T5" fmla="*/ 2147483647 h 320"/>
                <a:gd name="T6" fmla="*/ 2147483647 w 272"/>
                <a:gd name="T7" fmla="*/ 2147483647 h 320"/>
                <a:gd name="T8" fmla="*/ 2147483647 w 272"/>
                <a:gd name="T9" fmla="*/ 2147483647 h 320"/>
                <a:gd name="T10" fmla="*/ 2147483647 w 272"/>
                <a:gd name="T11" fmla="*/ 2147483647 h 320"/>
                <a:gd name="T12" fmla="*/ 2147483647 w 272"/>
                <a:gd name="T13" fmla="*/ 2147483647 h 320"/>
                <a:gd name="T14" fmla="*/ 2147483647 w 272"/>
                <a:gd name="T15" fmla="*/ 2147483647 h 320"/>
                <a:gd name="T16" fmla="*/ 2147483647 w 272"/>
                <a:gd name="T17" fmla="*/ 2147483647 h 320"/>
                <a:gd name="T18" fmla="*/ 2147483647 w 272"/>
                <a:gd name="T19" fmla="*/ 2147483647 h 320"/>
                <a:gd name="T20" fmla="*/ 2147483647 w 272"/>
                <a:gd name="T21" fmla="*/ 2147483647 h 320"/>
                <a:gd name="T22" fmla="*/ 2147483647 w 272"/>
                <a:gd name="T23" fmla="*/ 2147483647 h 320"/>
                <a:gd name="T24" fmla="*/ 2147483647 w 272"/>
                <a:gd name="T25" fmla="*/ 2147483647 h 320"/>
                <a:gd name="T26" fmla="*/ 2147483647 w 272"/>
                <a:gd name="T27" fmla="*/ 2147483647 h 320"/>
                <a:gd name="T28" fmla="*/ 2147483647 w 272"/>
                <a:gd name="T29" fmla="*/ 2147483647 h 320"/>
                <a:gd name="T30" fmla="*/ 2147483647 w 272"/>
                <a:gd name="T31" fmla="*/ 2147483647 h 320"/>
                <a:gd name="T32" fmla="*/ 2147483647 w 272"/>
                <a:gd name="T33" fmla="*/ 2147483647 h 320"/>
                <a:gd name="T34" fmla="*/ 2147483647 w 272"/>
                <a:gd name="T35" fmla="*/ 2147483647 h 320"/>
                <a:gd name="T36" fmla="*/ 2147483647 w 272"/>
                <a:gd name="T37" fmla="*/ 2147483647 h 320"/>
                <a:gd name="T38" fmla="*/ 2147483647 w 272"/>
                <a:gd name="T39" fmla="*/ 2147483647 h 320"/>
                <a:gd name="T40" fmla="*/ 2147483647 w 272"/>
                <a:gd name="T41" fmla="*/ 2147483647 h 320"/>
                <a:gd name="T42" fmla="*/ 2147483647 w 272"/>
                <a:gd name="T43" fmla="*/ 2147483647 h 320"/>
                <a:gd name="T44" fmla="*/ 2147483647 w 272"/>
                <a:gd name="T45" fmla="*/ 2147483647 h 320"/>
                <a:gd name="T46" fmla="*/ 2147483647 w 272"/>
                <a:gd name="T47" fmla="*/ 2147483647 h 320"/>
                <a:gd name="T48" fmla="*/ 2147483647 w 272"/>
                <a:gd name="T49" fmla="*/ 2147483647 h 320"/>
                <a:gd name="T50" fmla="*/ 2147483647 w 272"/>
                <a:gd name="T51" fmla="*/ 2147483647 h 320"/>
                <a:gd name="T52" fmla="*/ 2147483647 w 272"/>
                <a:gd name="T53" fmla="*/ 2147483647 h 320"/>
                <a:gd name="T54" fmla="*/ 2147483647 w 272"/>
                <a:gd name="T55" fmla="*/ 2147483647 h 320"/>
                <a:gd name="T56" fmla="*/ 2147483647 w 272"/>
                <a:gd name="T57" fmla="*/ 2147483647 h 320"/>
                <a:gd name="T58" fmla="*/ 2147483647 w 272"/>
                <a:gd name="T59" fmla="*/ 2147483647 h 320"/>
                <a:gd name="T60" fmla="*/ 2147483647 w 272"/>
                <a:gd name="T61" fmla="*/ 2147483647 h 320"/>
                <a:gd name="T62" fmla="*/ 2147483647 w 272"/>
                <a:gd name="T63" fmla="*/ 2147483647 h 320"/>
                <a:gd name="T64" fmla="*/ 2147483647 w 272"/>
                <a:gd name="T65" fmla="*/ 2147483647 h 320"/>
                <a:gd name="T66" fmla="*/ 2147483647 w 272"/>
                <a:gd name="T67" fmla="*/ 2147483647 h 320"/>
                <a:gd name="T68" fmla="*/ 2147483647 w 272"/>
                <a:gd name="T69" fmla="*/ 2147483647 h 320"/>
                <a:gd name="T70" fmla="*/ 2147483647 w 272"/>
                <a:gd name="T71" fmla="*/ 2147483647 h 320"/>
                <a:gd name="T72" fmla="*/ 2147483647 w 272"/>
                <a:gd name="T73" fmla="*/ 2147483647 h 320"/>
                <a:gd name="T74" fmla="*/ 2147483647 w 272"/>
                <a:gd name="T75" fmla="*/ 2147483647 h 320"/>
                <a:gd name="T76" fmla="*/ 2147483647 w 272"/>
                <a:gd name="T77" fmla="*/ 2147483647 h 320"/>
                <a:gd name="T78" fmla="*/ 2147483647 w 272"/>
                <a:gd name="T79" fmla="*/ 2147483647 h 320"/>
                <a:gd name="T80" fmla="*/ 2147483647 w 272"/>
                <a:gd name="T81" fmla="*/ 2147483647 h 320"/>
                <a:gd name="T82" fmla="*/ 2147483647 w 272"/>
                <a:gd name="T83" fmla="*/ 2147483647 h 320"/>
                <a:gd name="T84" fmla="*/ 2147483647 w 272"/>
                <a:gd name="T85" fmla="*/ 2147483647 h 320"/>
                <a:gd name="T86" fmla="*/ 2147483647 w 272"/>
                <a:gd name="T87" fmla="*/ 2147483647 h 320"/>
                <a:gd name="T88" fmla="*/ 2147483647 w 272"/>
                <a:gd name="T89" fmla="*/ 2147483647 h 320"/>
                <a:gd name="T90" fmla="*/ 2147483647 w 272"/>
                <a:gd name="T91" fmla="*/ 2147483647 h 320"/>
                <a:gd name="T92" fmla="*/ 2147483647 w 272"/>
                <a:gd name="T93" fmla="*/ 2147483647 h 320"/>
                <a:gd name="T94" fmla="*/ 2147483647 w 272"/>
                <a:gd name="T95" fmla="*/ 2147483647 h 320"/>
                <a:gd name="T96" fmla="*/ 2147483647 w 272"/>
                <a:gd name="T97" fmla="*/ 2147483647 h 320"/>
                <a:gd name="T98" fmla="*/ 2147483647 w 272"/>
                <a:gd name="T99" fmla="*/ 2147483647 h 320"/>
                <a:gd name="T100" fmla="*/ 2147483647 w 272"/>
                <a:gd name="T101" fmla="*/ 2147483647 h 320"/>
                <a:gd name="T102" fmla="*/ 2147483647 w 272"/>
                <a:gd name="T103" fmla="*/ 2147483647 h 320"/>
                <a:gd name="T104" fmla="*/ 2147483647 w 272"/>
                <a:gd name="T105" fmla="*/ 2147483647 h 320"/>
                <a:gd name="T106" fmla="*/ 2147483647 w 272"/>
                <a:gd name="T107" fmla="*/ 2147483647 h 320"/>
                <a:gd name="T108" fmla="*/ 2147483647 w 272"/>
                <a:gd name="T109" fmla="*/ 2147483647 h 3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2"/>
                <a:gd name="T166" fmla="*/ 0 h 320"/>
                <a:gd name="T167" fmla="*/ 272 w 272"/>
                <a:gd name="T168" fmla="*/ 320 h 32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11644" name="组合 384"/>
          <p:cNvGrpSpPr/>
          <p:nvPr/>
        </p:nvGrpSpPr>
        <p:grpSpPr bwMode="auto">
          <a:xfrm>
            <a:off x="7554913" y="3228975"/>
            <a:ext cx="158750" cy="501650"/>
            <a:chOff x="0" y="0"/>
            <a:chExt cx="361995" cy="1137830"/>
          </a:xfrm>
          <a:solidFill>
            <a:srgbClr val="294A5A"/>
          </a:solidFill>
        </p:grpSpPr>
        <p:sp>
          <p:nvSpPr>
            <p:cNvPr id="10302" name="圆角矩形 385"/>
            <p:cNvSpPr>
              <a:spLocks noChangeArrowheads="1"/>
            </p:cNvSpPr>
            <p:nvPr/>
          </p:nvSpPr>
          <p:spPr bwMode="auto">
            <a:xfrm>
              <a:off x="66917" y="361539"/>
              <a:ext cx="226979" cy="255846"/>
            </a:xfrm>
            <a:prstGeom prst="roundRect">
              <a:avLst>
                <a:gd name="adj" fmla="val 349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303" name="圆角矩形 386"/>
            <p:cNvSpPr>
              <a:spLocks noChangeArrowheads="1"/>
            </p:cNvSpPr>
            <p:nvPr/>
          </p:nvSpPr>
          <p:spPr bwMode="auto">
            <a:xfrm rot="457219">
              <a:off x="0" y="289402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304" name="圆角矩形 387"/>
            <p:cNvSpPr>
              <a:spLocks noChangeArrowheads="1"/>
            </p:cNvSpPr>
            <p:nvPr/>
          </p:nvSpPr>
          <p:spPr bwMode="auto">
            <a:xfrm rot="21142781" flipH="1">
              <a:off x="295573" y="289385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10305" name="组合 388"/>
            <p:cNvGrpSpPr/>
            <p:nvPr/>
          </p:nvGrpSpPr>
          <p:grpSpPr bwMode="auto">
            <a:xfrm>
              <a:off x="53477" y="552808"/>
              <a:ext cx="251524" cy="585022"/>
              <a:chOff x="0" y="0"/>
              <a:chExt cx="251524" cy="585022"/>
            </a:xfrm>
            <a:grpFill/>
          </p:grpSpPr>
          <p:sp>
            <p:nvSpPr>
              <p:cNvPr id="10307" name="圆角矩形 390"/>
              <p:cNvSpPr>
                <a:spLocks noChangeArrowheads="1"/>
              </p:cNvSpPr>
              <p:nvPr/>
            </p:nvSpPr>
            <p:spPr bwMode="auto">
              <a:xfrm rot="21437231" flipH="1">
                <a:off x="145751" y="0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308" name="圆角矩形 391"/>
              <p:cNvSpPr>
                <a:spLocks noChangeArrowheads="1"/>
              </p:cNvSpPr>
              <p:nvPr/>
            </p:nvSpPr>
            <p:spPr bwMode="auto">
              <a:xfrm rot="162769">
                <a:off x="0" y="0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0306" name="Freeform 17"/>
            <p:cNvSpPr>
              <a:spLocks noEditPoints="1" noChangeArrowheads="1"/>
            </p:cNvSpPr>
            <p:nvPr/>
          </p:nvSpPr>
          <p:spPr bwMode="auto">
            <a:xfrm>
              <a:off x="16502" y="0"/>
              <a:ext cx="334161" cy="392185"/>
            </a:xfrm>
            <a:custGeom>
              <a:avLst/>
              <a:gdLst>
                <a:gd name="T0" fmla="*/ 2147483647 w 272"/>
                <a:gd name="T1" fmla="*/ 2147483647 h 320"/>
                <a:gd name="T2" fmla="*/ 2147483647 w 272"/>
                <a:gd name="T3" fmla="*/ 2147483647 h 320"/>
                <a:gd name="T4" fmla="*/ 2147483647 w 272"/>
                <a:gd name="T5" fmla="*/ 2147483647 h 320"/>
                <a:gd name="T6" fmla="*/ 2147483647 w 272"/>
                <a:gd name="T7" fmla="*/ 2147483647 h 320"/>
                <a:gd name="T8" fmla="*/ 2147483647 w 272"/>
                <a:gd name="T9" fmla="*/ 2147483647 h 320"/>
                <a:gd name="T10" fmla="*/ 2147483647 w 272"/>
                <a:gd name="T11" fmla="*/ 2147483647 h 320"/>
                <a:gd name="T12" fmla="*/ 2147483647 w 272"/>
                <a:gd name="T13" fmla="*/ 2147483647 h 320"/>
                <a:gd name="T14" fmla="*/ 2147483647 w 272"/>
                <a:gd name="T15" fmla="*/ 2147483647 h 320"/>
                <a:gd name="T16" fmla="*/ 2147483647 w 272"/>
                <a:gd name="T17" fmla="*/ 2147483647 h 320"/>
                <a:gd name="T18" fmla="*/ 2147483647 w 272"/>
                <a:gd name="T19" fmla="*/ 2147483647 h 320"/>
                <a:gd name="T20" fmla="*/ 2147483647 w 272"/>
                <a:gd name="T21" fmla="*/ 2147483647 h 320"/>
                <a:gd name="T22" fmla="*/ 2147483647 w 272"/>
                <a:gd name="T23" fmla="*/ 2147483647 h 320"/>
                <a:gd name="T24" fmla="*/ 2147483647 w 272"/>
                <a:gd name="T25" fmla="*/ 2147483647 h 320"/>
                <a:gd name="T26" fmla="*/ 2147483647 w 272"/>
                <a:gd name="T27" fmla="*/ 2147483647 h 320"/>
                <a:gd name="T28" fmla="*/ 2147483647 w 272"/>
                <a:gd name="T29" fmla="*/ 2147483647 h 320"/>
                <a:gd name="T30" fmla="*/ 2147483647 w 272"/>
                <a:gd name="T31" fmla="*/ 2147483647 h 320"/>
                <a:gd name="T32" fmla="*/ 2147483647 w 272"/>
                <a:gd name="T33" fmla="*/ 2147483647 h 320"/>
                <a:gd name="T34" fmla="*/ 2147483647 w 272"/>
                <a:gd name="T35" fmla="*/ 2147483647 h 320"/>
                <a:gd name="T36" fmla="*/ 2147483647 w 272"/>
                <a:gd name="T37" fmla="*/ 2147483647 h 320"/>
                <a:gd name="T38" fmla="*/ 2147483647 w 272"/>
                <a:gd name="T39" fmla="*/ 2147483647 h 320"/>
                <a:gd name="T40" fmla="*/ 2147483647 w 272"/>
                <a:gd name="T41" fmla="*/ 2147483647 h 320"/>
                <a:gd name="T42" fmla="*/ 2147483647 w 272"/>
                <a:gd name="T43" fmla="*/ 2147483647 h 320"/>
                <a:gd name="T44" fmla="*/ 2147483647 w 272"/>
                <a:gd name="T45" fmla="*/ 2147483647 h 320"/>
                <a:gd name="T46" fmla="*/ 2147483647 w 272"/>
                <a:gd name="T47" fmla="*/ 2147483647 h 320"/>
                <a:gd name="T48" fmla="*/ 2147483647 w 272"/>
                <a:gd name="T49" fmla="*/ 2147483647 h 320"/>
                <a:gd name="T50" fmla="*/ 2147483647 w 272"/>
                <a:gd name="T51" fmla="*/ 2147483647 h 320"/>
                <a:gd name="T52" fmla="*/ 2147483647 w 272"/>
                <a:gd name="T53" fmla="*/ 2147483647 h 320"/>
                <a:gd name="T54" fmla="*/ 2147483647 w 272"/>
                <a:gd name="T55" fmla="*/ 2147483647 h 320"/>
                <a:gd name="T56" fmla="*/ 2147483647 w 272"/>
                <a:gd name="T57" fmla="*/ 2147483647 h 320"/>
                <a:gd name="T58" fmla="*/ 2147483647 w 272"/>
                <a:gd name="T59" fmla="*/ 2147483647 h 320"/>
                <a:gd name="T60" fmla="*/ 2147483647 w 272"/>
                <a:gd name="T61" fmla="*/ 2147483647 h 320"/>
                <a:gd name="T62" fmla="*/ 2147483647 w 272"/>
                <a:gd name="T63" fmla="*/ 2147483647 h 320"/>
                <a:gd name="T64" fmla="*/ 2147483647 w 272"/>
                <a:gd name="T65" fmla="*/ 2147483647 h 320"/>
                <a:gd name="T66" fmla="*/ 2147483647 w 272"/>
                <a:gd name="T67" fmla="*/ 2147483647 h 320"/>
                <a:gd name="T68" fmla="*/ 2147483647 w 272"/>
                <a:gd name="T69" fmla="*/ 2147483647 h 320"/>
                <a:gd name="T70" fmla="*/ 2147483647 w 272"/>
                <a:gd name="T71" fmla="*/ 2147483647 h 320"/>
                <a:gd name="T72" fmla="*/ 2147483647 w 272"/>
                <a:gd name="T73" fmla="*/ 2147483647 h 320"/>
                <a:gd name="T74" fmla="*/ 2147483647 w 272"/>
                <a:gd name="T75" fmla="*/ 2147483647 h 320"/>
                <a:gd name="T76" fmla="*/ 2147483647 w 272"/>
                <a:gd name="T77" fmla="*/ 2147483647 h 320"/>
                <a:gd name="T78" fmla="*/ 2147483647 w 272"/>
                <a:gd name="T79" fmla="*/ 2147483647 h 320"/>
                <a:gd name="T80" fmla="*/ 2147483647 w 272"/>
                <a:gd name="T81" fmla="*/ 2147483647 h 320"/>
                <a:gd name="T82" fmla="*/ 2147483647 w 272"/>
                <a:gd name="T83" fmla="*/ 2147483647 h 320"/>
                <a:gd name="T84" fmla="*/ 2147483647 w 272"/>
                <a:gd name="T85" fmla="*/ 2147483647 h 320"/>
                <a:gd name="T86" fmla="*/ 2147483647 w 272"/>
                <a:gd name="T87" fmla="*/ 2147483647 h 320"/>
                <a:gd name="T88" fmla="*/ 2147483647 w 272"/>
                <a:gd name="T89" fmla="*/ 2147483647 h 320"/>
                <a:gd name="T90" fmla="*/ 2147483647 w 272"/>
                <a:gd name="T91" fmla="*/ 2147483647 h 320"/>
                <a:gd name="T92" fmla="*/ 2147483647 w 272"/>
                <a:gd name="T93" fmla="*/ 2147483647 h 320"/>
                <a:gd name="T94" fmla="*/ 2147483647 w 272"/>
                <a:gd name="T95" fmla="*/ 2147483647 h 320"/>
                <a:gd name="T96" fmla="*/ 2147483647 w 272"/>
                <a:gd name="T97" fmla="*/ 2147483647 h 320"/>
                <a:gd name="T98" fmla="*/ 2147483647 w 272"/>
                <a:gd name="T99" fmla="*/ 2147483647 h 320"/>
                <a:gd name="T100" fmla="*/ 2147483647 w 272"/>
                <a:gd name="T101" fmla="*/ 2147483647 h 320"/>
                <a:gd name="T102" fmla="*/ 2147483647 w 272"/>
                <a:gd name="T103" fmla="*/ 2147483647 h 320"/>
                <a:gd name="T104" fmla="*/ 2147483647 w 272"/>
                <a:gd name="T105" fmla="*/ 2147483647 h 320"/>
                <a:gd name="T106" fmla="*/ 2147483647 w 272"/>
                <a:gd name="T107" fmla="*/ 2147483647 h 320"/>
                <a:gd name="T108" fmla="*/ 2147483647 w 272"/>
                <a:gd name="T109" fmla="*/ 2147483647 h 3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2"/>
                <a:gd name="T166" fmla="*/ 0 h 320"/>
                <a:gd name="T167" fmla="*/ 272 w 272"/>
                <a:gd name="T168" fmla="*/ 320 h 32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11652" name="组合 392"/>
          <p:cNvGrpSpPr/>
          <p:nvPr/>
        </p:nvGrpSpPr>
        <p:grpSpPr bwMode="auto">
          <a:xfrm>
            <a:off x="7867650" y="3228975"/>
            <a:ext cx="158750" cy="501650"/>
            <a:chOff x="0" y="0"/>
            <a:chExt cx="361995" cy="1137830"/>
          </a:xfrm>
          <a:solidFill>
            <a:srgbClr val="294A5A"/>
          </a:solidFill>
        </p:grpSpPr>
        <p:sp>
          <p:nvSpPr>
            <p:cNvPr id="10295" name="圆角矩形 393"/>
            <p:cNvSpPr>
              <a:spLocks noChangeArrowheads="1"/>
            </p:cNvSpPr>
            <p:nvPr/>
          </p:nvSpPr>
          <p:spPr bwMode="auto">
            <a:xfrm>
              <a:off x="66917" y="361539"/>
              <a:ext cx="226979" cy="255846"/>
            </a:xfrm>
            <a:prstGeom prst="roundRect">
              <a:avLst>
                <a:gd name="adj" fmla="val 349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296" name="圆角矩形 394"/>
            <p:cNvSpPr>
              <a:spLocks noChangeArrowheads="1"/>
            </p:cNvSpPr>
            <p:nvPr/>
          </p:nvSpPr>
          <p:spPr bwMode="auto">
            <a:xfrm rot="457219">
              <a:off x="0" y="289402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297" name="圆角矩形 395"/>
            <p:cNvSpPr>
              <a:spLocks noChangeArrowheads="1"/>
            </p:cNvSpPr>
            <p:nvPr/>
          </p:nvSpPr>
          <p:spPr bwMode="auto">
            <a:xfrm rot="21142781" flipH="1">
              <a:off x="295573" y="289385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10298" name="组合 396"/>
            <p:cNvGrpSpPr/>
            <p:nvPr/>
          </p:nvGrpSpPr>
          <p:grpSpPr bwMode="auto">
            <a:xfrm>
              <a:off x="53477" y="552808"/>
              <a:ext cx="251524" cy="585022"/>
              <a:chOff x="0" y="0"/>
              <a:chExt cx="251524" cy="585022"/>
            </a:xfrm>
            <a:grpFill/>
          </p:grpSpPr>
          <p:sp>
            <p:nvSpPr>
              <p:cNvPr id="10300" name="圆角矩形 398"/>
              <p:cNvSpPr>
                <a:spLocks noChangeArrowheads="1"/>
              </p:cNvSpPr>
              <p:nvPr/>
            </p:nvSpPr>
            <p:spPr bwMode="auto">
              <a:xfrm rot="21437231" flipH="1">
                <a:off x="145751" y="0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301" name="圆角矩形 399"/>
              <p:cNvSpPr>
                <a:spLocks noChangeArrowheads="1"/>
              </p:cNvSpPr>
              <p:nvPr/>
            </p:nvSpPr>
            <p:spPr bwMode="auto">
              <a:xfrm rot="162769">
                <a:off x="0" y="0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0299" name="Freeform 17"/>
            <p:cNvSpPr>
              <a:spLocks noEditPoints="1" noChangeArrowheads="1"/>
            </p:cNvSpPr>
            <p:nvPr/>
          </p:nvSpPr>
          <p:spPr bwMode="auto">
            <a:xfrm>
              <a:off x="16502" y="0"/>
              <a:ext cx="334161" cy="392185"/>
            </a:xfrm>
            <a:custGeom>
              <a:avLst/>
              <a:gdLst>
                <a:gd name="T0" fmla="*/ 2147483647 w 272"/>
                <a:gd name="T1" fmla="*/ 2147483647 h 320"/>
                <a:gd name="T2" fmla="*/ 2147483647 w 272"/>
                <a:gd name="T3" fmla="*/ 2147483647 h 320"/>
                <a:gd name="T4" fmla="*/ 2147483647 w 272"/>
                <a:gd name="T5" fmla="*/ 2147483647 h 320"/>
                <a:gd name="T6" fmla="*/ 2147483647 w 272"/>
                <a:gd name="T7" fmla="*/ 2147483647 h 320"/>
                <a:gd name="T8" fmla="*/ 2147483647 w 272"/>
                <a:gd name="T9" fmla="*/ 2147483647 h 320"/>
                <a:gd name="T10" fmla="*/ 2147483647 w 272"/>
                <a:gd name="T11" fmla="*/ 2147483647 h 320"/>
                <a:gd name="T12" fmla="*/ 2147483647 w 272"/>
                <a:gd name="T13" fmla="*/ 2147483647 h 320"/>
                <a:gd name="T14" fmla="*/ 2147483647 w 272"/>
                <a:gd name="T15" fmla="*/ 2147483647 h 320"/>
                <a:gd name="T16" fmla="*/ 2147483647 w 272"/>
                <a:gd name="T17" fmla="*/ 2147483647 h 320"/>
                <a:gd name="T18" fmla="*/ 2147483647 w 272"/>
                <a:gd name="T19" fmla="*/ 2147483647 h 320"/>
                <a:gd name="T20" fmla="*/ 2147483647 w 272"/>
                <a:gd name="T21" fmla="*/ 2147483647 h 320"/>
                <a:gd name="T22" fmla="*/ 2147483647 w 272"/>
                <a:gd name="T23" fmla="*/ 2147483647 h 320"/>
                <a:gd name="T24" fmla="*/ 2147483647 w 272"/>
                <a:gd name="T25" fmla="*/ 2147483647 h 320"/>
                <a:gd name="T26" fmla="*/ 2147483647 w 272"/>
                <a:gd name="T27" fmla="*/ 2147483647 h 320"/>
                <a:gd name="T28" fmla="*/ 2147483647 w 272"/>
                <a:gd name="T29" fmla="*/ 2147483647 h 320"/>
                <a:gd name="T30" fmla="*/ 2147483647 w 272"/>
                <a:gd name="T31" fmla="*/ 2147483647 h 320"/>
                <a:gd name="T32" fmla="*/ 2147483647 w 272"/>
                <a:gd name="T33" fmla="*/ 2147483647 h 320"/>
                <a:gd name="T34" fmla="*/ 2147483647 w 272"/>
                <a:gd name="T35" fmla="*/ 2147483647 h 320"/>
                <a:gd name="T36" fmla="*/ 2147483647 w 272"/>
                <a:gd name="T37" fmla="*/ 2147483647 h 320"/>
                <a:gd name="T38" fmla="*/ 2147483647 w 272"/>
                <a:gd name="T39" fmla="*/ 2147483647 h 320"/>
                <a:gd name="T40" fmla="*/ 2147483647 w 272"/>
                <a:gd name="T41" fmla="*/ 2147483647 h 320"/>
                <a:gd name="T42" fmla="*/ 2147483647 w 272"/>
                <a:gd name="T43" fmla="*/ 2147483647 h 320"/>
                <a:gd name="T44" fmla="*/ 2147483647 w 272"/>
                <a:gd name="T45" fmla="*/ 2147483647 h 320"/>
                <a:gd name="T46" fmla="*/ 2147483647 w 272"/>
                <a:gd name="T47" fmla="*/ 2147483647 h 320"/>
                <a:gd name="T48" fmla="*/ 2147483647 w 272"/>
                <a:gd name="T49" fmla="*/ 2147483647 h 320"/>
                <a:gd name="T50" fmla="*/ 2147483647 w 272"/>
                <a:gd name="T51" fmla="*/ 2147483647 h 320"/>
                <a:gd name="T52" fmla="*/ 2147483647 w 272"/>
                <a:gd name="T53" fmla="*/ 2147483647 h 320"/>
                <a:gd name="T54" fmla="*/ 2147483647 w 272"/>
                <a:gd name="T55" fmla="*/ 2147483647 h 320"/>
                <a:gd name="T56" fmla="*/ 2147483647 w 272"/>
                <a:gd name="T57" fmla="*/ 2147483647 h 320"/>
                <a:gd name="T58" fmla="*/ 2147483647 w 272"/>
                <a:gd name="T59" fmla="*/ 2147483647 h 320"/>
                <a:gd name="T60" fmla="*/ 2147483647 w 272"/>
                <a:gd name="T61" fmla="*/ 2147483647 h 320"/>
                <a:gd name="T62" fmla="*/ 2147483647 w 272"/>
                <a:gd name="T63" fmla="*/ 2147483647 h 320"/>
                <a:gd name="T64" fmla="*/ 2147483647 w 272"/>
                <a:gd name="T65" fmla="*/ 2147483647 h 320"/>
                <a:gd name="T66" fmla="*/ 2147483647 w 272"/>
                <a:gd name="T67" fmla="*/ 2147483647 h 320"/>
                <a:gd name="T68" fmla="*/ 2147483647 w 272"/>
                <a:gd name="T69" fmla="*/ 2147483647 h 320"/>
                <a:gd name="T70" fmla="*/ 2147483647 w 272"/>
                <a:gd name="T71" fmla="*/ 2147483647 h 320"/>
                <a:gd name="T72" fmla="*/ 2147483647 w 272"/>
                <a:gd name="T73" fmla="*/ 2147483647 h 320"/>
                <a:gd name="T74" fmla="*/ 2147483647 w 272"/>
                <a:gd name="T75" fmla="*/ 2147483647 h 320"/>
                <a:gd name="T76" fmla="*/ 2147483647 w 272"/>
                <a:gd name="T77" fmla="*/ 2147483647 h 320"/>
                <a:gd name="T78" fmla="*/ 2147483647 w 272"/>
                <a:gd name="T79" fmla="*/ 2147483647 h 320"/>
                <a:gd name="T80" fmla="*/ 2147483647 w 272"/>
                <a:gd name="T81" fmla="*/ 2147483647 h 320"/>
                <a:gd name="T82" fmla="*/ 2147483647 w 272"/>
                <a:gd name="T83" fmla="*/ 2147483647 h 320"/>
                <a:gd name="T84" fmla="*/ 2147483647 w 272"/>
                <a:gd name="T85" fmla="*/ 2147483647 h 320"/>
                <a:gd name="T86" fmla="*/ 2147483647 w 272"/>
                <a:gd name="T87" fmla="*/ 2147483647 h 320"/>
                <a:gd name="T88" fmla="*/ 2147483647 w 272"/>
                <a:gd name="T89" fmla="*/ 2147483647 h 320"/>
                <a:gd name="T90" fmla="*/ 2147483647 w 272"/>
                <a:gd name="T91" fmla="*/ 2147483647 h 320"/>
                <a:gd name="T92" fmla="*/ 2147483647 w 272"/>
                <a:gd name="T93" fmla="*/ 2147483647 h 320"/>
                <a:gd name="T94" fmla="*/ 2147483647 w 272"/>
                <a:gd name="T95" fmla="*/ 2147483647 h 320"/>
                <a:gd name="T96" fmla="*/ 2147483647 w 272"/>
                <a:gd name="T97" fmla="*/ 2147483647 h 320"/>
                <a:gd name="T98" fmla="*/ 2147483647 w 272"/>
                <a:gd name="T99" fmla="*/ 2147483647 h 320"/>
                <a:gd name="T100" fmla="*/ 2147483647 w 272"/>
                <a:gd name="T101" fmla="*/ 2147483647 h 320"/>
                <a:gd name="T102" fmla="*/ 2147483647 w 272"/>
                <a:gd name="T103" fmla="*/ 2147483647 h 320"/>
                <a:gd name="T104" fmla="*/ 2147483647 w 272"/>
                <a:gd name="T105" fmla="*/ 2147483647 h 320"/>
                <a:gd name="T106" fmla="*/ 2147483647 w 272"/>
                <a:gd name="T107" fmla="*/ 2147483647 h 320"/>
                <a:gd name="T108" fmla="*/ 2147483647 w 272"/>
                <a:gd name="T109" fmla="*/ 2147483647 h 3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2"/>
                <a:gd name="T166" fmla="*/ 0 h 320"/>
                <a:gd name="T167" fmla="*/ 272 w 272"/>
                <a:gd name="T168" fmla="*/ 320 h 32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11660" name="矩形 55"/>
          <p:cNvSpPr>
            <a:spLocks noChangeArrowheads="1"/>
          </p:cNvSpPr>
          <p:nvPr/>
        </p:nvSpPr>
        <p:spPr bwMode="auto">
          <a:xfrm>
            <a:off x="923925" y="3845541"/>
            <a:ext cx="3224213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  <a:defRPr/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11661" name="矩形 55"/>
          <p:cNvSpPr>
            <a:spLocks noChangeArrowheads="1"/>
          </p:cNvSpPr>
          <p:nvPr/>
        </p:nvSpPr>
        <p:spPr bwMode="auto">
          <a:xfrm>
            <a:off x="4995863" y="3865563"/>
            <a:ext cx="3225800" cy="85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  <a:defRPr/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391" name="矩形 1"/>
          <p:cNvSpPr>
            <a:spLocks noChangeArrowheads="1"/>
          </p:cNvSpPr>
          <p:nvPr/>
        </p:nvSpPr>
        <p:spPr bwMode="auto">
          <a:xfrm>
            <a:off x="755650" y="58738"/>
            <a:ext cx="17235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竞争对手分析</a:t>
            </a: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3" dur="75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35802E-6 L 0.22396 1.35802E-6 " pathEditMode="relative" rAng="0" ptsTypes="AA">
                                      <p:cBhvr>
                                        <p:cTn id="15" dur="1250" spd="-100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5" dur="75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35802E-6 L 0.22396 1.35802E-6 " pathEditMode="relative" rAng="0" ptsTypes="AA">
                                      <p:cBhvr>
                                        <p:cTn id="27" dur="1250" spd="-1000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3" dur="500"/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41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0" dur="500"/>
                                        <p:tgtEl>
                                          <p:spTgt spid="11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541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7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3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4" dur="500"/>
                                        <p:tgtEl>
                                          <p:spTgt spid="11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46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1" dur="500"/>
                                        <p:tgtEl>
                                          <p:spTgt spid="11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8" dur="500"/>
                                        <p:tgtEl>
                                          <p:spTgt spid="11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82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5" dur="500"/>
                                        <p:tgtEl>
                                          <p:spTgt spid="11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639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2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228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9" dur="500"/>
                                        <p:tgtEl>
                                          <p:spTgt spid="11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37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6" dur="500"/>
                                        <p:tgtEl>
                                          <p:spTgt spid="11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237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3" dur="500"/>
                                        <p:tgtEl>
                                          <p:spTgt spid="11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306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0" dur="500"/>
                                        <p:tgtEl>
                                          <p:spTgt spid="11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241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7" dur="500"/>
                                        <p:tgtEl>
                                          <p:spTgt spid="11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759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24" dur="500"/>
                                        <p:tgtEl>
                                          <p:spTgt spid="11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784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31" dur="500"/>
                                        <p:tgtEl>
                                          <p:spTgt spid="11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321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38" dur="500"/>
                                        <p:tgtEl>
                                          <p:spTgt spid="11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223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5" dur="500"/>
                                        <p:tgtEl>
                                          <p:spTgt spid="11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1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1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128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1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1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2" dur="500"/>
                                        <p:tgtEl>
                                          <p:spTgt spid="11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1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13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1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1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9" dur="500"/>
                                        <p:tgtEl>
                                          <p:spTgt spid="114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1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1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517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1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1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6" dur="500"/>
                                        <p:tgtEl>
                                          <p:spTgt spid="11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1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328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1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1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73" dur="500"/>
                                        <p:tgtEl>
                                          <p:spTgt spid="11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1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33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0" dur="500"/>
                                        <p:tgtEl>
                                          <p:spTgt spid="1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57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7" dur="500"/>
                                        <p:tgtEl>
                                          <p:spTgt spid="11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261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1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94" dur="500"/>
                                        <p:tgtEl>
                                          <p:spTgt spid="11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507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1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1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01" dur="500"/>
                                        <p:tgtEl>
                                          <p:spTgt spid="11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166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1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1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08" dur="500"/>
                                        <p:tgtEl>
                                          <p:spTgt spid="11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149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1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1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15" dur="500"/>
                                        <p:tgtEl>
                                          <p:spTgt spid="11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1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1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467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1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1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2" dur="500"/>
                                        <p:tgtEl>
                                          <p:spTgt spid="11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1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1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65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1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1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9" dur="500"/>
                                        <p:tgtEl>
                                          <p:spTgt spid="11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1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1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366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11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1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6" dur="500"/>
                                        <p:tgtEl>
                                          <p:spTgt spid="11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1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1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725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1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1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43" dur="500"/>
                                        <p:tgtEl>
                                          <p:spTgt spid="11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1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1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209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1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11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50" dur="500"/>
                                        <p:tgtEl>
                                          <p:spTgt spid="11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1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1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628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1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1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57" dur="500"/>
                                        <p:tgtEl>
                                          <p:spTgt spid="11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1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1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303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1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1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64" dur="500"/>
                                        <p:tgtEl>
                                          <p:spTgt spid="11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1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1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nodeType="withEffect">
                                  <p:stCondLst>
                                    <p:cond delay="232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11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11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71" dur="500"/>
                                        <p:tgtEl>
                                          <p:spTgt spid="11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11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1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736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1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1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78" dur="500"/>
                                        <p:tgtEl>
                                          <p:spTgt spid="11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nodeType="withEffect">
                                  <p:stCondLst>
                                    <p:cond delay="505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1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11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5" dur="500"/>
                                        <p:tgtEl>
                                          <p:spTgt spid="11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11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1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nodeType="withEffect">
                                  <p:stCondLst>
                                    <p:cond delay="502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92" dur="500"/>
                                        <p:tgtEl>
                                          <p:spTgt spid="11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11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11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nodeType="withEffect">
                                  <p:stCondLst>
                                    <p:cond delay="343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1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11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99" dur="500"/>
                                        <p:tgtEl>
                                          <p:spTgt spid="116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11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1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nodeType="withEffect">
                                  <p:stCondLst>
                                    <p:cond delay="78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11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1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06" dur="500"/>
                                        <p:tgtEl>
                                          <p:spTgt spid="11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11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11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500"/>
                            </p:stCondLst>
                            <p:childTnLst>
                              <p:par>
                                <p:cTn id="3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2" dur="500"/>
                                        <p:tgtEl>
                                          <p:spTgt spid="11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5" dur="500"/>
                                        <p:tgtEl>
                                          <p:spTgt spid="1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60" grpId="0" bldLvl="0" autoUpdateAnimBg="0"/>
      <p:bldP spid="11661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9"/>
          <p:cNvCxnSpPr/>
          <p:nvPr/>
        </p:nvCxnSpPr>
        <p:spPr>
          <a:xfrm>
            <a:off x="4499992" y="1150327"/>
            <a:ext cx="0" cy="316819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0"/>
          <p:cNvSpPr txBox="1"/>
          <p:nvPr/>
        </p:nvSpPr>
        <p:spPr>
          <a:xfrm>
            <a:off x="503547" y="2865500"/>
            <a:ext cx="3600399" cy="3810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 b="1" i="1">
                <a:solidFill>
                  <a:srgbClr val="1D8AC1"/>
                </a:solidFill>
              </a:defRPr>
            </a:lvl1pPr>
          </a:lstStyle>
          <a:p>
            <a:pPr lvl="0">
              <a:lnSpc>
                <a:spcPct val="150000"/>
              </a:lnSpc>
            </a:pPr>
            <a:r>
              <a:rPr lang="en-US" altLang="zh-CN" i="0" dirty="0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Click here to add text</a:t>
            </a:r>
            <a:endParaRPr lang="en-US" altLang="zh-CN" i="0" dirty="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3547" y="3238403"/>
            <a:ext cx="3852429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  <a:defRPr/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5" name="矩形 4"/>
          <p:cNvSpPr/>
          <p:nvPr/>
        </p:nvSpPr>
        <p:spPr>
          <a:xfrm>
            <a:off x="4644007" y="2865500"/>
            <a:ext cx="3672407" cy="381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Click here to add text</a:t>
            </a:r>
            <a:endParaRPr lang="en-US" altLang="zh-CN" sz="1400" b="1" dirty="0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44007" y="3238403"/>
            <a:ext cx="3888433" cy="1239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  <a:defRPr/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67544" y="1070021"/>
            <a:ext cx="3888432" cy="1740168"/>
            <a:chOff x="467544" y="1070021"/>
            <a:chExt cx="3888432" cy="1740168"/>
          </a:xfrm>
        </p:grpSpPr>
        <p:sp>
          <p:nvSpPr>
            <p:cNvPr id="8" name="矩形 7"/>
            <p:cNvSpPr/>
            <p:nvPr/>
          </p:nvSpPr>
          <p:spPr>
            <a:xfrm>
              <a:off x="467544" y="1078319"/>
              <a:ext cx="3888432" cy="1728192"/>
            </a:xfrm>
            <a:prstGeom prst="rect">
              <a:avLst/>
            </a:prstGeom>
            <a:solidFill>
              <a:srgbClr val="99CC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下箭头 8"/>
            <p:cNvSpPr/>
            <p:nvPr/>
          </p:nvSpPr>
          <p:spPr>
            <a:xfrm>
              <a:off x="539552" y="1070021"/>
              <a:ext cx="617211" cy="1224136"/>
            </a:xfrm>
            <a:prstGeom prst="downArrow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extBox 26"/>
            <p:cNvSpPr txBox="1"/>
            <p:nvPr/>
          </p:nvSpPr>
          <p:spPr>
            <a:xfrm>
              <a:off x="1259632" y="1150171"/>
              <a:ext cx="1440160" cy="76944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</a:rPr>
                <a:t>66%</a:t>
              </a:r>
              <a:endParaRPr lang="zh-CN" altLang="en-US" sz="4400" dirty="0">
                <a:solidFill>
                  <a:schemeClr val="bg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259632" y="1942259"/>
              <a:ext cx="2952328" cy="867930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644008" y="1078163"/>
            <a:ext cx="3888432" cy="1736490"/>
            <a:chOff x="4644008" y="1078163"/>
            <a:chExt cx="3888432" cy="1736490"/>
          </a:xfrm>
        </p:grpSpPr>
        <p:sp>
          <p:nvSpPr>
            <p:cNvPr id="13" name="矩形 12"/>
            <p:cNvSpPr/>
            <p:nvPr/>
          </p:nvSpPr>
          <p:spPr>
            <a:xfrm>
              <a:off x="4644008" y="1078163"/>
              <a:ext cx="3888432" cy="1728192"/>
            </a:xfrm>
            <a:prstGeom prst="rect">
              <a:avLst/>
            </a:prstGeom>
            <a:solidFill>
              <a:srgbClr val="00AA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下箭头 13"/>
            <p:cNvSpPr/>
            <p:nvPr/>
          </p:nvSpPr>
          <p:spPr>
            <a:xfrm rot="10800000">
              <a:off x="7812360" y="1590517"/>
              <a:ext cx="617211" cy="1224136"/>
            </a:xfrm>
            <a:prstGeom prst="downArrow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extBox 27"/>
            <p:cNvSpPr txBox="1"/>
            <p:nvPr/>
          </p:nvSpPr>
          <p:spPr>
            <a:xfrm>
              <a:off x="6444208" y="1964906"/>
              <a:ext cx="1440160" cy="76944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4400" dirty="0">
                  <a:solidFill>
                    <a:schemeClr val="bg1"/>
                  </a:solidFill>
                </a:rPr>
                <a:t>34%</a:t>
              </a:r>
              <a:endParaRPr lang="zh-CN" altLang="en-US" sz="4400" dirty="0">
                <a:solidFill>
                  <a:schemeClr val="bg1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716016" y="1150171"/>
              <a:ext cx="2952328" cy="851515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</a:p>
          </p:txBody>
        </p:sp>
      </p:grp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755650" y="58738"/>
            <a:ext cx="17235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竞争对手分析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75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75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矩形 4"/>
          <p:cNvSpPr>
            <a:spLocks noChangeArrowheads="1"/>
          </p:cNvSpPr>
          <p:nvPr/>
        </p:nvSpPr>
        <p:spPr bwMode="auto">
          <a:xfrm>
            <a:off x="730250" y="3841750"/>
            <a:ext cx="1536700" cy="765175"/>
          </a:xfrm>
          <a:prstGeom prst="rect">
            <a:avLst/>
          </a:prstGeom>
          <a:solidFill>
            <a:srgbClr val="00AAA2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1510" name="矩形 45"/>
          <p:cNvSpPr>
            <a:spLocks noChangeArrowheads="1"/>
          </p:cNvSpPr>
          <p:nvPr/>
        </p:nvSpPr>
        <p:spPr bwMode="auto">
          <a:xfrm>
            <a:off x="2263775" y="3587750"/>
            <a:ext cx="1538288" cy="1019175"/>
          </a:xfrm>
          <a:prstGeom prst="rect">
            <a:avLst/>
          </a:prstGeom>
          <a:solidFill>
            <a:srgbClr val="99CC39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1511" name="矩形 46"/>
          <p:cNvSpPr>
            <a:spLocks noChangeArrowheads="1"/>
          </p:cNvSpPr>
          <p:nvPr/>
        </p:nvSpPr>
        <p:spPr bwMode="auto">
          <a:xfrm>
            <a:off x="3803650" y="3248025"/>
            <a:ext cx="1536700" cy="1358900"/>
          </a:xfrm>
          <a:prstGeom prst="rect">
            <a:avLst/>
          </a:prstGeom>
          <a:solidFill>
            <a:srgbClr val="294A5A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1512" name="矩形 47"/>
          <p:cNvSpPr>
            <a:spLocks noChangeArrowheads="1"/>
          </p:cNvSpPr>
          <p:nvPr/>
        </p:nvSpPr>
        <p:spPr bwMode="auto">
          <a:xfrm>
            <a:off x="5340350" y="2965450"/>
            <a:ext cx="1536700" cy="1641475"/>
          </a:xfrm>
          <a:prstGeom prst="rect">
            <a:avLst/>
          </a:prstGeom>
          <a:solidFill>
            <a:srgbClr val="ED5A00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1513" name="矩形 55"/>
          <p:cNvSpPr>
            <a:spLocks noChangeArrowheads="1"/>
          </p:cNvSpPr>
          <p:nvPr/>
        </p:nvSpPr>
        <p:spPr bwMode="auto">
          <a:xfrm>
            <a:off x="769938" y="2781743"/>
            <a:ext cx="1458912" cy="104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50000"/>
              </a:spcBef>
              <a:buNone/>
              <a:defRPr/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-122"/>
              </a:rPr>
              <a:t>您的内容打在这里，或者通过复制您的文本后，在此框中选择粘贴，并选择只保留文字。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4" name="矩形 55"/>
          <p:cNvSpPr>
            <a:spLocks noChangeArrowheads="1"/>
          </p:cNvSpPr>
          <p:nvPr/>
        </p:nvSpPr>
        <p:spPr bwMode="auto">
          <a:xfrm>
            <a:off x="2303463" y="2546793"/>
            <a:ext cx="1458912" cy="104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50000"/>
              </a:spcBef>
              <a:buNone/>
              <a:defRPr/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-122"/>
              </a:rPr>
              <a:t>您的内容打在这里，或者通过复制您的文本后，在此框中选择粘贴，并选择只保留文字。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5" name="矩形 55"/>
          <p:cNvSpPr>
            <a:spLocks noChangeArrowheads="1"/>
          </p:cNvSpPr>
          <p:nvPr/>
        </p:nvSpPr>
        <p:spPr bwMode="auto">
          <a:xfrm>
            <a:off x="3841750" y="2194368"/>
            <a:ext cx="1458913" cy="104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50000"/>
              </a:spcBef>
              <a:buNone/>
              <a:defRPr/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-122"/>
              </a:rPr>
              <a:t>您的内容打在这里，或者通过复制您的文本后，在此框中选择粘贴，并选择只保留文字。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6" name="矩形 55"/>
          <p:cNvSpPr>
            <a:spLocks noChangeArrowheads="1"/>
          </p:cNvSpPr>
          <p:nvPr/>
        </p:nvSpPr>
        <p:spPr bwMode="auto">
          <a:xfrm>
            <a:off x="5378450" y="1914625"/>
            <a:ext cx="1458913" cy="104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50000"/>
              </a:spcBef>
              <a:buNone/>
              <a:defRPr/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-122"/>
              </a:rPr>
              <a:t>您的内容打在这里，或者通过复制您的文本后，在此框中选择粘贴，并选择只保留文字。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7" name="矩形 6"/>
          <p:cNvSpPr>
            <a:spLocks noChangeArrowheads="1"/>
          </p:cNvSpPr>
          <p:nvPr/>
        </p:nvSpPr>
        <p:spPr bwMode="auto">
          <a:xfrm>
            <a:off x="1205083" y="4264025"/>
            <a:ext cx="5886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rPr>
              <a:t>2011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1518" name="矩形 54"/>
          <p:cNvSpPr>
            <a:spLocks noChangeArrowheads="1"/>
          </p:cNvSpPr>
          <p:nvPr/>
        </p:nvSpPr>
        <p:spPr bwMode="auto">
          <a:xfrm>
            <a:off x="2738608" y="4264025"/>
            <a:ext cx="5886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rPr>
              <a:t>2012 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1519" name="矩形 55"/>
          <p:cNvSpPr>
            <a:spLocks noChangeArrowheads="1"/>
          </p:cNvSpPr>
          <p:nvPr/>
        </p:nvSpPr>
        <p:spPr bwMode="auto">
          <a:xfrm>
            <a:off x="4276895" y="4264025"/>
            <a:ext cx="5886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rPr>
              <a:t>2013 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1520" name="矩形 56"/>
          <p:cNvSpPr>
            <a:spLocks noChangeArrowheads="1"/>
          </p:cNvSpPr>
          <p:nvPr/>
        </p:nvSpPr>
        <p:spPr bwMode="auto">
          <a:xfrm>
            <a:off x="5813595" y="4264025"/>
            <a:ext cx="5886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rPr>
              <a:t>2014 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1521" name="矩形 48"/>
          <p:cNvSpPr>
            <a:spLocks noChangeArrowheads="1"/>
          </p:cNvSpPr>
          <p:nvPr/>
        </p:nvSpPr>
        <p:spPr bwMode="auto">
          <a:xfrm>
            <a:off x="6877050" y="2620963"/>
            <a:ext cx="1536700" cy="1985962"/>
          </a:xfrm>
          <a:prstGeom prst="rect">
            <a:avLst/>
          </a:prstGeom>
          <a:solidFill>
            <a:srgbClr val="00AAA2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1522" name="矩形 64"/>
          <p:cNvSpPr>
            <a:spLocks noChangeArrowheads="1"/>
          </p:cNvSpPr>
          <p:nvPr/>
        </p:nvSpPr>
        <p:spPr bwMode="auto">
          <a:xfrm>
            <a:off x="7350295" y="4264025"/>
            <a:ext cx="5886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rPr>
              <a:t>2015 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NeueLT Pro 67 MdCn" pitchFamily="2" charset="-122"/>
            </a:endParaRPr>
          </a:p>
        </p:txBody>
      </p:sp>
      <p:grpSp>
        <p:nvGrpSpPr>
          <p:cNvPr id="21523" name="组合 3"/>
          <p:cNvGrpSpPr/>
          <p:nvPr/>
        </p:nvGrpSpPr>
        <p:grpSpPr bwMode="auto">
          <a:xfrm>
            <a:off x="6877050" y="1084263"/>
            <a:ext cx="1536700" cy="1641475"/>
            <a:chOff x="0" y="0"/>
            <a:chExt cx="1537251" cy="1642176"/>
          </a:xfrm>
        </p:grpSpPr>
        <p:sp>
          <p:nvSpPr>
            <p:cNvPr id="20503" name="任意多边形 28"/>
            <p:cNvSpPr>
              <a:spLocks noChangeArrowheads="1"/>
            </p:cNvSpPr>
            <p:nvPr/>
          </p:nvSpPr>
          <p:spPr bwMode="auto">
            <a:xfrm>
              <a:off x="0" y="0"/>
              <a:ext cx="1537251" cy="1642176"/>
            </a:xfrm>
            <a:custGeom>
              <a:avLst/>
              <a:gdLst>
                <a:gd name="T0" fmla="*/ 0 w 1537251"/>
                <a:gd name="T1" fmla="*/ 0 h 1642176"/>
                <a:gd name="T2" fmla="*/ 1537251 w 1537251"/>
                <a:gd name="T3" fmla="*/ 0 h 1642176"/>
                <a:gd name="T4" fmla="*/ 1537251 w 1537251"/>
                <a:gd name="T5" fmla="*/ 1537251 h 1642176"/>
                <a:gd name="T6" fmla="*/ 829482 w 1537251"/>
                <a:gd name="T7" fmla="*/ 1537251 h 1642176"/>
                <a:gd name="T8" fmla="*/ 768625 w 1537251"/>
                <a:gd name="T9" fmla="*/ 1642176 h 1642176"/>
                <a:gd name="T10" fmla="*/ 707769 w 1537251"/>
                <a:gd name="T11" fmla="*/ 1537251 h 1642176"/>
                <a:gd name="T12" fmla="*/ 0 w 1537251"/>
                <a:gd name="T13" fmla="*/ 1537251 h 1642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37251"/>
                <a:gd name="T22" fmla="*/ 0 h 1642176"/>
                <a:gd name="T23" fmla="*/ 1537251 w 1537251"/>
                <a:gd name="T24" fmla="*/ 1642176 h 16421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37251" h="1642176">
                  <a:moveTo>
                    <a:pt x="0" y="0"/>
                  </a:moveTo>
                  <a:lnTo>
                    <a:pt x="1537251" y="0"/>
                  </a:lnTo>
                  <a:lnTo>
                    <a:pt x="1537251" y="1537251"/>
                  </a:lnTo>
                  <a:lnTo>
                    <a:pt x="829482" y="1537251"/>
                  </a:lnTo>
                  <a:lnTo>
                    <a:pt x="768625" y="1642176"/>
                  </a:lnTo>
                  <a:lnTo>
                    <a:pt x="707769" y="1537251"/>
                  </a:lnTo>
                  <a:lnTo>
                    <a:pt x="0" y="15372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4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grpSp>
          <p:nvGrpSpPr>
            <p:cNvPr id="20504" name="组合 67"/>
            <p:cNvGrpSpPr/>
            <p:nvPr/>
          </p:nvGrpSpPr>
          <p:grpSpPr bwMode="auto">
            <a:xfrm>
              <a:off x="127600" y="175067"/>
              <a:ext cx="1282050" cy="1051300"/>
              <a:chOff x="0" y="0"/>
              <a:chExt cx="1282050" cy="1051300"/>
            </a:xfrm>
          </p:grpSpPr>
          <p:sp>
            <p:nvSpPr>
              <p:cNvPr id="20505" name="文本框 6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82050" cy="708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4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HelveticaNeueLT Pro 67 MdCn" pitchFamily="2" charset="-122"/>
                  </a:rPr>
                  <a:t>34%</a:t>
                </a:r>
                <a:endParaRPr lang="zh-CN" altLang="en-US" sz="4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itchFamily="2" charset="-122"/>
                </a:endParaRPr>
              </a:p>
            </p:txBody>
          </p:sp>
          <p:sp>
            <p:nvSpPr>
              <p:cNvPr id="20506" name="直接连接符 69"/>
              <p:cNvSpPr>
                <a:spLocks noChangeShapeType="1"/>
              </p:cNvSpPr>
              <p:nvPr/>
            </p:nvSpPr>
            <p:spPr bwMode="auto">
              <a:xfrm>
                <a:off x="165470" y="701945"/>
                <a:ext cx="951111" cy="1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ysDot"/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07" name="文本框 70"/>
              <p:cNvSpPr>
                <a:spLocks noChangeArrowheads="1"/>
              </p:cNvSpPr>
              <p:nvPr/>
            </p:nvSpPr>
            <p:spPr bwMode="auto">
              <a:xfrm>
                <a:off x="0" y="712601"/>
                <a:ext cx="1282050" cy="3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HelveticaNeueLT Pro 67 MdCn" pitchFamily="2" charset="-122"/>
                  </a:rPr>
                  <a:t>From 2014 </a:t>
                </a:r>
                <a:endPara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itchFamily="2" charset="-122"/>
                </a:endParaRPr>
              </a:p>
            </p:txBody>
          </p:sp>
        </p:grpSp>
      </p:grpSp>
      <p:sp>
        <p:nvSpPr>
          <p:cNvPr id="23" name="矩形 1"/>
          <p:cNvSpPr>
            <a:spLocks noChangeArrowheads="1"/>
          </p:cNvSpPr>
          <p:nvPr/>
        </p:nvSpPr>
        <p:spPr bwMode="auto">
          <a:xfrm>
            <a:off x="755650" y="58738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责任义务</a:t>
            </a: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5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0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5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0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5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ldLvl="0" animBg="1" autoUpdateAnimBg="0"/>
      <p:bldP spid="21510" grpId="0" bldLvl="0" animBg="1" autoUpdateAnimBg="0"/>
      <p:bldP spid="21511" grpId="0" bldLvl="0" animBg="1" autoUpdateAnimBg="0"/>
      <p:bldP spid="21512" grpId="0" bldLvl="0" animBg="1" autoUpdateAnimBg="0"/>
      <p:bldP spid="21513" grpId="0" bldLvl="0" autoUpdateAnimBg="0"/>
      <p:bldP spid="21514" grpId="0" bldLvl="0" autoUpdateAnimBg="0"/>
      <p:bldP spid="21515" grpId="0" bldLvl="0" autoUpdateAnimBg="0"/>
      <p:bldP spid="21516" grpId="0" bldLvl="0" autoUpdateAnimBg="0"/>
      <p:bldP spid="21517" grpId="0" bldLvl="0" autoUpdateAnimBg="0"/>
      <p:bldP spid="21518" grpId="0" bldLvl="0" autoUpdateAnimBg="0"/>
      <p:bldP spid="21519" grpId="0" bldLvl="0" autoUpdateAnimBg="0"/>
      <p:bldP spid="21520" grpId="0" bldLvl="0" autoUpdateAnimBg="0"/>
      <p:bldP spid="21521" grpId="0" bldLvl="0" animBg="1" autoUpdateAnimBg="0"/>
      <p:bldP spid="21522" grpId="0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671750"/>
            <a:ext cx="9144000" cy="2160000"/>
          </a:xfrm>
          <a:prstGeom prst="rect">
            <a:avLst/>
          </a:prstGeom>
          <a:solidFill>
            <a:srgbClr val="99C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6876256" y="2109844"/>
            <a:ext cx="1283812" cy="1283812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7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kumimoji="1" lang="zh-CN" altLang="en-US" sz="7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3"/>
          <p:cNvSpPr txBox="1"/>
          <p:nvPr/>
        </p:nvSpPr>
        <p:spPr>
          <a:xfrm>
            <a:off x="3859610" y="1779662"/>
            <a:ext cx="2348720" cy="941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COMPETENCE</a:t>
            </a:r>
          </a:p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</a:p>
        </p:txBody>
      </p:sp>
      <p:sp>
        <p:nvSpPr>
          <p:cNvPr id="6" name="矩形 5"/>
          <p:cNvSpPr/>
          <p:nvPr/>
        </p:nvSpPr>
        <p:spPr>
          <a:xfrm>
            <a:off x="3659283" y="2715766"/>
            <a:ext cx="2749374" cy="1099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核心竞争力   领导能力</a:t>
            </a:r>
          </a:p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团队合作      专业技能</a:t>
            </a:r>
          </a:p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协调能力      创新技能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/>
          <a:srcRect l="7911"/>
          <a:stretch>
            <a:fillRect/>
          </a:stretch>
        </p:blipFill>
        <p:spPr>
          <a:xfrm>
            <a:off x="0" y="1671750"/>
            <a:ext cx="2838672" cy="216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build="p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7" name="组合 1"/>
          <p:cNvGrpSpPr/>
          <p:nvPr/>
        </p:nvGrpSpPr>
        <p:grpSpPr bwMode="auto">
          <a:xfrm>
            <a:off x="4467225" y="1352550"/>
            <a:ext cx="209550" cy="3784600"/>
            <a:chOff x="0" y="0"/>
            <a:chExt cx="208147" cy="3784488"/>
          </a:xfrm>
        </p:grpSpPr>
        <p:sp>
          <p:nvSpPr>
            <p:cNvPr id="12329" name="直接连接符 16"/>
            <p:cNvSpPr>
              <a:spLocks noChangeShapeType="1"/>
            </p:cNvSpPr>
            <p:nvPr/>
          </p:nvSpPr>
          <p:spPr bwMode="auto">
            <a:xfrm>
              <a:off x="103971" y="1450045"/>
              <a:ext cx="1" cy="2334443"/>
            </a:xfrm>
            <a:prstGeom prst="line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ys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0" name="直接连接符 44"/>
            <p:cNvSpPr>
              <a:spLocks noChangeShapeType="1"/>
            </p:cNvSpPr>
            <p:nvPr/>
          </p:nvSpPr>
          <p:spPr bwMode="auto">
            <a:xfrm>
              <a:off x="103971" y="227636"/>
              <a:ext cx="1" cy="915487"/>
            </a:xfrm>
            <a:prstGeom prst="line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ys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2331" name="组合 19"/>
            <p:cNvGrpSpPr/>
            <p:nvPr/>
          </p:nvGrpSpPr>
          <p:grpSpPr bwMode="auto">
            <a:xfrm>
              <a:off x="0" y="1192613"/>
              <a:ext cx="207942" cy="207942"/>
              <a:chOff x="0" y="0"/>
              <a:chExt cx="280894" cy="280894"/>
            </a:xfrm>
          </p:grpSpPr>
          <p:sp>
            <p:nvSpPr>
              <p:cNvPr id="12333" name="椭圆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80894" cy="2808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3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2334" name="椭圆 45"/>
              <p:cNvSpPr>
                <a:spLocks noChangeArrowheads="1"/>
              </p:cNvSpPr>
              <p:nvPr/>
            </p:nvSpPr>
            <p:spPr bwMode="auto">
              <a:xfrm>
                <a:off x="55345" y="55345"/>
                <a:ext cx="170204" cy="170204"/>
              </a:xfrm>
              <a:prstGeom prst="ellipse">
                <a:avLst/>
              </a:prstGeom>
              <a:solidFill>
                <a:srgbClr val="00AA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3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2332" name="五边形 69"/>
            <p:cNvSpPr>
              <a:spLocks noChangeArrowheads="1"/>
            </p:cNvSpPr>
            <p:nvPr/>
          </p:nvSpPr>
          <p:spPr bwMode="auto">
            <a:xfrm rot="5400000">
              <a:off x="13834" y="-7647"/>
              <a:ext cx="186665" cy="201959"/>
            </a:xfrm>
            <a:prstGeom prst="homePlate">
              <a:avLst>
                <a:gd name="adj" fmla="val 40046"/>
              </a:avLst>
            </a:prstGeom>
            <a:solidFill>
              <a:srgbClr val="00A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3324" name="Freeform 1081"/>
          <p:cNvSpPr/>
          <p:nvPr/>
        </p:nvSpPr>
        <p:spPr bwMode="auto">
          <a:xfrm rot="356891">
            <a:off x="5297960" y="1349320"/>
            <a:ext cx="3109913" cy="2393950"/>
          </a:xfrm>
          <a:custGeom>
            <a:avLst/>
            <a:gdLst>
              <a:gd name="T0" fmla="*/ 2147483647 w 1051"/>
              <a:gd name="T1" fmla="*/ 2147483647 h 799"/>
              <a:gd name="T2" fmla="*/ 2147483647 w 1051"/>
              <a:gd name="T3" fmla="*/ 2147483647 h 799"/>
              <a:gd name="T4" fmla="*/ 2147483647 w 1051"/>
              <a:gd name="T5" fmla="*/ 0 h 799"/>
              <a:gd name="T6" fmla="*/ 2147483647 w 1051"/>
              <a:gd name="T7" fmla="*/ 2147483647 h 799"/>
              <a:gd name="T8" fmla="*/ 2147483647 w 1051"/>
              <a:gd name="T9" fmla="*/ 2147483647 h 799"/>
              <a:gd name="T10" fmla="*/ 2147483647 w 1051"/>
              <a:gd name="T11" fmla="*/ 2147483647 h 799"/>
              <a:gd name="T12" fmla="*/ 2147483647 w 1051"/>
              <a:gd name="T13" fmla="*/ 2147483647 h 799"/>
              <a:gd name="T14" fmla="*/ 2147483647 w 1051"/>
              <a:gd name="T15" fmla="*/ 2147483647 h 799"/>
              <a:gd name="T16" fmla="*/ 2147483647 w 1051"/>
              <a:gd name="T17" fmla="*/ 2147483647 h 799"/>
              <a:gd name="T18" fmla="*/ 2147483647 w 1051"/>
              <a:gd name="T19" fmla="*/ 2147483647 h 799"/>
              <a:gd name="T20" fmla="*/ 2147483647 w 1051"/>
              <a:gd name="T21" fmla="*/ 2147483647 h 799"/>
              <a:gd name="T22" fmla="*/ 2147483647 w 1051"/>
              <a:gd name="T23" fmla="*/ 2147483647 h 799"/>
              <a:gd name="T24" fmla="*/ 2147483647 w 1051"/>
              <a:gd name="T25" fmla="*/ 2147483647 h 799"/>
              <a:gd name="T26" fmla="*/ 2147483647 w 1051"/>
              <a:gd name="T27" fmla="*/ 2147483647 h 799"/>
              <a:gd name="T28" fmla="*/ 2147483647 w 1051"/>
              <a:gd name="T29" fmla="*/ 2147483647 h 799"/>
              <a:gd name="T30" fmla="*/ 2147483647 w 1051"/>
              <a:gd name="T31" fmla="*/ 2147483647 h 799"/>
              <a:gd name="T32" fmla="*/ 2147483647 w 1051"/>
              <a:gd name="T33" fmla="*/ 2147483647 h 799"/>
              <a:gd name="T34" fmla="*/ 2147483647 w 1051"/>
              <a:gd name="T35" fmla="*/ 2147483647 h 799"/>
              <a:gd name="T36" fmla="*/ 2147483647 w 1051"/>
              <a:gd name="T37" fmla="*/ 2147483647 h 799"/>
              <a:gd name="T38" fmla="*/ 2147483647 w 1051"/>
              <a:gd name="T39" fmla="*/ 2147483647 h 799"/>
              <a:gd name="T40" fmla="*/ 2147483647 w 1051"/>
              <a:gd name="T41" fmla="*/ 2147483647 h 799"/>
              <a:gd name="T42" fmla="*/ 2147483647 w 1051"/>
              <a:gd name="T43" fmla="*/ 2147483647 h 799"/>
              <a:gd name="T44" fmla="*/ 2147483647 w 1051"/>
              <a:gd name="T45" fmla="*/ 2147483647 h 799"/>
              <a:gd name="T46" fmla="*/ 2147483647 w 1051"/>
              <a:gd name="T47" fmla="*/ 2147483647 h 799"/>
              <a:gd name="T48" fmla="*/ 2147483647 w 1051"/>
              <a:gd name="T49" fmla="*/ 2147483647 h 799"/>
              <a:gd name="T50" fmla="*/ 2147483647 w 1051"/>
              <a:gd name="T51" fmla="*/ 2147483647 h 799"/>
              <a:gd name="T52" fmla="*/ 2147483647 w 1051"/>
              <a:gd name="T53" fmla="*/ 2147483647 h 799"/>
              <a:gd name="T54" fmla="*/ 2147483647 w 1051"/>
              <a:gd name="T55" fmla="*/ 2147483647 h 799"/>
              <a:gd name="T56" fmla="*/ 2147483647 w 1051"/>
              <a:gd name="T57" fmla="*/ 2147483647 h 799"/>
              <a:gd name="T58" fmla="*/ 2147483647 w 1051"/>
              <a:gd name="T59" fmla="*/ 2147483647 h 799"/>
              <a:gd name="T60" fmla="*/ 2147483647 w 1051"/>
              <a:gd name="T61" fmla="*/ 2147483647 h 799"/>
              <a:gd name="T62" fmla="*/ 2147483647 w 1051"/>
              <a:gd name="T63" fmla="*/ 2147483647 h 799"/>
              <a:gd name="T64" fmla="*/ 2147483647 w 1051"/>
              <a:gd name="T65" fmla="*/ 2147483647 h 799"/>
              <a:gd name="T66" fmla="*/ 2147483647 w 1051"/>
              <a:gd name="T67" fmla="*/ 2147483647 h 799"/>
              <a:gd name="T68" fmla="*/ 2147483647 w 1051"/>
              <a:gd name="T69" fmla="*/ 2147483647 h 799"/>
              <a:gd name="T70" fmla="*/ 2147483647 w 1051"/>
              <a:gd name="T71" fmla="*/ 2147483647 h 799"/>
              <a:gd name="T72" fmla="*/ 2147483647 w 1051"/>
              <a:gd name="T73" fmla="*/ 2147483647 h 799"/>
              <a:gd name="T74" fmla="*/ 2147483647 w 1051"/>
              <a:gd name="T75" fmla="*/ 2147483647 h 799"/>
              <a:gd name="T76" fmla="*/ 2147483647 w 1051"/>
              <a:gd name="T77" fmla="*/ 2147483647 h 799"/>
              <a:gd name="T78" fmla="*/ 2147483647 w 1051"/>
              <a:gd name="T79" fmla="*/ 2147483647 h 799"/>
              <a:gd name="T80" fmla="*/ 2147483647 w 1051"/>
              <a:gd name="T81" fmla="*/ 2147483647 h 799"/>
              <a:gd name="T82" fmla="*/ 2147483647 w 1051"/>
              <a:gd name="T83" fmla="*/ 2147483647 h 799"/>
              <a:gd name="T84" fmla="*/ 2147483647 w 1051"/>
              <a:gd name="T85" fmla="*/ 2147483647 h 799"/>
              <a:gd name="T86" fmla="*/ 2147483647 w 1051"/>
              <a:gd name="T87" fmla="*/ 2147483647 h 799"/>
              <a:gd name="T88" fmla="*/ 2147483647 w 1051"/>
              <a:gd name="T89" fmla="*/ 2147483647 h 799"/>
              <a:gd name="T90" fmla="*/ 2147483647 w 1051"/>
              <a:gd name="T91" fmla="*/ 2147483647 h 799"/>
              <a:gd name="T92" fmla="*/ 2147483647 w 1051"/>
              <a:gd name="T93" fmla="*/ 2147483647 h 799"/>
              <a:gd name="T94" fmla="*/ 0 w 1051"/>
              <a:gd name="T95" fmla="*/ 2147483647 h 799"/>
              <a:gd name="T96" fmla="*/ 2147483647 w 1051"/>
              <a:gd name="T97" fmla="*/ 2147483647 h 799"/>
              <a:gd name="T98" fmla="*/ 2147483647 w 1051"/>
              <a:gd name="T99" fmla="*/ 2147483647 h 799"/>
              <a:gd name="T100" fmla="*/ 2147483647 w 1051"/>
              <a:gd name="T101" fmla="*/ 2147483647 h 799"/>
              <a:gd name="T102" fmla="*/ 2147483647 w 1051"/>
              <a:gd name="T103" fmla="*/ 2147483647 h 799"/>
              <a:gd name="T104" fmla="*/ 2147483647 w 1051"/>
              <a:gd name="T105" fmla="*/ 2147483647 h 799"/>
              <a:gd name="T106" fmla="*/ 2147483647 w 1051"/>
              <a:gd name="T107" fmla="*/ 2147483647 h 799"/>
              <a:gd name="T108" fmla="*/ 2147483647 w 1051"/>
              <a:gd name="T109" fmla="*/ 2147483647 h 799"/>
              <a:gd name="T110" fmla="*/ 2147483647 w 1051"/>
              <a:gd name="T111" fmla="*/ 2147483647 h 79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051"/>
              <a:gd name="T169" fmla="*/ 0 h 799"/>
              <a:gd name="T170" fmla="*/ 1051 w 1051"/>
              <a:gd name="T171" fmla="*/ 799 h 79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051" h="799">
                <a:moveTo>
                  <a:pt x="396" y="99"/>
                </a:moveTo>
                <a:lnTo>
                  <a:pt x="409" y="67"/>
                </a:lnTo>
                <a:lnTo>
                  <a:pt x="394" y="50"/>
                </a:lnTo>
                <a:lnTo>
                  <a:pt x="392" y="24"/>
                </a:lnTo>
                <a:lnTo>
                  <a:pt x="447" y="0"/>
                </a:lnTo>
                <a:lnTo>
                  <a:pt x="459" y="0"/>
                </a:lnTo>
                <a:lnTo>
                  <a:pt x="468" y="19"/>
                </a:lnTo>
                <a:lnTo>
                  <a:pt x="471" y="46"/>
                </a:lnTo>
                <a:lnTo>
                  <a:pt x="497" y="63"/>
                </a:lnTo>
                <a:lnTo>
                  <a:pt x="533" y="99"/>
                </a:lnTo>
                <a:lnTo>
                  <a:pt x="552" y="85"/>
                </a:lnTo>
                <a:lnTo>
                  <a:pt x="565" y="99"/>
                </a:lnTo>
                <a:lnTo>
                  <a:pt x="569" y="133"/>
                </a:lnTo>
                <a:lnTo>
                  <a:pt x="591" y="149"/>
                </a:lnTo>
                <a:lnTo>
                  <a:pt x="648" y="154"/>
                </a:lnTo>
                <a:lnTo>
                  <a:pt x="657" y="142"/>
                </a:lnTo>
                <a:lnTo>
                  <a:pt x="655" y="127"/>
                </a:lnTo>
                <a:lnTo>
                  <a:pt x="688" y="118"/>
                </a:lnTo>
                <a:lnTo>
                  <a:pt x="705" y="123"/>
                </a:lnTo>
                <a:lnTo>
                  <a:pt x="708" y="142"/>
                </a:lnTo>
                <a:lnTo>
                  <a:pt x="722" y="145"/>
                </a:lnTo>
                <a:lnTo>
                  <a:pt x="780" y="133"/>
                </a:lnTo>
                <a:lnTo>
                  <a:pt x="791" y="138"/>
                </a:lnTo>
                <a:lnTo>
                  <a:pt x="793" y="154"/>
                </a:lnTo>
                <a:lnTo>
                  <a:pt x="817" y="160"/>
                </a:lnTo>
                <a:lnTo>
                  <a:pt x="868" y="184"/>
                </a:lnTo>
                <a:lnTo>
                  <a:pt x="896" y="173"/>
                </a:lnTo>
                <a:lnTo>
                  <a:pt x="957" y="195"/>
                </a:lnTo>
                <a:lnTo>
                  <a:pt x="971" y="213"/>
                </a:lnTo>
                <a:lnTo>
                  <a:pt x="1001" y="207"/>
                </a:lnTo>
                <a:lnTo>
                  <a:pt x="1021" y="208"/>
                </a:lnTo>
                <a:lnTo>
                  <a:pt x="1040" y="234"/>
                </a:lnTo>
                <a:lnTo>
                  <a:pt x="1050" y="286"/>
                </a:lnTo>
                <a:lnTo>
                  <a:pt x="1043" y="304"/>
                </a:lnTo>
                <a:lnTo>
                  <a:pt x="1030" y="299"/>
                </a:lnTo>
                <a:lnTo>
                  <a:pt x="992" y="328"/>
                </a:lnTo>
                <a:lnTo>
                  <a:pt x="928" y="339"/>
                </a:lnTo>
                <a:lnTo>
                  <a:pt x="911" y="356"/>
                </a:lnTo>
                <a:lnTo>
                  <a:pt x="925" y="374"/>
                </a:lnTo>
                <a:lnTo>
                  <a:pt x="927" y="412"/>
                </a:lnTo>
                <a:lnTo>
                  <a:pt x="944" y="416"/>
                </a:lnTo>
                <a:lnTo>
                  <a:pt x="988" y="470"/>
                </a:lnTo>
                <a:lnTo>
                  <a:pt x="990" y="544"/>
                </a:lnTo>
                <a:lnTo>
                  <a:pt x="961" y="566"/>
                </a:lnTo>
                <a:lnTo>
                  <a:pt x="935" y="540"/>
                </a:lnTo>
                <a:lnTo>
                  <a:pt x="911" y="506"/>
                </a:lnTo>
                <a:lnTo>
                  <a:pt x="909" y="487"/>
                </a:lnTo>
                <a:lnTo>
                  <a:pt x="892" y="482"/>
                </a:lnTo>
                <a:lnTo>
                  <a:pt x="872" y="489"/>
                </a:lnTo>
                <a:lnTo>
                  <a:pt x="839" y="473"/>
                </a:lnTo>
                <a:lnTo>
                  <a:pt x="823" y="511"/>
                </a:lnTo>
                <a:lnTo>
                  <a:pt x="796" y="513"/>
                </a:lnTo>
                <a:lnTo>
                  <a:pt x="775" y="544"/>
                </a:lnTo>
                <a:lnTo>
                  <a:pt x="762" y="537"/>
                </a:lnTo>
                <a:lnTo>
                  <a:pt x="743" y="544"/>
                </a:lnTo>
                <a:lnTo>
                  <a:pt x="712" y="526"/>
                </a:lnTo>
                <a:lnTo>
                  <a:pt x="688" y="555"/>
                </a:lnTo>
                <a:lnTo>
                  <a:pt x="688" y="568"/>
                </a:lnTo>
                <a:lnTo>
                  <a:pt x="736" y="595"/>
                </a:lnTo>
                <a:lnTo>
                  <a:pt x="746" y="614"/>
                </a:lnTo>
                <a:lnTo>
                  <a:pt x="712" y="627"/>
                </a:lnTo>
                <a:lnTo>
                  <a:pt x="659" y="626"/>
                </a:lnTo>
                <a:lnTo>
                  <a:pt x="653" y="603"/>
                </a:lnTo>
                <a:lnTo>
                  <a:pt x="633" y="597"/>
                </a:lnTo>
                <a:lnTo>
                  <a:pt x="600" y="617"/>
                </a:lnTo>
                <a:lnTo>
                  <a:pt x="578" y="605"/>
                </a:lnTo>
                <a:lnTo>
                  <a:pt x="576" y="576"/>
                </a:lnTo>
                <a:lnTo>
                  <a:pt x="565" y="564"/>
                </a:lnTo>
                <a:lnTo>
                  <a:pt x="565" y="548"/>
                </a:lnTo>
                <a:lnTo>
                  <a:pt x="535" y="542"/>
                </a:lnTo>
                <a:lnTo>
                  <a:pt x="526" y="550"/>
                </a:lnTo>
                <a:lnTo>
                  <a:pt x="530" y="573"/>
                </a:lnTo>
                <a:lnTo>
                  <a:pt x="506" y="583"/>
                </a:lnTo>
                <a:lnTo>
                  <a:pt x="499" y="599"/>
                </a:lnTo>
                <a:lnTo>
                  <a:pt x="506" y="619"/>
                </a:lnTo>
                <a:lnTo>
                  <a:pt x="451" y="682"/>
                </a:lnTo>
                <a:lnTo>
                  <a:pt x="459" y="757"/>
                </a:lnTo>
                <a:lnTo>
                  <a:pt x="433" y="780"/>
                </a:lnTo>
                <a:lnTo>
                  <a:pt x="420" y="766"/>
                </a:lnTo>
                <a:lnTo>
                  <a:pt x="368" y="798"/>
                </a:lnTo>
                <a:lnTo>
                  <a:pt x="348" y="786"/>
                </a:lnTo>
                <a:lnTo>
                  <a:pt x="272" y="639"/>
                </a:lnTo>
                <a:lnTo>
                  <a:pt x="241" y="617"/>
                </a:lnTo>
                <a:lnTo>
                  <a:pt x="217" y="610"/>
                </a:lnTo>
                <a:lnTo>
                  <a:pt x="205" y="590"/>
                </a:lnTo>
                <a:lnTo>
                  <a:pt x="219" y="568"/>
                </a:lnTo>
                <a:lnTo>
                  <a:pt x="197" y="550"/>
                </a:lnTo>
                <a:lnTo>
                  <a:pt x="171" y="573"/>
                </a:lnTo>
                <a:lnTo>
                  <a:pt x="145" y="576"/>
                </a:lnTo>
                <a:lnTo>
                  <a:pt x="126" y="497"/>
                </a:lnTo>
                <a:lnTo>
                  <a:pt x="122" y="477"/>
                </a:lnTo>
                <a:lnTo>
                  <a:pt x="118" y="350"/>
                </a:lnTo>
                <a:lnTo>
                  <a:pt x="93" y="286"/>
                </a:lnTo>
                <a:lnTo>
                  <a:pt x="112" y="272"/>
                </a:lnTo>
                <a:lnTo>
                  <a:pt x="61" y="180"/>
                </a:lnTo>
                <a:lnTo>
                  <a:pt x="0" y="131"/>
                </a:lnTo>
                <a:lnTo>
                  <a:pt x="9" y="103"/>
                </a:lnTo>
                <a:lnTo>
                  <a:pt x="16" y="94"/>
                </a:lnTo>
                <a:lnTo>
                  <a:pt x="105" y="80"/>
                </a:lnTo>
                <a:lnTo>
                  <a:pt x="164" y="99"/>
                </a:lnTo>
                <a:lnTo>
                  <a:pt x="199" y="87"/>
                </a:lnTo>
                <a:lnTo>
                  <a:pt x="212" y="109"/>
                </a:lnTo>
                <a:lnTo>
                  <a:pt x="256" y="154"/>
                </a:lnTo>
                <a:lnTo>
                  <a:pt x="291" y="147"/>
                </a:lnTo>
                <a:lnTo>
                  <a:pt x="291" y="120"/>
                </a:lnTo>
                <a:lnTo>
                  <a:pt x="300" y="103"/>
                </a:lnTo>
                <a:lnTo>
                  <a:pt x="335" y="89"/>
                </a:lnTo>
                <a:lnTo>
                  <a:pt x="348" y="111"/>
                </a:lnTo>
                <a:lnTo>
                  <a:pt x="368" y="96"/>
                </a:lnTo>
                <a:lnTo>
                  <a:pt x="396" y="101"/>
                </a:lnTo>
                <a:lnTo>
                  <a:pt x="396" y="99"/>
                </a:lnTo>
              </a:path>
            </a:pathLst>
          </a:custGeom>
          <a:solidFill>
            <a:srgbClr val="ED5A00"/>
          </a:solidFill>
          <a:ln w="6350" cap="flat" cmpd="sng">
            <a:solidFill>
              <a:srgbClr val="ED5A00"/>
            </a:solidFill>
            <a:bevel/>
          </a:ln>
        </p:spPr>
        <p:txBody>
          <a:bodyPr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13325" name="Group 68"/>
          <p:cNvGrpSpPr/>
          <p:nvPr/>
        </p:nvGrpSpPr>
        <p:grpSpPr bwMode="auto">
          <a:xfrm flipH="1">
            <a:off x="5897563" y="1939925"/>
            <a:ext cx="1760537" cy="946150"/>
            <a:chOff x="0" y="0"/>
            <a:chExt cx="3418890" cy="1139764"/>
          </a:xfrm>
        </p:grpSpPr>
        <p:grpSp>
          <p:nvGrpSpPr>
            <p:cNvPr id="12317" name="Group 37"/>
            <p:cNvGrpSpPr/>
            <p:nvPr/>
          </p:nvGrpSpPr>
          <p:grpSpPr bwMode="auto">
            <a:xfrm rot="-10186948">
              <a:off x="754436" y="0"/>
              <a:ext cx="2664454" cy="1139764"/>
              <a:chOff x="0" y="0"/>
              <a:chExt cx="4790" cy="2049"/>
            </a:xfrm>
          </p:grpSpPr>
          <p:sp>
            <p:nvSpPr>
              <p:cNvPr id="12324" name="Freeform 38"/>
              <p:cNvSpPr>
                <a:spLocks noChangeArrowheads="1"/>
              </p:cNvSpPr>
              <p:nvPr/>
            </p:nvSpPr>
            <p:spPr bwMode="auto">
              <a:xfrm>
                <a:off x="2821" y="796"/>
                <a:ext cx="35" cy="15"/>
              </a:xfrm>
              <a:custGeom>
                <a:avLst/>
                <a:gdLst>
                  <a:gd name="T0" fmla="*/ 86 w 15"/>
                  <a:gd name="T1" fmla="*/ 0 h 6"/>
                  <a:gd name="T2" fmla="*/ 86 w 15"/>
                  <a:gd name="T3" fmla="*/ 0 h 6"/>
                  <a:gd name="T4" fmla="*/ 0 60000 65536"/>
                  <a:gd name="T5" fmla="*/ 0 60000 65536"/>
                  <a:gd name="T6" fmla="*/ 0 w 15"/>
                  <a:gd name="T7" fmla="*/ 0 h 6"/>
                  <a:gd name="T8" fmla="*/ 15 w 1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" h="6">
                    <a:moveTo>
                      <a:pt x="7" y="0"/>
                    </a:moveTo>
                    <a:cubicBezTo>
                      <a:pt x="0" y="3"/>
                      <a:pt x="15" y="6"/>
                      <a:pt x="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2325" name="Freeform 39"/>
              <p:cNvSpPr>
                <a:spLocks noChangeArrowheads="1"/>
              </p:cNvSpPr>
              <p:nvPr/>
            </p:nvSpPr>
            <p:spPr bwMode="auto">
              <a:xfrm>
                <a:off x="4212" y="322"/>
                <a:ext cx="19" cy="1"/>
              </a:xfrm>
              <a:custGeom>
                <a:avLst/>
                <a:gdLst>
                  <a:gd name="T0" fmla="*/ 57 w 8"/>
                  <a:gd name="T1" fmla="*/ 0 h 1"/>
                  <a:gd name="T2" fmla="*/ 0 w 8"/>
                  <a:gd name="T3" fmla="*/ 0 h 1"/>
                  <a:gd name="T4" fmla="*/ 57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4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4" y="0"/>
                      <a:pt x="8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2326" name="Freeform 40"/>
              <p:cNvSpPr>
                <a:spLocks noChangeArrowheads="1"/>
              </p:cNvSpPr>
              <p:nvPr/>
            </p:nvSpPr>
            <p:spPr bwMode="auto">
              <a:xfrm>
                <a:off x="4193" y="322"/>
                <a:ext cx="19" cy="2"/>
              </a:xfrm>
              <a:custGeom>
                <a:avLst/>
                <a:gdLst>
                  <a:gd name="T0" fmla="*/ 95 w 8"/>
                  <a:gd name="T1" fmla="*/ 8 h 1"/>
                  <a:gd name="T2" fmla="*/ 107 w 8"/>
                  <a:gd name="T3" fmla="*/ 0 h 1"/>
                  <a:gd name="T4" fmla="*/ 95 w 8"/>
                  <a:gd name="T5" fmla="*/ 8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7" y="1"/>
                    </a:moveTo>
                    <a:cubicBezTo>
                      <a:pt x="8" y="1"/>
                      <a:pt x="8" y="1"/>
                      <a:pt x="8" y="0"/>
                    </a:cubicBezTo>
                    <a:cubicBezTo>
                      <a:pt x="4" y="1"/>
                      <a:pt x="0" y="1"/>
                      <a:pt x="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2327" name="Freeform 41"/>
              <p:cNvSpPr>
                <a:spLocks noChangeArrowheads="1"/>
              </p:cNvSpPr>
              <p:nvPr/>
            </p:nvSpPr>
            <p:spPr bwMode="auto">
              <a:xfrm>
                <a:off x="0" y="259"/>
                <a:ext cx="4790" cy="1790"/>
              </a:xfrm>
              <a:custGeom>
                <a:avLst/>
                <a:gdLst>
                  <a:gd name="T0" fmla="*/ 26383 w 2028"/>
                  <a:gd name="T1" fmla="*/ 380 h 758"/>
                  <a:gd name="T2" fmla="*/ 25601 w 2028"/>
                  <a:gd name="T3" fmla="*/ 279 h 758"/>
                  <a:gd name="T4" fmla="*/ 24507 w 2028"/>
                  <a:gd name="T5" fmla="*/ 40 h 758"/>
                  <a:gd name="T6" fmla="*/ 23430 w 2028"/>
                  <a:gd name="T7" fmla="*/ 50 h 758"/>
                  <a:gd name="T8" fmla="*/ 22823 w 2028"/>
                  <a:gd name="T9" fmla="*/ 250 h 758"/>
                  <a:gd name="T10" fmla="*/ 22186 w 2028"/>
                  <a:gd name="T11" fmla="*/ 319 h 758"/>
                  <a:gd name="T12" fmla="*/ 20965 w 2028"/>
                  <a:gd name="T13" fmla="*/ 40 h 758"/>
                  <a:gd name="T14" fmla="*/ 20121 w 2028"/>
                  <a:gd name="T15" fmla="*/ 590 h 758"/>
                  <a:gd name="T16" fmla="*/ 19949 w 2028"/>
                  <a:gd name="T17" fmla="*/ 1228 h 758"/>
                  <a:gd name="T18" fmla="*/ 19805 w 2028"/>
                  <a:gd name="T19" fmla="*/ 1752 h 758"/>
                  <a:gd name="T20" fmla="*/ 19174 w 2028"/>
                  <a:gd name="T21" fmla="*/ 2175 h 758"/>
                  <a:gd name="T22" fmla="*/ 18683 w 2028"/>
                  <a:gd name="T23" fmla="*/ 2990 h 758"/>
                  <a:gd name="T24" fmla="*/ 18326 w 2028"/>
                  <a:gd name="T25" fmla="*/ 3686 h 758"/>
                  <a:gd name="T26" fmla="*/ 17629 w 2028"/>
                  <a:gd name="T27" fmla="*/ 3686 h 758"/>
                  <a:gd name="T28" fmla="*/ 16430 w 2028"/>
                  <a:gd name="T29" fmla="*/ 3887 h 758"/>
                  <a:gd name="T30" fmla="*/ 15627 w 2028"/>
                  <a:gd name="T31" fmla="*/ 3899 h 758"/>
                  <a:gd name="T32" fmla="*/ 14387 w 2028"/>
                  <a:gd name="T33" fmla="*/ 3937 h 758"/>
                  <a:gd name="T34" fmla="*/ 13583 w 2028"/>
                  <a:gd name="T35" fmla="*/ 4121 h 758"/>
                  <a:gd name="T36" fmla="*/ 12809 w 2028"/>
                  <a:gd name="T37" fmla="*/ 4595 h 758"/>
                  <a:gd name="T38" fmla="*/ 12424 w 2028"/>
                  <a:gd name="T39" fmla="*/ 5018 h 758"/>
                  <a:gd name="T40" fmla="*/ 12256 w 2028"/>
                  <a:gd name="T41" fmla="*/ 5476 h 758"/>
                  <a:gd name="T42" fmla="*/ 11727 w 2028"/>
                  <a:gd name="T43" fmla="*/ 5370 h 758"/>
                  <a:gd name="T44" fmla="*/ 11162 w 2028"/>
                  <a:gd name="T45" fmla="*/ 5542 h 758"/>
                  <a:gd name="T46" fmla="*/ 10990 w 2028"/>
                  <a:gd name="T47" fmla="*/ 6201 h 758"/>
                  <a:gd name="T48" fmla="*/ 10041 w 2028"/>
                  <a:gd name="T49" fmla="*/ 6279 h 758"/>
                  <a:gd name="T50" fmla="*/ 9474 w 2028"/>
                  <a:gd name="T51" fmla="*/ 6423 h 758"/>
                  <a:gd name="T52" fmla="*/ 9221 w 2028"/>
                  <a:gd name="T53" fmla="*/ 7061 h 758"/>
                  <a:gd name="T54" fmla="*/ 8803 w 2028"/>
                  <a:gd name="T55" fmla="*/ 7417 h 758"/>
                  <a:gd name="T56" fmla="*/ 8524 w 2028"/>
                  <a:gd name="T57" fmla="*/ 7942 h 758"/>
                  <a:gd name="T58" fmla="*/ 8106 w 2028"/>
                  <a:gd name="T59" fmla="*/ 8098 h 758"/>
                  <a:gd name="T60" fmla="*/ 7197 w 2028"/>
                  <a:gd name="T61" fmla="*/ 8098 h 758"/>
                  <a:gd name="T62" fmla="*/ 5853 w 2028"/>
                  <a:gd name="T63" fmla="*/ 8426 h 758"/>
                  <a:gd name="T64" fmla="*/ 4837 w 2028"/>
                  <a:gd name="T65" fmla="*/ 8364 h 758"/>
                  <a:gd name="T66" fmla="*/ 3359 w 2028"/>
                  <a:gd name="T67" fmla="*/ 8282 h 758"/>
                  <a:gd name="T68" fmla="*/ 2053 w 2028"/>
                  <a:gd name="T69" fmla="*/ 8598 h 758"/>
                  <a:gd name="T70" fmla="*/ 1462 w 2028"/>
                  <a:gd name="T71" fmla="*/ 8532 h 758"/>
                  <a:gd name="T72" fmla="*/ 687 w 2028"/>
                  <a:gd name="T73" fmla="*/ 8258 h 758"/>
                  <a:gd name="T74" fmla="*/ 172 w 2028"/>
                  <a:gd name="T75" fmla="*/ 7680 h 758"/>
                  <a:gd name="T76" fmla="*/ 28 w 2028"/>
                  <a:gd name="T77" fmla="*/ 8388 h 758"/>
                  <a:gd name="T78" fmla="*/ 1105 w 2028"/>
                  <a:gd name="T79" fmla="*/ 9335 h 758"/>
                  <a:gd name="T80" fmla="*/ 3085 w 2028"/>
                  <a:gd name="T81" fmla="*/ 9654 h 758"/>
                  <a:gd name="T82" fmla="*/ 4981 w 2028"/>
                  <a:gd name="T83" fmla="*/ 9743 h 758"/>
                  <a:gd name="T84" fmla="*/ 6415 w 2028"/>
                  <a:gd name="T85" fmla="*/ 9314 h 758"/>
                  <a:gd name="T86" fmla="*/ 7537 w 2028"/>
                  <a:gd name="T87" fmla="*/ 9625 h 758"/>
                  <a:gd name="T88" fmla="*/ 8590 w 2028"/>
                  <a:gd name="T89" fmla="*/ 9207 h 758"/>
                  <a:gd name="T90" fmla="*/ 8881 w 2028"/>
                  <a:gd name="T91" fmla="*/ 8704 h 758"/>
                  <a:gd name="T92" fmla="*/ 9578 w 2028"/>
                  <a:gd name="T93" fmla="*/ 7757 h 758"/>
                  <a:gd name="T94" fmla="*/ 10950 w 2028"/>
                  <a:gd name="T95" fmla="*/ 7479 h 758"/>
                  <a:gd name="T96" fmla="*/ 12424 w 2028"/>
                  <a:gd name="T97" fmla="*/ 7099 h 758"/>
                  <a:gd name="T98" fmla="*/ 13652 w 2028"/>
                  <a:gd name="T99" fmla="*/ 6636 h 758"/>
                  <a:gd name="T100" fmla="*/ 14493 w 2028"/>
                  <a:gd name="T101" fmla="*/ 5271 h 758"/>
                  <a:gd name="T102" fmla="*/ 15480 w 2028"/>
                  <a:gd name="T103" fmla="*/ 4673 h 758"/>
                  <a:gd name="T104" fmla="*/ 17736 w 2028"/>
                  <a:gd name="T105" fmla="*/ 4886 h 758"/>
                  <a:gd name="T106" fmla="*/ 19030 w 2028"/>
                  <a:gd name="T107" fmla="*/ 4277 h 758"/>
                  <a:gd name="T108" fmla="*/ 19765 w 2028"/>
                  <a:gd name="T109" fmla="*/ 3306 h 758"/>
                  <a:gd name="T110" fmla="*/ 21177 w 2028"/>
                  <a:gd name="T111" fmla="*/ 2737 h 758"/>
                  <a:gd name="T112" fmla="*/ 22124 w 2028"/>
                  <a:gd name="T113" fmla="*/ 2147 h 758"/>
                  <a:gd name="T114" fmla="*/ 22545 w 2028"/>
                  <a:gd name="T115" fmla="*/ 1540 h 758"/>
                  <a:gd name="T116" fmla="*/ 23598 w 2028"/>
                  <a:gd name="T117" fmla="*/ 1200 h 758"/>
                  <a:gd name="T118" fmla="*/ 24970 w 2028"/>
                  <a:gd name="T119" fmla="*/ 1159 h 758"/>
                  <a:gd name="T120" fmla="*/ 25814 w 2028"/>
                  <a:gd name="T121" fmla="*/ 775 h 758"/>
                  <a:gd name="T122" fmla="*/ 26548 w 2028"/>
                  <a:gd name="T123" fmla="*/ 463 h 75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028"/>
                  <a:gd name="T187" fmla="*/ 0 h 758"/>
                  <a:gd name="T188" fmla="*/ 2028 w 2028"/>
                  <a:gd name="T189" fmla="*/ 758 h 75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028" h="758">
                    <a:moveTo>
                      <a:pt x="2015" y="35"/>
                    </a:moveTo>
                    <a:cubicBezTo>
                      <a:pt x="1996" y="35"/>
                      <a:pt x="2002" y="29"/>
                      <a:pt x="2002" y="29"/>
                    </a:cubicBezTo>
                    <a:cubicBezTo>
                      <a:pt x="2002" y="29"/>
                      <a:pt x="1975" y="24"/>
                      <a:pt x="1954" y="21"/>
                    </a:cubicBezTo>
                    <a:cubicBezTo>
                      <a:pt x="1932" y="19"/>
                      <a:pt x="1954" y="21"/>
                      <a:pt x="1943" y="21"/>
                    </a:cubicBezTo>
                    <a:cubicBezTo>
                      <a:pt x="1932" y="21"/>
                      <a:pt x="1887" y="1"/>
                      <a:pt x="1887" y="1"/>
                    </a:cubicBezTo>
                    <a:cubicBezTo>
                      <a:pt x="1887" y="1"/>
                      <a:pt x="1876" y="3"/>
                      <a:pt x="1860" y="3"/>
                    </a:cubicBezTo>
                    <a:cubicBezTo>
                      <a:pt x="1844" y="3"/>
                      <a:pt x="1836" y="0"/>
                      <a:pt x="1794" y="3"/>
                    </a:cubicBezTo>
                    <a:cubicBezTo>
                      <a:pt x="1786" y="3"/>
                      <a:pt x="1781" y="3"/>
                      <a:pt x="1778" y="4"/>
                    </a:cubicBezTo>
                    <a:cubicBezTo>
                      <a:pt x="1771" y="7"/>
                      <a:pt x="1766" y="16"/>
                      <a:pt x="1748" y="19"/>
                    </a:cubicBezTo>
                    <a:cubicBezTo>
                      <a:pt x="1727" y="21"/>
                      <a:pt x="1748" y="19"/>
                      <a:pt x="1732" y="19"/>
                    </a:cubicBezTo>
                    <a:cubicBezTo>
                      <a:pt x="1716" y="19"/>
                      <a:pt x="1719" y="24"/>
                      <a:pt x="1703" y="24"/>
                    </a:cubicBezTo>
                    <a:cubicBezTo>
                      <a:pt x="1687" y="24"/>
                      <a:pt x="1703" y="24"/>
                      <a:pt x="1684" y="24"/>
                    </a:cubicBezTo>
                    <a:cubicBezTo>
                      <a:pt x="1666" y="24"/>
                      <a:pt x="1655" y="13"/>
                      <a:pt x="1655" y="13"/>
                    </a:cubicBezTo>
                    <a:cubicBezTo>
                      <a:pt x="1655" y="13"/>
                      <a:pt x="1628" y="3"/>
                      <a:pt x="1591" y="3"/>
                    </a:cubicBezTo>
                    <a:cubicBezTo>
                      <a:pt x="1554" y="3"/>
                      <a:pt x="1527" y="16"/>
                      <a:pt x="1527" y="16"/>
                    </a:cubicBezTo>
                    <a:cubicBezTo>
                      <a:pt x="1527" y="45"/>
                      <a:pt x="1527" y="45"/>
                      <a:pt x="1527" y="45"/>
                    </a:cubicBezTo>
                    <a:cubicBezTo>
                      <a:pt x="1516" y="83"/>
                      <a:pt x="1516" y="83"/>
                      <a:pt x="1516" y="83"/>
                    </a:cubicBezTo>
                    <a:cubicBezTo>
                      <a:pt x="1516" y="83"/>
                      <a:pt x="1516" y="83"/>
                      <a:pt x="1514" y="93"/>
                    </a:cubicBezTo>
                    <a:cubicBezTo>
                      <a:pt x="1511" y="104"/>
                      <a:pt x="1514" y="104"/>
                      <a:pt x="1514" y="104"/>
                    </a:cubicBezTo>
                    <a:cubicBezTo>
                      <a:pt x="1514" y="104"/>
                      <a:pt x="1508" y="120"/>
                      <a:pt x="1503" y="133"/>
                    </a:cubicBezTo>
                    <a:cubicBezTo>
                      <a:pt x="1498" y="147"/>
                      <a:pt x="1503" y="133"/>
                      <a:pt x="1479" y="149"/>
                    </a:cubicBezTo>
                    <a:cubicBezTo>
                      <a:pt x="1455" y="165"/>
                      <a:pt x="1479" y="149"/>
                      <a:pt x="1455" y="165"/>
                    </a:cubicBezTo>
                    <a:cubicBezTo>
                      <a:pt x="1431" y="181"/>
                      <a:pt x="1455" y="165"/>
                      <a:pt x="1436" y="187"/>
                    </a:cubicBezTo>
                    <a:cubicBezTo>
                      <a:pt x="1418" y="208"/>
                      <a:pt x="1428" y="203"/>
                      <a:pt x="1418" y="227"/>
                    </a:cubicBezTo>
                    <a:cubicBezTo>
                      <a:pt x="1407" y="251"/>
                      <a:pt x="1412" y="237"/>
                      <a:pt x="1404" y="251"/>
                    </a:cubicBezTo>
                    <a:cubicBezTo>
                      <a:pt x="1396" y="264"/>
                      <a:pt x="1399" y="261"/>
                      <a:pt x="1391" y="280"/>
                    </a:cubicBezTo>
                    <a:cubicBezTo>
                      <a:pt x="1383" y="299"/>
                      <a:pt x="1380" y="277"/>
                      <a:pt x="1367" y="280"/>
                    </a:cubicBezTo>
                    <a:cubicBezTo>
                      <a:pt x="1354" y="283"/>
                      <a:pt x="1348" y="280"/>
                      <a:pt x="1338" y="280"/>
                    </a:cubicBezTo>
                    <a:cubicBezTo>
                      <a:pt x="1327" y="280"/>
                      <a:pt x="1303" y="283"/>
                      <a:pt x="1282" y="293"/>
                    </a:cubicBezTo>
                    <a:cubicBezTo>
                      <a:pt x="1260" y="304"/>
                      <a:pt x="1263" y="285"/>
                      <a:pt x="1247" y="295"/>
                    </a:cubicBezTo>
                    <a:cubicBezTo>
                      <a:pt x="1231" y="305"/>
                      <a:pt x="1228" y="288"/>
                      <a:pt x="1210" y="295"/>
                    </a:cubicBezTo>
                    <a:cubicBezTo>
                      <a:pt x="1191" y="302"/>
                      <a:pt x="1194" y="301"/>
                      <a:pt x="1186" y="296"/>
                    </a:cubicBezTo>
                    <a:cubicBezTo>
                      <a:pt x="1178" y="291"/>
                      <a:pt x="1162" y="304"/>
                      <a:pt x="1140" y="299"/>
                    </a:cubicBezTo>
                    <a:cubicBezTo>
                      <a:pt x="1119" y="293"/>
                      <a:pt x="1114" y="299"/>
                      <a:pt x="1092" y="299"/>
                    </a:cubicBezTo>
                    <a:cubicBezTo>
                      <a:pt x="1071" y="299"/>
                      <a:pt x="1076" y="301"/>
                      <a:pt x="1055" y="313"/>
                    </a:cubicBezTo>
                    <a:cubicBezTo>
                      <a:pt x="1034" y="325"/>
                      <a:pt x="1039" y="315"/>
                      <a:pt x="1031" y="313"/>
                    </a:cubicBezTo>
                    <a:cubicBezTo>
                      <a:pt x="1023" y="312"/>
                      <a:pt x="1010" y="333"/>
                      <a:pt x="1010" y="333"/>
                    </a:cubicBezTo>
                    <a:cubicBezTo>
                      <a:pt x="1010" y="333"/>
                      <a:pt x="991" y="344"/>
                      <a:pt x="972" y="349"/>
                    </a:cubicBezTo>
                    <a:cubicBezTo>
                      <a:pt x="954" y="355"/>
                      <a:pt x="972" y="349"/>
                      <a:pt x="959" y="355"/>
                    </a:cubicBezTo>
                    <a:cubicBezTo>
                      <a:pt x="946" y="360"/>
                      <a:pt x="954" y="368"/>
                      <a:pt x="943" y="381"/>
                    </a:cubicBezTo>
                    <a:cubicBezTo>
                      <a:pt x="932" y="395"/>
                      <a:pt x="943" y="404"/>
                      <a:pt x="943" y="404"/>
                    </a:cubicBezTo>
                    <a:cubicBezTo>
                      <a:pt x="943" y="404"/>
                      <a:pt x="938" y="411"/>
                      <a:pt x="930" y="416"/>
                    </a:cubicBezTo>
                    <a:cubicBezTo>
                      <a:pt x="922" y="421"/>
                      <a:pt x="916" y="416"/>
                      <a:pt x="906" y="408"/>
                    </a:cubicBezTo>
                    <a:cubicBezTo>
                      <a:pt x="895" y="400"/>
                      <a:pt x="890" y="408"/>
                      <a:pt x="890" y="408"/>
                    </a:cubicBezTo>
                    <a:cubicBezTo>
                      <a:pt x="890" y="408"/>
                      <a:pt x="890" y="408"/>
                      <a:pt x="882" y="408"/>
                    </a:cubicBezTo>
                    <a:cubicBezTo>
                      <a:pt x="874" y="408"/>
                      <a:pt x="860" y="413"/>
                      <a:pt x="847" y="421"/>
                    </a:cubicBezTo>
                    <a:cubicBezTo>
                      <a:pt x="834" y="429"/>
                      <a:pt x="847" y="448"/>
                      <a:pt x="847" y="448"/>
                    </a:cubicBezTo>
                    <a:cubicBezTo>
                      <a:pt x="847" y="448"/>
                      <a:pt x="847" y="448"/>
                      <a:pt x="834" y="471"/>
                    </a:cubicBezTo>
                    <a:cubicBezTo>
                      <a:pt x="820" y="494"/>
                      <a:pt x="818" y="477"/>
                      <a:pt x="791" y="477"/>
                    </a:cubicBezTo>
                    <a:cubicBezTo>
                      <a:pt x="764" y="477"/>
                      <a:pt x="791" y="477"/>
                      <a:pt x="762" y="477"/>
                    </a:cubicBezTo>
                    <a:cubicBezTo>
                      <a:pt x="732" y="477"/>
                      <a:pt x="762" y="477"/>
                      <a:pt x="740" y="472"/>
                    </a:cubicBezTo>
                    <a:cubicBezTo>
                      <a:pt x="719" y="467"/>
                      <a:pt x="719" y="488"/>
                      <a:pt x="719" y="488"/>
                    </a:cubicBezTo>
                    <a:cubicBezTo>
                      <a:pt x="719" y="488"/>
                      <a:pt x="719" y="488"/>
                      <a:pt x="714" y="501"/>
                    </a:cubicBezTo>
                    <a:cubicBezTo>
                      <a:pt x="708" y="515"/>
                      <a:pt x="711" y="515"/>
                      <a:pt x="700" y="536"/>
                    </a:cubicBezTo>
                    <a:cubicBezTo>
                      <a:pt x="690" y="557"/>
                      <a:pt x="700" y="536"/>
                      <a:pt x="671" y="555"/>
                    </a:cubicBezTo>
                    <a:cubicBezTo>
                      <a:pt x="642" y="573"/>
                      <a:pt x="671" y="555"/>
                      <a:pt x="668" y="563"/>
                    </a:cubicBezTo>
                    <a:cubicBezTo>
                      <a:pt x="666" y="571"/>
                      <a:pt x="655" y="581"/>
                      <a:pt x="655" y="581"/>
                    </a:cubicBezTo>
                    <a:cubicBezTo>
                      <a:pt x="655" y="581"/>
                      <a:pt x="655" y="581"/>
                      <a:pt x="647" y="603"/>
                    </a:cubicBezTo>
                    <a:cubicBezTo>
                      <a:pt x="639" y="624"/>
                      <a:pt x="647" y="603"/>
                      <a:pt x="639" y="615"/>
                    </a:cubicBezTo>
                    <a:cubicBezTo>
                      <a:pt x="631" y="628"/>
                      <a:pt x="631" y="619"/>
                      <a:pt x="615" y="615"/>
                    </a:cubicBezTo>
                    <a:cubicBezTo>
                      <a:pt x="599" y="612"/>
                      <a:pt x="602" y="619"/>
                      <a:pt x="567" y="615"/>
                    </a:cubicBezTo>
                    <a:cubicBezTo>
                      <a:pt x="532" y="612"/>
                      <a:pt x="556" y="616"/>
                      <a:pt x="546" y="615"/>
                    </a:cubicBezTo>
                    <a:cubicBezTo>
                      <a:pt x="535" y="614"/>
                      <a:pt x="511" y="624"/>
                      <a:pt x="492" y="629"/>
                    </a:cubicBezTo>
                    <a:cubicBezTo>
                      <a:pt x="474" y="635"/>
                      <a:pt x="492" y="629"/>
                      <a:pt x="444" y="640"/>
                    </a:cubicBezTo>
                    <a:cubicBezTo>
                      <a:pt x="396" y="651"/>
                      <a:pt x="418" y="640"/>
                      <a:pt x="386" y="637"/>
                    </a:cubicBezTo>
                    <a:cubicBezTo>
                      <a:pt x="354" y="635"/>
                      <a:pt x="375" y="637"/>
                      <a:pt x="367" y="635"/>
                    </a:cubicBezTo>
                    <a:cubicBezTo>
                      <a:pt x="359" y="632"/>
                      <a:pt x="330" y="629"/>
                      <a:pt x="330" y="629"/>
                    </a:cubicBezTo>
                    <a:cubicBezTo>
                      <a:pt x="330" y="629"/>
                      <a:pt x="295" y="629"/>
                      <a:pt x="255" y="629"/>
                    </a:cubicBezTo>
                    <a:cubicBezTo>
                      <a:pt x="215" y="629"/>
                      <a:pt x="244" y="629"/>
                      <a:pt x="196" y="640"/>
                    </a:cubicBezTo>
                    <a:cubicBezTo>
                      <a:pt x="148" y="651"/>
                      <a:pt x="175" y="651"/>
                      <a:pt x="156" y="653"/>
                    </a:cubicBezTo>
                    <a:cubicBezTo>
                      <a:pt x="138" y="656"/>
                      <a:pt x="156" y="653"/>
                      <a:pt x="132" y="648"/>
                    </a:cubicBezTo>
                    <a:cubicBezTo>
                      <a:pt x="108" y="643"/>
                      <a:pt x="132" y="648"/>
                      <a:pt x="111" y="648"/>
                    </a:cubicBezTo>
                    <a:cubicBezTo>
                      <a:pt x="90" y="648"/>
                      <a:pt x="82" y="627"/>
                      <a:pt x="82" y="627"/>
                    </a:cubicBezTo>
                    <a:cubicBezTo>
                      <a:pt x="52" y="627"/>
                      <a:pt x="52" y="627"/>
                      <a:pt x="52" y="627"/>
                    </a:cubicBezTo>
                    <a:cubicBezTo>
                      <a:pt x="52" y="627"/>
                      <a:pt x="36" y="611"/>
                      <a:pt x="26" y="589"/>
                    </a:cubicBezTo>
                    <a:cubicBezTo>
                      <a:pt x="13" y="583"/>
                      <a:pt x="13" y="583"/>
                      <a:pt x="13" y="583"/>
                    </a:cubicBezTo>
                    <a:cubicBezTo>
                      <a:pt x="7" y="595"/>
                      <a:pt x="0" y="611"/>
                      <a:pt x="2" y="619"/>
                    </a:cubicBezTo>
                    <a:cubicBezTo>
                      <a:pt x="4" y="632"/>
                      <a:pt x="2" y="619"/>
                      <a:pt x="2" y="637"/>
                    </a:cubicBezTo>
                    <a:cubicBezTo>
                      <a:pt x="2" y="656"/>
                      <a:pt x="15" y="651"/>
                      <a:pt x="44" y="672"/>
                    </a:cubicBezTo>
                    <a:cubicBezTo>
                      <a:pt x="74" y="693"/>
                      <a:pt x="55" y="685"/>
                      <a:pt x="84" y="709"/>
                    </a:cubicBezTo>
                    <a:cubicBezTo>
                      <a:pt x="84" y="709"/>
                      <a:pt x="122" y="728"/>
                      <a:pt x="188" y="733"/>
                    </a:cubicBezTo>
                    <a:cubicBezTo>
                      <a:pt x="255" y="739"/>
                      <a:pt x="188" y="733"/>
                      <a:pt x="234" y="733"/>
                    </a:cubicBezTo>
                    <a:cubicBezTo>
                      <a:pt x="279" y="733"/>
                      <a:pt x="255" y="704"/>
                      <a:pt x="255" y="704"/>
                    </a:cubicBezTo>
                    <a:cubicBezTo>
                      <a:pt x="255" y="704"/>
                      <a:pt x="298" y="723"/>
                      <a:pt x="378" y="740"/>
                    </a:cubicBezTo>
                    <a:cubicBezTo>
                      <a:pt x="458" y="758"/>
                      <a:pt x="391" y="741"/>
                      <a:pt x="426" y="725"/>
                    </a:cubicBezTo>
                    <a:cubicBezTo>
                      <a:pt x="460" y="709"/>
                      <a:pt x="460" y="709"/>
                      <a:pt x="487" y="707"/>
                    </a:cubicBezTo>
                    <a:cubicBezTo>
                      <a:pt x="514" y="704"/>
                      <a:pt x="522" y="712"/>
                      <a:pt x="556" y="732"/>
                    </a:cubicBezTo>
                    <a:cubicBezTo>
                      <a:pt x="591" y="752"/>
                      <a:pt x="572" y="731"/>
                      <a:pt x="572" y="731"/>
                    </a:cubicBezTo>
                    <a:cubicBezTo>
                      <a:pt x="572" y="731"/>
                      <a:pt x="588" y="733"/>
                      <a:pt x="604" y="731"/>
                    </a:cubicBezTo>
                    <a:cubicBezTo>
                      <a:pt x="620" y="728"/>
                      <a:pt x="604" y="731"/>
                      <a:pt x="652" y="699"/>
                    </a:cubicBezTo>
                    <a:cubicBezTo>
                      <a:pt x="700" y="667"/>
                      <a:pt x="652" y="699"/>
                      <a:pt x="666" y="680"/>
                    </a:cubicBezTo>
                    <a:cubicBezTo>
                      <a:pt x="679" y="661"/>
                      <a:pt x="674" y="661"/>
                      <a:pt x="674" y="661"/>
                    </a:cubicBezTo>
                    <a:cubicBezTo>
                      <a:pt x="674" y="661"/>
                      <a:pt x="679" y="648"/>
                      <a:pt x="690" y="627"/>
                    </a:cubicBezTo>
                    <a:cubicBezTo>
                      <a:pt x="700" y="605"/>
                      <a:pt x="714" y="605"/>
                      <a:pt x="727" y="589"/>
                    </a:cubicBezTo>
                    <a:cubicBezTo>
                      <a:pt x="740" y="573"/>
                      <a:pt x="727" y="589"/>
                      <a:pt x="746" y="584"/>
                    </a:cubicBezTo>
                    <a:cubicBezTo>
                      <a:pt x="764" y="578"/>
                      <a:pt x="778" y="573"/>
                      <a:pt x="831" y="568"/>
                    </a:cubicBezTo>
                    <a:cubicBezTo>
                      <a:pt x="884" y="563"/>
                      <a:pt x="852" y="568"/>
                      <a:pt x="895" y="555"/>
                    </a:cubicBezTo>
                    <a:cubicBezTo>
                      <a:pt x="938" y="541"/>
                      <a:pt x="895" y="555"/>
                      <a:pt x="943" y="539"/>
                    </a:cubicBezTo>
                    <a:cubicBezTo>
                      <a:pt x="991" y="523"/>
                      <a:pt x="983" y="528"/>
                      <a:pt x="999" y="523"/>
                    </a:cubicBezTo>
                    <a:cubicBezTo>
                      <a:pt x="1015" y="517"/>
                      <a:pt x="1018" y="517"/>
                      <a:pt x="1036" y="504"/>
                    </a:cubicBezTo>
                    <a:cubicBezTo>
                      <a:pt x="1055" y="491"/>
                      <a:pt x="1058" y="472"/>
                      <a:pt x="1058" y="472"/>
                    </a:cubicBezTo>
                    <a:cubicBezTo>
                      <a:pt x="1058" y="472"/>
                      <a:pt x="1082" y="421"/>
                      <a:pt x="1100" y="400"/>
                    </a:cubicBezTo>
                    <a:cubicBezTo>
                      <a:pt x="1119" y="379"/>
                      <a:pt x="1100" y="400"/>
                      <a:pt x="1119" y="376"/>
                    </a:cubicBezTo>
                    <a:cubicBezTo>
                      <a:pt x="1138" y="352"/>
                      <a:pt x="1138" y="368"/>
                      <a:pt x="1175" y="355"/>
                    </a:cubicBezTo>
                    <a:cubicBezTo>
                      <a:pt x="1212" y="341"/>
                      <a:pt x="1186" y="352"/>
                      <a:pt x="1231" y="352"/>
                    </a:cubicBezTo>
                    <a:cubicBezTo>
                      <a:pt x="1276" y="352"/>
                      <a:pt x="1231" y="352"/>
                      <a:pt x="1346" y="371"/>
                    </a:cubicBezTo>
                    <a:cubicBezTo>
                      <a:pt x="1460" y="389"/>
                      <a:pt x="1404" y="365"/>
                      <a:pt x="1404" y="365"/>
                    </a:cubicBezTo>
                    <a:cubicBezTo>
                      <a:pt x="1404" y="365"/>
                      <a:pt x="1420" y="357"/>
                      <a:pt x="1444" y="325"/>
                    </a:cubicBezTo>
                    <a:cubicBezTo>
                      <a:pt x="1468" y="293"/>
                      <a:pt x="1458" y="307"/>
                      <a:pt x="1468" y="288"/>
                    </a:cubicBezTo>
                    <a:cubicBezTo>
                      <a:pt x="1479" y="269"/>
                      <a:pt x="1500" y="251"/>
                      <a:pt x="1500" y="251"/>
                    </a:cubicBezTo>
                    <a:cubicBezTo>
                      <a:pt x="1500" y="251"/>
                      <a:pt x="1524" y="240"/>
                      <a:pt x="1583" y="216"/>
                    </a:cubicBezTo>
                    <a:cubicBezTo>
                      <a:pt x="1642" y="192"/>
                      <a:pt x="1583" y="216"/>
                      <a:pt x="1607" y="208"/>
                    </a:cubicBezTo>
                    <a:cubicBezTo>
                      <a:pt x="1631" y="200"/>
                      <a:pt x="1663" y="189"/>
                      <a:pt x="1663" y="189"/>
                    </a:cubicBezTo>
                    <a:cubicBezTo>
                      <a:pt x="1663" y="189"/>
                      <a:pt x="1671" y="179"/>
                      <a:pt x="1679" y="163"/>
                    </a:cubicBezTo>
                    <a:cubicBezTo>
                      <a:pt x="1687" y="147"/>
                      <a:pt x="1692" y="139"/>
                      <a:pt x="1692" y="139"/>
                    </a:cubicBezTo>
                    <a:cubicBezTo>
                      <a:pt x="1692" y="139"/>
                      <a:pt x="1706" y="125"/>
                      <a:pt x="1711" y="117"/>
                    </a:cubicBezTo>
                    <a:cubicBezTo>
                      <a:pt x="1716" y="109"/>
                      <a:pt x="1727" y="107"/>
                      <a:pt x="1740" y="99"/>
                    </a:cubicBezTo>
                    <a:cubicBezTo>
                      <a:pt x="1754" y="91"/>
                      <a:pt x="1756" y="96"/>
                      <a:pt x="1791" y="91"/>
                    </a:cubicBezTo>
                    <a:cubicBezTo>
                      <a:pt x="1826" y="85"/>
                      <a:pt x="1791" y="91"/>
                      <a:pt x="1850" y="91"/>
                    </a:cubicBezTo>
                    <a:cubicBezTo>
                      <a:pt x="1908" y="91"/>
                      <a:pt x="1868" y="91"/>
                      <a:pt x="1895" y="88"/>
                    </a:cubicBezTo>
                    <a:cubicBezTo>
                      <a:pt x="1922" y="85"/>
                      <a:pt x="1895" y="88"/>
                      <a:pt x="1916" y="77"/>
                    </a:cubicBezTo>
                    <a:cubicBezTo>
                      <a:pt x="1938" y="67"/>
                      <a:pt x="1930" y="69"/>
                      <a:pt x="1959" y="59"/>
                    </a:cubicBezTo>
                    <a:cubicBezTo>
                      <a:pt x="1988" y="48"/>
                      <a:pt x="1980" y="53"/>
                      <a:pt x="2004" y="45"/>
                    </a:cubicBezTo>
                    <a:cubicBezTo>
                      <a:pt x="2028" y="37"/>
                      <a:pt x="2015" y="35"/>
                      <a:pt x="2015" y="35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2328" name="Freeform 42"/>
              <p:cNvSpPr>
                <a:spLocks noChangeArrowheads="1"/>
              </p:cNvSpPr>
              <p:nvPr/>
            </p:nvSpPr>
            <p:spPr bwMode="auto">
              <a:xfrm>
                <a:off x="41" y="0"/>
                <a:ext cx="4729" cy="1864"/>
              </a:xfrm>
              <a:custGeom>
                <a:avLst/>
                <a:gdLst>
                  <a:gd name="T0" fmla="*/ 1290 w 2002"/>
                  <a:gd name="T1" fmla="*/ 10298 h 789"/>
                  <a:gd name="T2" fmla="*/ 2409 w 2002"/>
                  <a:gd name="T3" fmla="*/ 10192 h 789"/>
                  <a:gd name="T4" fmla="*/ 4665 w 2002"/>
                  <a:gd name="T5" fmla="*/ 10126 h 789"/>
                  <a:gd name="T6" fmla="*/ 6312 w 2002"/>
                  <a:gd name="T7" fmla="*/ 10045 h 789"/>
                  <a:gd name="T8" fmla="*/ 7934 w 2002"/>
                  <a:gd name="T9" fmla="*/ 9863 h 789"/>
                  <a:gd name="T10" fmla="*/ 8459 w 2002"/>
                  <a:gd name="T11" fmla="*/ 9417 h 789"/>
                  <a:gd name="T12" fmla="*/ 9056 w 2002"/>
                  <a:gd name="T13" fmla="*/ 8824 h 789"/>
                  <a:gd name="T14" fmla="*/ 9581 w 2002"/>
                  <a:gd name="T15" fmla="*/ 7976 h 789"/>
                  <a:gd name="T16" fmla="*/ 10819 w 2002"/>
                  <a:gd name="T17" fmla="*/ 7964 h 789"/>
                  <a:gd name="T18" fmla="*/ 11454 w 2002"/>
                  <a:gd name="T19" fmla="*/ 7132 h 789"/>
                  <a:gd name="T20" fmla="*/ 12085 w 2002"/>
                  <a:gd name="T21" fmla="*/ 7239 h 789"/>
                  <a:gd name="T22" fmla="*/ 12470 w 2002"/>
                  <a:gd name="T23" fmla="*/ 6435 h 789"/>
                  <a:gd name="T24" fmla="*/ 13419 w 2002"/>
                  <a:gd name="T25" fmla="*/ 5883 h 789"/>
                  <a:gd name="T26" fmla="*/ 14853 w 2002"/>
                  <a:gd name="T27" fmla="*/ 5698 h 789"/>
                  <a:gd name="T28" fmla="*/ 16266 w 2002"/>
                  <a:gd name="T29" fmla="*/ 5642 h 789"/>
                  <a:gd name="T30" fmla="*/ 17844 w 2002"/>
                  <a:gd name="T31" fmla="*/ 5448 h 789"/>
                  <a:gd name="T32" fmla="*/ 18519 w 2002"/>
                  <a:gd name="T33" fmla="*/ 4744 h 789"/>
                  <a:gd name="T34" fmla="*/ 19322 w 2002"/>
                  <a:gd name="T35" fmla="*/ 3716 h 789"/>
                  <a:gd name="T36" fmla="*/ 19785 w 2002"/>
                  <a:gd name="T37" fmla="*/ 2981 h 789"/>
                  <a:gd name="T38" fmla="*/ 19953 w 2002"/>
                  <a:gd name="T39" fmla="*/ 1966 h 789"/>
                  <a:gd name="T40" fmla="*/ 22022 w 2002"/>
                  <a:gd name="T41" fmla="*/ 2070 h 789"/>
                  <a:gd name="T42" fmla="*/ 22865 w 2002"/>
                  <a:gd name="T43" fmla="*/ 2003 h 789"/>
                  <a:gd name="T44" fmla="*/ 23328 w 2002"/>
                  <a:gd name="T45" fmla="*/ 1791 h 789"/>
                  <a:gd name="T46" fmla="*/ 23475 w 2002"/>
                  <a:gd name="T47" fmla="*/ 1791 h 789"/>
                  <a:gd name="T48" fmla="*/ 25438 w 2002"/>
                  <a:gd name="T49" fmla="*/ 2032 h 789"/>
                  <a:gd name="T50" fmla="*/ 26387 w 2002"/>
                  <a:gd name="T51" fmla="*/ 2216 h 789"/>
                  <a:gd name="T52" fmla="*/ 24762 w 2002"/>
                  <a:gd name="T53" fmla="*/ 524 h 789"/>
                  <a:gd name="T54" fmla="*/ 23116 w 2002"/>
                  <a:gd name="T55" fmla="*/ 591 h 789"/>
                  <a:gd name="T56" fmla="*/ 19785 w 2002"/>
                  <a:gd name="T57" fmla="*/ 425 h 789"/>
                  <a:gd name="T58" fmla="*/ 18413 w 2002"/>
                  <a:gd name="T59" fmla="*/ 1056 h 789"/>
                  <a:gd name="T60" fmla="*/ 17728 w 2002"/>
                  <a:gd name="T61" fmla="*/ 1925 h 789"/>
                  <a:gd name="T62" fmla="*/ 17676 w 2002"/>
                  <a:gd name="T63" fmla="*/ 4354 h 789"/>
                  <a:gd name="T64" fmla="*/ 15607 w 2002"/>
                  <a:gd name="T65" fmla="*/ 4444 h 789"/>
                  <a:gd name="T66" fmla="*/ 15210 w 2002"/>
                  <a:gd name="T67" fmla="*/ 4706 h 789"/>
                  <a:gd name="T68" fmla="*/ 13419 w 2002"/>
                  <a:gd name="T69" fmla="*/ 4810 h 789"/>
                  <a:gd name="T70" fmla="*/ 11834 w 2002"/>
                  <a:gd name="T71" fmla="*/ 5301 h 789"/>
                  <a:gd name="T72" fmla="*/ 11166 w 2002"/>
                  <a:gd name="T73" fmla="*/ 6116 h 789"/>
                  <a:gd name="T74" fmla="*/ 9978 w 2002"/>
                  <a:gd name="T75" fmla="*/ 5826 h 789"/>
                  <a:gd name="T76" fmla="*/ 9056 w 2002"/>
                  <a:gd name="T77" fmla="*/ 6570 h 789"/>
                  <a:gd name="T78" fmla="*/ 8565 w 2002"/>
                  <a:gd name="T79" fmla="*/ 7201 h 789"/>
                  <a:gd name="T80" fmla="*/ 7790 w 2002"/>
                  <a:gd name="T81" fmla="*/ 8188 h 789"/>
                  <a:gd name="T82" fmla="*/ 7238 w 2002"/>
                  <a:gd name="T83" fmla="*/ 8864 h 789"/>
                  <a:gd name="T84" fmla="*/ 5402 w 2002"/>
                  <a:gd name="T85" fmla="*/ 8533 h 789"/>
                  <a:gd name="T86" fmla="*/ 4035 w 2002"/>
                  <a:gd name="T87" fmla="*/ 9204 h 789"/>
                  <a:gd name="T88" fmla="*/ 3085 w 2002"/>
                  <a:gd name="T89" fmla="*/ 8963 h 789"/>
                  <a:gd name="T90" fmla="*/ 2138 w 2002"/>
                  <a:gd name="T91" fmla="*/ 8824 h 789"/>
                  <a:gd name="T92" fmla="*/ 765 w 2002"/>
                  <a:gd name="T93" fmla="*/ 9029 h 789"/>
                  <a:gd name="T94" fmla="*/ 172 w 2002"/>
                  <a:gd name="T95" fmla="*/ 9521 h 78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002"/>
                  <a:gd name="T145" fmla="*/ 0 h 789"/>
                  <a:gd name="T146" fmla="*/ 2002 w 2002"/>
                  <a:gd name="T147" fmla="*/ 789 h 78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002" h="789">
                    <a:moveTo>
                      <a:pt x="39" y="760"/>
                    </a:moveTo>
                    <a:cubicBezTo>
                      <a:pt x="69" y="760"/>
                      <a:pt x="69" y="760"/>
                      <a:pt x="69" y="760"/>
                    </a:cubicBezTo>
                    <a:cubicBezTo>
                      <a:pt x="69" y="760"/>
                      <a:pt x="77" y="781"/>
                      <a:pt x="98" y="781"/>
                    </a:cubicBezTo>
                    <a:cubicBezTo>
                      <a:pt x="119" y="781"/>
                      <a:pt x="95" y="776"/>
                      <a:pt x="119" y="781"/>
                    </a:cubicBezTo>
                    <a:cubicBezTo>
                      <a:pt x="143" y="786"/>
                      <a:pt x="125" y="789"/>
                      <a:pt x="143" y="786"/>
                    </a:cubicBezTo>
                    <a:cubicBezTo>
                      <a:pt x="162" y="784"/>
                      <a:pt x="135" y="784"/>
                      <a:pt x="183" y="773"/>
                    </a:cubicBezTo>
                    <a:cubicBezTo>
                      <a:pt x="231" y="762"/>
                      <a:pt x="202" y="762"/>
                      <a:pt x="242" y="762"/>
                    </a:cubicBezTo>
                    <a:cubicBezTo>
                      <a:pt x="282" y="762"/>
                      <a:pt x="317" y="762"/>
                      <a:pt x="317" y="762"/>
                    </a:cubicBezTo>
                    <a:cubicBezTo>
                      <a:pt x="317" y="762"/>
                      <a:pt x="346" y="765"/>
                      <a:pt x="354" y="768"/>
                    </a:cubicBezTo>
                    <a:cubicBezTo>
                      <a:pt x="362" y="770"/>
                      <a:pt x="341" y="768"/>
                      <a:pt x="373" y="770"/>
                    </a:cubicBezTo>
                    <a:cubicBezTo>
                      <a:pt x="405" y="773"/>
                      <a:pt x="383" y="784"/>
                      <a:pt x="431" y="773"/>
                    </a:cubicBezTo>
                    <a:cubicBezTo>
                      <a:pt x="479" y="762"/>
                      <a:pt x="461" y="768"/>
                      <a:pt x="479" y="762"/>
                    </a:cubicBezTo>
                    <a:cubicBezTo>
                      <a:pt x="498" y="757"/>
                      <a:pt x="522" y="747"/>
                      <a:pt x="533" y="748"/>
                    </a:cubicBezTo>
                    <a:cubicBezTo>
                      <a:pt x="543" y="749"/>
                      <a:pt x="519" y="745"/>
                      <a:pt x="554" y="748"/>
                    </a:cubicBezTo>
                    <a:cubicBezTo>
                      <a:pt x="589" y="752"/>
                      <a:pt x="586" y="745"/>
                      <a:pt x="602" y="748"/>
                    </a:cubicBezTo>
                    <a:cubicBezTo>
                      <a:pt x="618" y="752"/>
                      <a:pt x="618" y="761"/>
                      <a:pt x="626" y="748"/>
                    </a:cubicBezTo>
                    <a:cubicBezTo>
                      <a:pt x="634" y="736"/>
                      <a:pt x="626" y="757"/>
                      <a:pt x="634" y="736"/>
                    </a:cubicBezTo>
                    <a:cubicBezTo>
                      <a:pt x="642" y="714"/>
                      <a:pt x="642" y="714"/>
                      <a:pt x="642" y="714"/>
                    </a:cubicBezTo>
                    <a:cubicBezTo>
                      <a:pt x="642" y="714"/>
                      <a:pt x="653" y="704"/>
                      <a:pt x="655" y="696"/>
                    </a:cubicBezTo>
                    <a:cubicBezTo>
                      <a:pt x="658" y="688"/>
                      <a:pt x="629" y="706"/>
                      <a:pt x="658" y="688"/>
                    </a:cubicBezTo>
                    <a:cubicBezTo>
                      <a:pt x="687" y="669"/>
                      <a:pt x="677" y="690"/>
                      <a:pt x="687" y="669"/>
                    </a:cubicBezTo>
                    <a:cubicBezTo>
                      <a:pt x="698" y="648"/>
                      <a:pt x="695" y="648"/>
                      <a:pt x="701" y="634"/>
                    </a:cubicBezTo>
                    <a:cubicBezTo>
                      <a:pt x="706" y="621"/>
                      <a:pt x="706" y="621"/>
                      <a:pt x="706" y="621"/>
                    </a:cubicBezTo>
                    <a:cubicBezTo>
                      <a:pt x="706" y="621"/>
                      <a:pt x="706" y="600"/>
                      <a:pt x="727" y="605"/>
                    </a:cubicBezTo>
                    <a:cubicBezTo>
                      <a:pt x="749" y="610"/>
                      <a:pt x="719" y="610"/>
                      <a:pt x="749" y="610"/>
                    </a:cubicBezTo>
                    <a:cubicBezTo>
                      <a:pt x="778" y="610"/>
                      <a:pt x="751" y="610"/>
                      <a:pt x="778" y="610"/>
                    </a:cubicBezTo>
                    <a:cubicBezTo>
                      <a:pt x="805" y="610"/>
                      <a:pt x="807" y="627"/>
                      <a:pt x="821" y="604"/>
                    </a:cubicBezTo>
                    <a:cubicBezTo>
                      <a:pt x="834" y="581"/>
                      <a:pt x="834" y="581"/>
                      <a:pt x="834" y="581"/>
                    </a:cubicBezTo>
                    <a:cubicBezTo>
                      <a:pt x="834" y="581"/>
                      <a:pt x="821" y="562"/>
                      <a:pt x="834" y="554"/>
                    </a:cubicBezTo>
                    <a:cubicBezTo>
                      <a:pt x="847" y="546"/>
                      <a:pt x="861" y="541"/>
                      <a:pt x="869" y="541"/>
                    </a:cubicBezTo>
                    <a:cubicBezTo>
                      <a:pt x="877" y="541"/>
                      <a:pt x="877" y="541"/>
                      <a:pt x="877" y="541"/>
                    </a:cubicBezTo>
                    <a:cubicBezTo>
                      <a:pt x="877" y="541"/>
                      <a:pt x="882" y="533"/>
                      <a:pt x="893" y="541"/>
                    </a:cubicBezTo>
                    <a:cubicBezTo>
                      <a:pt x="903" y="549"/>
                      <a:pt x="909" y="554"/>
                      <a:pt x="917" y="549"/>
                    </a:cubicBezTo>
                    <a:cubicBezTo>
                      <a:pt x="925" y="544"/>
                      <a:pt x="930" y="537"/>
                      <a:pt x="930" y="537"/>
                    </a:cubicBezTo>
                    <a:cubicBezTo>
                      <a:pt x="930" y="537"/>
                      <a:pt x="919" y="528"/>
                      <a:pt x="930" y="514"/>
                    </a:cubicBezTo>
                    <a:cubicBezTo>
                      <a:pt x="941" y="501"/>
                      <a:pt x="933" y="493"/>
                      <a:pt x="946" y="488"/>
                    </a:cubicBezTo>
                    <a:cubicBezTo>
                      <a:pt x="959" y="482"/>
                      <a:pt x="941" y="488"/>
                      <a:pt x="959" y="482"/>
                    </a:cubicBezTo>
                    <a:cubicBezTo>
                      <a:pt x="978" y="477"/>
                      <a:pt x="997" y="466"/>
                      <a:pt x="997" y="466"/>
                    </a:cubicBezTo>
                    <a:cubicBezTo>
                      <a:pt x="997" y="466"/>
                      <a:pt x="1010" y="445"/>
                      <a:pt x="1018" y="446"/>
                    </a:cubicBezTo>
                    <a:cubicBezTo>
                      <a:pt x="1026" y="448"/>
                      <a:pt x="1021" y="458"/>
                      <a:pt x="1042" y="446"/>
                    </a:cubicBezTo>
                    <a:cubicBezTo>
                      <a:pt x="1063" y="434"/>
                      <a:pt x="1058" y="432"/>
                      <a:pt x="1079" y="432"/>
                    </a:cubicBezTo>
                    <a:cubicBezTo>
                      <a:pt x="1101" y="432"/>
                      <a:pt x="1106" y="426"/>
                      <a:pt x="1127" y="432"/>
                    </a:cubicBezTo>
                    <a:cubicBezTo>
                      <a:pt x="1149" y="437"/>
                      <a:pt x="1165" y="424"/>
                      <a:pt x="1173" y="429"/>
                    </a:cubicBezTo>
                    <a:cubicBezTo>
                      <a:pt x="1181" y="434"/>
                      <a:pt x="1178" y="435"/>
                      <a:pt x="1197" y="428"/>
                    </a:cubicBezTo>
                    <a:cubicBezTo>
                      <a:pt x="1215" y="421"/>
                      <a:pt x="1218" y="438"/>
                      <a:pt x="1234" y="428"/>
                    </a:cubicBezTo>
                    <a:cubicBezTo>
                      <a:pt x="1250" y="418"/>
                      <a:pt x="1247" y="437"/>
                      <a:pt x="1269" y="426"/>
                    </a:cubicBezTo>
                    <a:cubicBezTo>
                      <a:pt x="1290" y="416"/>
                      <a:pt x="1314" y="413"/>
                      <a:pt x="1325" y="413"/>
                    </a:cubicBezTo>
                    <a:cubicBezTo>
                      <a:pt x="1335" y="413"/>
                      <a:pt x="1341" y="416"/>
                      <a:pt x="1354" y="413"/>
                    </a:cubicBezTo>
                    <a:cubicBezTo>
                      <a:pt x="1367" y="410"/>
                      <a:pt x="1370" y="432"/>
                      <a:pt x="1378" y="413"/>
                    </a:cubicBezTo>
                    <a:cubicBezTo>
                      <a:pt x="1386" y="394"/>
                      <a:pt x="1383" y="397"/>
                      <a:pt x="1391" y="384"/>
                    </a:cubicBezTo>
                    <a:cubicBezTo>
                      <a:pt x="1399" y="370"/>
                      <a:pt x="1394" y="384"/>
                      <a:pt x="1405" y="360"/>
                    </a:cubicBezTo>
                    <a:cubicBezTo>
                      <a:pt x="1415" y="336"/>
                      <a:pt x="1405" y="341"/>
                      <a:pt x="1423" y="320"/>
                    </a:cubicBezTo>
                    <a:cubicBezTo>
                      <a:pt x="1442" y="298"/>
                      <a:pt x="1418" y="314"/>
                      <a:pt x="1442" y="298"/>
                    </a:cubicBezTo>
                    <a:cubicBezTo>
                      <a:pt x="1466" y="282"/>
                      <a:pt x="1442" y="298"/>
                      <a:pt x="1466" y="282"/>
                    </a:cubicBezTo>
                    <a:cubicBezTo>
                      <a:pt x="1490" y="266"/>
                      <a:pt x="1485" y="280"/>
                      <a:pt x="1490" y="266"/>
                    </a:cubicBezTo>
                    <a:cubicBezTo>
                      <a:pt x="1495" y="253"/>
                      <a:pt x="1501" y="237"/>
                      <a:pt x="1501" y="237"/>
                    </a:cubicBezTo>
                    <a:cubicBezTo>
                      <a:pt x="1501" y="237"/>
                      <a:pt x="1498" y="237"/>
                      <a:pt x="1501" y="226"/>
                    </a:cubicBezTo>
                    <a:cubicBezTo>
                      <a:pt x="1503" y="216"/>
                      <a:pt x="1503" y="216"/>
                      <a:pt x="1503" y="216"/>
                    </a:cubicBezTo>
                    <a:cubicBezTo>
                      <a:pt x="1514" y="178"/>
                      <a:pt x="1514" y="178"/>
                      <a:pt x="1514" y="178"/>
                    </a:cubicBezTo>
                    <a:cubicBezTo>
                      <a:pt x="1514" y="149"/>
                      <a:pt x="1514" y="149"/>
                      <a:pt x="1514" y="149"/>
                    </a:cubicBezTo>
                    <a:cubicBezTo>
                      <a:pt x="1514" y="149"/>
                      <a:pt x="1541" y="136"/>
                      <a:pt x="1578" y="136"/>
                    </a:cubicBezTo>
                    <a:cubicBezTo>
                      <a:pt x="1615" y="136"/>
                      <a:pt x="1642" y="146"/>
                      <a:pt x="1642" y="146"/>
                    </a:cubicBezTo>
                    <a:cubicBezTo>
                      <a:pt x="1642" y="146"/>
                      <a:pt x="1653" y="157"/>
                      <a:pt x="1671" y="157"/>
                    </a:cubicBezTo>
                    <a:cubicBezTo>
                      <a:pt x="1690" y="157"/>
                      <a:pt x="1674" y="157"/>
                      <a:pt x="1690" y="157"/>
                    </a:cubicBezTo>
                    <a:cubicBezTo>
                      <a:pt x="1706" y="157"/>
                      <a:pt x="1703" y="152"/>
                      <a:pt x="1719" y="152"/>
                    </a:cubicBezTo>
                    <a:cubicBezTo>
                      <a:pt x="1735" y="152"/>
                      <a:pt x="1714" y="154"/>
                      <a:pt x="1735" y="152"/>
                    </a:cubicBezTo>
                    <a:cubicBezTo>
                      <a:pt x="1753" y="149"/>
                      <a:pt x="1758" y="140"/>
                      <a:pt x="1765" y="137"/>
                    </a:cubicBezTo>
                    <a:cubicBezTo>
                      <a:pt x="1758" y="137"/>
                      <a:pt x="1762" y="137"/>
                      <a:pt x="1766" y="136"/>
                    </a:cubicBezTo>
                    <a:cubicBezTo>
                      <a:pt x="1767" y="136"/>
                      <a:pt x="1768" y="136"/>
                      <a:pt x="1770" y="136"/>
                    </a:cubicBezTo>
                    <a:cubicBezTo>
                      <a:pt x="1774" y="136"/>
                      <a:pt x="1770" y="136"/>
                      <a:pt x="1766" y="136"/>
                    </a:cubicBezTo>
                    <a:cubicBezTo>
                      <a:pt x="1766" y="137"/>
                      <a:pt x="1766" y="137"/>
                      <a:pt x="1765" y="137"/>
                    </a:cubicBezTo>
                    <a:cubicBezTo>
                      <a:pt x="1768" y="136"/>
                      <a:pt x="1773" y="136"/>
                      <a:pt x="1781" y="136"/>
                    </a:cubicBezTo>
                    <a:cubicBezTo>
                      <a:pt x="1823" y="133"/>
                      <a:pt x="1831" y="136"/>
                      <a:pt x="1847" y="136"/>
                    </a:cubicBezTo>
                    <a:cubicBezTo>
                      <a:pt x="1863" y="136"/>
                      <a:pt x="1874" y="134"/>
                      <a:pt x="1874" y="134"/>
                    </a:cubicBezTo>
                    <a:cubicBezTo>
                      <a:pt x="1874" y="134"/>
                      <a:pt x="1919" y="154"/>
                      <a:pt x="1930" y="154"/>
                    </a:cubicBezTo>
                    <a:cubicBezTo>
                      <a:pt x="1941" y="154"/>
                      <a:pt x="1919" y="152"/>
                      <a:pt x="1941" y="154"/>
                    </a:cubicBezTo>
                    <a:cubicBezTo>
                      <a:pt x="1962" y="157"/>
                      <a:pt x="1989" y="162"/>
                      <a:pt x="1989" y="162"/>
                    </a:cubicBezTo>
                    <a:cubicBezTo>
                      <a:pt x="1989" y="162"/>
                      <a:pt x="1983" y="168"/>
                      <a:pt x="2002" y="168"/>
                    </a:cubicBezTo>
                    <a:cubicBezTo>
                      <a:pt x="2002" y="149"/>
                      <a:pt x="2002" y="149"/>
                      <a:pt x="2002" y="149"/>
                    </a:cubicBezTo>
                    <a:cubicBezTo>
                      <a:pt x="2002" y="149"/>
                      <a:pt x="1941" y="64"/>
                      <a:pt x="1917" y="58"/>
                    </a:cubicBezTo>
                    <a:cubicBezTo>
                      <a:pt x="1893" y="53"/>
                      <a:pt x="1903" y="50"/>
                      <a:pt x="1879" y="40"/>
                    </a:cubicBezTo>
                    <a:cubicBezTo>
                      <a:pt x="1855" y="29"/>
                      <a:pt x="1866" y="32"/>
                      <a:pt x="1829" y="17"/>
                    </a:cubicBezTo>
                    <a:cubicBezTo>
                      <a:pt x="1791" y="3"/>
                      <a:pt x="1818" y="18"/>
                      <a:pt x="1773" y="21"/>
                    </a:cubicBezTo>
                    <a:cubicBezTo>
                      <a:pt x="1727" y="24"/>
                      <a:pt x="1773" y="21"/>
                      <a:pt x="1754" y="45"/>
                    </a:cubicBezTo>
                    <a:cubicBezTo>
                      <a:pt x="1735" y="69"/>
                      <a:pt x="1701" y="72"/>
                      <a:pt x="1655" y="64"/>
                    </a:cubicBezTo>
                    <a:cubicBezTo>
                      <a:pt x="1610" y="56"/>
                      <a:pt x="1642" y="64"/>
                      <a:pt x="1629" y="64"/>
                    </a:cubicBezTo>
                    <a:cubicBezTo>
                      <a:pt x="1615" y="64"/>
                      <a:pt x="1615" y="64"/>
                      <a:pt x="1501" y="32"/>
                    </a:cubicBezTo>
                    <a:cubicBezTo>
                      <a:pt x="1386" y="0"/>
                      <a:pt x="1501" y="32"/>
                      <a:pt x="1474" y="32"/>
                    </a:cubicBezTo>
                    <a:cubicBezTo>
                      <a:pt x="1447" y="32"/>
                      <a:pt x="1458" y="42"/>
                      <a:pt x="1458" y="42"/>
                    </a:cubicBezTo>
                    <a:cubicBezTo>
                      <a:pt x="1458" y="42"/>
                      <a:pt x="1423" y="69"/>
                      <a:pt x="1397" y="80"/>
                    </a:cubicBezTo>
                    <a:cubicBezTo>
                      <a:pt x="1370" y="90"/>
                      <a:pt x="1397" y="80"/>
                      <a:pt x="1362" y="96"/>
                    </a:cubicBezTo>
                    <a:cubicBezTo>
                      <a:pt x="1327" y="112"/>
                      <a:pt x="1362" y="96"/>
                      <a:pt x="1346" y="104"/>
                    </a:cubicBezTo>
                    <a:cubicBezTo>
                      <a:pt x="1330" y="112"/>
                      <a:pt x="1354" y="120"/>
                      <a:pt x="1345" y="146"/>
                    </a:cubicBezTo>
                    <a:cubicBezTo>
                      <a:pt x="1335" y="173"/>
                      <a:pt x="1351" y="181"/>
                      <a:pt x="1344" y="208"/>
                    </a:cubicBezTo>
                    <a:cubicBezTo>
                      <a:pt x="1336" y="234"/>
                      <a:pt x="1351" y="234"/>
                      <a:pt x="1341" y="269"/>
                    </a:cubicBezTo>
                    <a:cubicBezTo>
                      <a:pt x="1330" y="304"/>
                      <a:pt x="1351" y="293"/>
                      <a:pt x="1341" y="330"/>
                    </a:cubicBezTo>
                    <a:cubicBezTo>
                      <a:pt x="1330" y="368"/>
                      <a:pt x="1311" y="341"/>
                      <a:pt x="1290" y="334"/>
                    </a:cubicBezTo>
                    <a:cubicBezTo>
                      <a:pt x="1269" y="326"/>
                      <a:pt x="1269" y="333"/>
                      <a:pt x="1213" y="334"/>
                    </a:cubicBezTo>
                    <a:cubicBezTo>
                      <a:pt x="1195" y="334"/>
                      <a:pt x="1187" y="335"/>
                      <a:pt x="1184" y="337"/>
                    </a:cubicBezTo>
                    <a:cubicBezTo>
                      <a:pt x="1192" y="343"/>
                      <a:pt x="1177" y="340"/>
                      <a:pt x="1184" y="337"/>
                    </a:cubicBezTo>
                    <a:cubicBezTo>
                      <a:pt x="1184" y="337"/>
                      <a:pt x="1184" y="336"/>
                      <a:pt x="1183" y="336"/>
                    </a:cubicBezTo>
                    <a:cubicBezTo>
                      <a:pt x="1170" y="326"/>
                      <a:pt x="1170" y="349"/>
                      <a:pt x="1154" y="357"/>
                    </a:cubicBezTo>
                    <a:cubicBezTo>
                      <a:pt x="1138" y="365"/>
                      <a:pt x="1141" y="360"/>
                      <a:pt x="1119" y="370"/>
                    </a:cubicBezTo>
                    <a:cubicBezTo>
                      <a:pt x="1098" y="381"/>
                      <a:pt x="1103" y="378"/>
                      <a:pt x="1082" y="381"/>
                    </a:cubicBezTo>
                    <a:cubicBezTo>
                      <a:pt x="1082" y="381"/>
                      <a:pt x="1042" y="373"/>
                      <a:pt x="1018" y="365"/>
                    </a:cubicBezTo>
                    <a:cubicBezTo>
                      <a:pt x="994" y="357"/>
                      <a:pt x="1007" y="352"/>
                      <a:pt x="1002" y="341"/>
                    </a:cubicBezTo>
                    <a:cubicBezTo>
                      <a:pt x="997" y="330"/>
                      <a:pt x="986" y="341"/>
                      <a:pt x="986" y="341"/>
                    </a:cubicBezTo>
                    <a:cubicBezTo>
                      <a:pt x="986" y="341"/>
                      <a:pt x="986" y="341"/>
                      <a:pt x="898" y="402"/>
                    </a:cubicBezTo>
                    <a:cubicBezTo>
                      <a:pt x="810" y="464"/>
                      <a:pt x="898" y="402"/>
                      <a:pt x="882" y="429"/>
                    </a:cubicBezTo>
                    <a:cubicBezTo>
                      <a:pt x="866" y="456"/>
                      <a:pt x="882" y="429"/>
                      <a:pt x="871" y="435"/>
                    </a:cubicBezTo>
                    <a:cubicBezTo>
                      <a:pt x="861" y="441"/>
                      <a:pt x="863" y="448"/>
                      <a:pt x="847" y="464"/>
                    </a:cubicBezTo>
                    <a:cubicBezTo>
                      <a:pt x="831" y="480"/>
                      <a:pt x="847" y="464"/>
                      <a:pt x="829" y="466"/>
                    </a:cubicBezTo>
                    <a:cubicBezTo>
                      <a:pt x="810" y="469"/>
                      <a:pt x="802" y="458"/>
                      <a:pt x="794" y="442"/>
                    </a:cubicBezTo>
                    <a:cubicBezTo>
                      <a:pt x="786" y="426"/>
                      <a:pt x="775" y="442"/>
                      <a:pt x="757" y="442"/>
                    </a:cubicBezTo>
                    <a:cubicBezTo>
                      <a:pt x="738" y="442"/>
                      <a:pt x="757" y="442"/>
                      <a:pt x="738" y="445"/>
                    </a:cubicBezTo>
                    <a:cubicBezTo>
                      <a:pt x="719" y="448"/>
                      <a:pt x="725" y="453"/>
                      <a:pt x="687" y="472"/>
                    </a:cubicBezTo>
                    <a:cubicBezTo>
                      <a:pt x="650" y="490"/>
                      <a:pt x="693" y="485"/>
                      <a:pt x="687" y="498"/>
                    </a:cubicBezTo>
                    <a:cubicBezTo>
                      <a:pt x="682" y="512"/>
                      <a:pt x="687" y="520"/>
                      <a:pt x="687" y="520"/>
                    </a:cubicBezTo>
                    <a:cubicBezTo>
                      <a:pt x="687" y="520"/>
                      <a:pt x="687" y="520"/>
                      <a:pt x="666" y="530"/>
                    </a:cubicBezTo>
                    <a:cubicBezTo>
                      <a:pt x="645" y="541"/>
                      <a:pt x="666" y="530"/>
                      <a:pt x="650" y="546"/>
                    </a:cubicBezTo>
                    <a:cubicBezTo>
                      <a:pt x="634" y="562"/>
                      <a:pt x="639" y="544"/>
                      <a:pt x="629" y="546"/>
                    </a:cubicBezTo>
                    <a:cubicBezTo>
                      <a:pt x="618" y="549"/>
                      <a:pt x="621" y="557"/>
                      <a:pt x="608" y="573"/>
                    </a:cubicBezTo>
                    <a:cubicBezTo>
                      <a:pt x="596" y="589"/>
                      <a:pt x="602" y="592"/>
                      <a:pt x="591" y="621"/>
                    </a:cubicBezTo>
                    <a:cubicBezTo>
                      <a:pt x="581" y="650"/>
                      <a:pt x="591" y="621"/>
                      <a:pt x="605" y="671"/>
                    </a:cubicBezTo>
                    <a:cubicBezTo>
                      <a:pt x="618" y="722"/>
                      <a:pt x="591" y="671"/>
                      <a:pt x="591" y="671"/>
                    </a:cubicBezTo>
                    <a:cubicBezTo>
                      <a:pt x="591" y="671"/>
                      <a:pt x="562" y="677"/>
                      <a:pt x="549" y="672"/>
                    </a:cubicBezTo>
                    <a:cubicBezTo>
                      <a:pt x="535" y="666"/>
                      <a:pt x="549" y="672"/>
                      <a:pt x="519" y="671"/>
                    </a:cubicBezTo>
                    <a:cubicBezTo>
                      <a:pt x="490" y="671"/>
                      <a:pt x="479" y="626"/>
                      <a:pt x="463" y="626"/>
                    </a:cubicBezTo>
                    <a:cubicBezTo>
                      <a:pt x="447" y="626"/>
                      <a:pt x="463" y="626"/>
                      <a:pt x="410" y="647"/>
                    </a:cubicBezTo>
                    <a:cubicBezTo>
                      <a:pt x="357" y="668"/>
                      <a:pt x="399" y="650"/>
                      <a:pt x="381" y="661"/>
                    </a:cubicBezTo>
                    <a:cubicBezTo>
                      <a:pt x="362" y="672"/>
                      <a:pt x="370" y="666"/>
                      <a:pt x="341" y="688"/>
                    </a:cubicBezTo>
                    <a:cubicBezTo>
                      <a:pt x="311" y="709"/>
                      <a:pt x="341" y="688"/>
                      <a:pt x="306" y="698"/>
                    </a:cubicBezTo>
                    <a:cubicBezTo>
                      <a:pt x="271" y="709"/>
                      <a:pt x="279" y="701"/>
                      <a:pt x="266" y="713"/>
                    </a:cubicBezTo>
                    <a:cubicBezTo>
                      <a:pt x="253" y="725"/>
                      <a:pt x="255" y="706"/>
                      <a:pt x="239" y="693"/>
                    </a:cubicBezTo>
                    <a:cubicBezTo>
                      <a:pt x="223" y="680"/>
                      <a:pt x="239" y="693"/>
                      <a:pt x="234" y="680"/>
                    </a:cubicBezTo>
                    <a:cubicBezTo>
                      <a:pt x="229" y="667"/>
                      <a:pt x="229" y="666"/>
                      <a:pt x="223" y="653"/>
                    </a:cubicBezTo>
                    <a:cubicBezTo>
                      <a:pt x="218" y="640"/>
                      <a:pt x="202" y="653"/>
                      <a:pt x="202" y="653"/>
                    </a:cubicBezTo>
                    <a:cubicBezTo>
                      <a:pt x="202" y="653"/>
                      <a:pt x="202" y="653"/>
                      <a:pt x="162" y="669"/>
                    </a:cubicBezTo>
                    <a:cubicBezTo>
                      <a:pt x="122" y="685"/>
                      <a:pt x="162" y="669"/>
                      <a:pt x="141" y="694"/>
                    </a:cubicBezTo>
                    <a:cubicBezTo>
                      <a:pt x="119" y="720"/>
                      <a:pt x="114" y="712"/>
                      <a:pt x="114" y="712"/>
                    </a:cubicBezTo>
                    <a:cubicBezTo>
                      <a:pt x="114" y="712"/>
                      <a:pt x="77" y="709"/>
                      <a:pt x="58" y="685"/>
                    </a:cubicBezTo>
                    <a:cubicBezTo>
                      <a:pt x="39" y="661"/>
                      <a:pt x="10" y="698"/>
                      <a:pt x="10" y="698"/>
                    </a:cubicBezTo>
                    <a:cubicBezTo>
                      <a:pt x="10" y="698"/>
                      <a:pt x="5" y="706"/>
                      <a:pt x="0" y="716"/>
                    </a:cubicBezTo>
                    <a:cubicBezTo>
                      <a:pt x="13" y="722"/>
                      <a:pt x="13" y="722"/>
                      <a:pt x="13" y="722"/>
                    </a:cubicBezTo>
                    <a:cubicBezTo>
                      <a:pt x="23" y="744"/>
                      <a:pt x="39" y="760"/>
                      <a:pt x="39" y="7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318" name="Group 37"/>
            <p:cNvGrpSpPr/>
            <p:nvPr/>
          </p:nvGrpSpPr>
          <p:grpSpPr bwMode="auto">
            <a:xfrm rot="-9792380">
              <a:off x="0" y="143095"/>
              <a:ext cx="1586378" cy="697146"/>
              <a:chOff x="0" y="0"/>
              <a:chExt cx="4790" cy="2105"/>
            </a:xfrm>
          </p:grpSpPr>
          <p:sp>
            <p:nvSpPr>
              <p:cNvPr id="12319" name="Freeform 38"/>
              <p:cNvSpPr>
                <a:spLocks noChangeArrowheads="1"/>
              </p:cNvSpPr>
              <p:nvPr/>
            </p:nvSpPr>
            <p:spPr bwMode="auto">
              <a:xfrm>
                <a:off x="2811" y="796"/>
                <a:ext cx="35" cy="15"/>
              </a:xfrm>
              <a:custGeom>
                <a:avLst/>
                <a:gdLst>
                  <a:gd name="T0" fmla="*/ 86 w 15"/>
                  <a:gd name="T1" fmla="*/ 0 h 6"/>
                  <a:gd name="T2" fmla="*/ 86 w 15"/>
                  <a:gd name="T3" fmla="*/ 0 h 6"/>
                  <a:gd name="T4" fmla="*/ 0 60000 65536"/>
                  <a:gd name="T5" fmla="*/ 0 60000 65536"/>
                  <a:gd name="T6" fmla="*/ 0 w 15"/>
                  <a:gd name="T7" fmla="*/ 0 h 6"/>
                  <a:gd name="T8" fmla="*/ 15 w 1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" h="6">
                    <a:moveTo>
                      <a:pt x="7" y="0"/>
                    </a:moveTo>
                    <a:cubicBezTo>
                      <a:pt x="0" y="3"/>
                      <a:pt x="15" y="6"/>
                      <a:pt x="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2320" name="Freeform 39"/>
              <p:cNvSpPr>
                <a:spLocks noChangeArrowheads="1"/>
              </p:cNvSpPr>
              <p:nvPr/>
            </p:nvSpPr>
            <p:spPr bwMode="auto">
              <a:xfrm>
                <a:off x="4202" y="322"/>
                <a:ext cx="19" cy="1"/>
              </a:xfrm>
              <a:custGeom>
                <a:avLst/>
                <a:gdLst>
                  <a:gd name="T0" fmla="*/ 57 w 8"/>
                  <a:gd name="T1" fmla="*/ 0 h 1"/>
                  <a:gd name="T2" fmla="*/ 0 w 8"/>
                  <a:gd name="T3" fmla="*/ 0 h 1"/>
                  <a:gd name="T4" fmla="*/ 57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4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4" y="0"/>
                      <a:pt x="8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2321" name="Freeform 40"/>
              <p:cNvSpPr>
                <a:spLocks noChangeArrowheads="1"/>
              </p:cNvSpPr>
              <p:nvPr/>
            </p:nvSpPr>
            <p:spPr bwMode="auto">
              <a:xfrm>
                <a:off x="4183" y="322"/>
                <a:ext cx="19" cy="2"/>
              </a:xfrm>
              <a:custGeom>
                <a:avLst/>
                <a:gdLst>
                  <a:gd name="T0" fmla="*/ 95 w 8"/>
                  <a:gd name="T1" fmla="*/ 8 h 1"/>
                  <a:gd name="T2" fmla="*/ 107 w 8"/>
                  <a:gd name="T3" fmla="*/ 0 h 1"/>
                  <a:gd name="T4" fmla="*/ 95 w 8"/>
                  <a:gd name="T5" fmla="*/ 8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7" y="1"/>
                    </a:moveTo>
                    <a:cubicBezTo>
                      <a:pt x="8" y="1"/>
                      <a:pt x="8" y="1"/>
                      <a:pt x="8" y="0"/>
                    </a:cubicBezTo>
                    <a:cubicBezTo>
                      <a:pt x="4" y="1"/>
                      <a:pt x="0" y="1"/>
                      <a:pt x="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2322" name="Freeform 41"/>
              <p:cNvSpPr>
                <a:spLocks noChangeArrowheads="1"/>
              </p:cNvSpPr>
              <p:nvPr/>
            </p:nvSpPr>
            <p:spPr bwMode="auto">
              <a:xfrm>
                <a:off x="0" y="315"/>
                <a:ext cx="4790" cy="1790"/>
              </a:xfrm>
              <a:custGeom>
                <a:avLst/>
                <a:gdLst>
                  <a:gd name="T0" fmla="*/ 26383 w 2028"/>
                  <a:gd name="T1" fmla="*/ 380 h 758"/>
                  <a:gd name="T2" fmla="*/ 25601 w 2028"/>
                  <a:gd name="T3" fmla="*/ 279 h 758"/>
                  <a:gd name="T4" fmla="*/ 24507 w 2028"/>
                  <a:gd name="T5" fmla="*/ 40 h 758"/>
                  <a:gd name="T6" fmla="*/ 23430 w 2028"/>
                  <a:gd name="T7" fmla="*/ 50 h 758"/>
                  <a:gd name="T8" fmla="*/ 22823 w 2028"/>
                  <a:gd name="T9" fmla="*/ 250 h 758"/>
                  <a:gd name="T10" fmla="*/ 22186 w 2028"/>
                  <a:gd name="T11" fmla="*/ 319 h 758"/>
                  <a:gd name="T12" fmla="*/ 20965 w 2028"/>
                  <a:gd name="T13" fmla="*/ 40 h 758"/>
                  <a:gd name="T14" fmla="*/ 20121 w 2028"/>
                  <a:gd name="T15" fmla="*/ 590 h 758"/>
                  <a:gd name="T16" fmla="*/ 19949 w 2028"/>
                  <a:gd name="T17" fmla="*/ 1228 h 758"/>
                  <a:gd name="T18" fmla="*/ 19805 w 2028"/>
                  <a:gd name="T19" fmla="*/ 1752 h 758"/>
                  <a:gd name="T20" fmla="*/ 19174 w 2028"/>
                  <a:gd name="T21" fmla="*/ 2175 h 758"/>
                  <a:gd name="T22" fmla="*/ 18683 w 2028"/>
                  <a:gd name="T23" fmla="*/ 2990 h 758"/>
                  <a:gd name="T24" fmla="*/ 18326 w 2028"/>
                  <a:gd name="T25" fmla="*/ 3686 h 758"/>
                  <a:gd name="T26" fmla="*/ 17629 w 2028"/>
                  <a:gd name="T27" fmla="*/ 3686 h 758"/>
                  <a:gd name="T28" fmla="*/ 16430 w 2028"/>
                  <a:gd name="T29" fmla="*/ 3887 h 758"/>
                  <a:gd name="T30" fmla="*/ 15627 w 2028"/>
                  <a:gd name="T31" fmla="*/ 3899 h 758"/>
                  <a:gd name="T32" fmla="*/ 14387 w 2028"/>
                  <a:gd name="T33" fmla="*/ 3937 h 758"/>
                  <a:gd name="T34" fmla="*/ 13583 w 2028"/>
                  <a:gd name="T35" fmla="*/ 4121 h 758"/>
                  <a:gd name="T36" fmla="*/ 12809 w 2028"/>
                  <a:gd name="T37" fmla="*/ 4595 h 758"/>
                  <a:gd name="T38" fmla="*/ 12424 w 2028"/>
                  <a:gd name="T39" fmla="*/ 5018 h 758"/>
                  <a:gd name="T40" fmla="*/ 12256 w 2028"/>
                  <a:gd name="T41" fmla="*/ 5476 h 758"/>
                  <a:gd name="T42" fmla="*/ 11727 w 2028"/>
                  <a:gd name="T43" fmla="*/ 5370 h 758"/>
                  <a:gd name="T44" fmla="*/ 11162 w 2028"/>
                  <a:gd name="T45" fmla="*/ 5542 h 758"/>
                  <a:gd name="T46" fmla="*/ 10990 w 2028"/>
                  <a:gd name="T47" fmla="*/ 6201 h 758"/>
                  <a:gd name="T48" fmla="*/ 10041 w 2028"/>
                  <a:gd name="T49" fmla="*/ 6279 h 758"/>
                  <a:gd name="T50" fmla="*/ 9474 w 2028"/>
                  <a:gd name="T51" fmla="*/ 6423 h 758"/>
                  <a:gd name="T52" fmla="*/ 9221 w 2028"/>
                  <a:gd name="T53" fmla="*/ 7061 h 758"/>
                  <a:gd name="T54" fmla="*/ 8803 w 2028"/>
                  <a:gd name="T55" fmla="*/ 7417 h 758"/>
                  <a:gd name="T56" fmla="*/ 8524 w 2028"/>
                  <a:gd name="T57" fmla="*/ 7942 h 758"/>
                  <a:gd name="T58" fmla="*/ 8106 w 2028"/>
                  <a:gd name="T59" fmla="*/ 8098 h 758"/>
                  <a:gd name="T60" fmla="*/ 7197 w 2028"/>
                  <a:gd name="T61" fmla="*/ 8098 h 758"/>
                  <a:gd name="T62" fmla="*/ 5853 w 2028"/>
                  <a:gd name="T63" fmla="*/ 8426 h 758"/>
                  <a:gd name="T64" fmla="*/ 4837 w 2028"/>
                  <a:gd name="T65" fmla="*/ 8364 h 758"/>
                  <a:gd name="T66" fmla="*/ 3359 w 2028"/>
                  <a:gd name="T67" fmla="*/ 8282 h 758"/>
                  <a:gd name="T68" fmla="*/ 2053 w 2028"/>
                  <a:gd name="T69" fmla="*/ 8598 h 758"/>
                  <a:gd name="T70" fmla="*/ 1462 w 2028"/>
                  <a:gd name="T71" fmla="*/ 8532 h 758"/>
                  <a:gd name="T72" fmla="*/ 687 w 2028"/>
                  <a:gd name="T73" fmla="*/ 8258 h 758"/>
                  <a:gd name="T74" fmla="*/ 172 w 2028"/>
                  <a:gd name="T75" fmla="*/ 7680 h 758"/>
                  <a:gd name="T76" fmla="*/ 28 w 2028"/>
                  <a:gd name="T77" fmla="*/ 8388 h 758"/>
                  <a:gd name="T78" fmla="*/ 1105 w 2028"/>
                  <a:gd name="T79" fmla="*/ 9335 h 758"/>
                  <a:gd name="T80" fmla="*/ 3085 w 2028"/>
                  <a:gd name="T81" fmla="*/ 9654 h 758"/>
                  <a:gd name="T82" fmla="*/ 4981 w 2028"/>
                  <a:gd name="T83" fmla="*/ 9743 h 758"/>
                  <a:gd name="T84" fmla="*/ 6415 w 2028"/>
                  <a:gd name="T85" fmla="*/ 9314 h 758"/>
                  <a:gd name="T86" fmla="*/ 7537 w 2028"/>
                  <a:gd name="T87" fmla="*/ 9625 h 758"/>
                  <a:gd name="T88" fmla="*/ 8590 w 2028"/>
                  <a:gd name="T89" fmla="*/ 9207 h 758"/>
                  <a:gd name="T90" fmla="*/ 8881 w 2028"/>
                  <a:gd name="T91" fmla="*/ 8704 h 758"/>
                  <a:gd name="T92" fmla="*/ 9578 w 2028"/>
                  <a:gd name="T93" fmla="*/ 7757 h 758"/>
                  <a:gd name="T94" fmla="*/ 10950 w 2028"/>
                  <a:gd name="T95" fmla="*/ 7479 h 758"/>
                  <a:gd name="T96" fmla="*/ 12424 w 2028"/>
                  <a:gd name="T97" fmla="*/ 7099 h 758"/>
                  <a:gd name="T98" fmla="*/ 13652 w 2028"/>
                  <a:gd name="T99" fmla="*/ 6636 h 758"/>
                  <a:gd name="T100" fmla="*/ 14493 w 2028"/>
                  <a:gd name="T101" fmla="*/ 5271 h 758"/>
                  <a:gd name="T102" fmla="*/ 15480 w 2028"/>
                  <a:gd name="T103" fmla="*/ 4673 h 758"/>
                  <a:gd name="T104" fmla="*/ 17736 w 2028"/>
                  <a:gd name="T105" fmla="*/ 4886 h 758"/>
                  <a:gd name="T106" fmla="*/ 19030 w 2028"/>
                  <a:gd name="T107" fmla="*/ 4277 h 758"/>
                  <a:gd name="T108" fmla="*/ 19765 w 2028"/>
                  <a:gd name="T109" fmla="*/ 3306 h 758"/>
                  <a:gd name="T110" fmla="*/ 21177 w 2028"/>
                  <a:gd name="T111" fmla="*/ 2737 h 758"/>
                  <a:gd name="T112" fmla="*/ 22124 w 2028"/>
                  <a:gd name="T113" fmla="*/ 2147 h 758"/>
                  <a:gd name="T114" fmla="*/ 22545 w 2028"/>
                  <a:gd name="T115" fmla="*/ 1540 h 758"/>
                  <a:gd name="T116" fmla="*/ 23598 w 2028"/>
                  <a:gd name="T117" fmla="*/ 1200 h 758"/>
                  <a:gd name="T118" fmla="*/ 24970 w 2028"/>
                  <a:gd name="T119" fmla="*/ 1159 h 758"/>
                  <a:gd name="T120" fmla="*/ 25814 w 2028"/>
                  <a:gd name="T121" fmla="*/ 775 h 758"/>
                  <a:gd name="T122" fmla="*/ 26548 w 2028"/>
                  <a:gd name="T123" fmla="*/ 463 h 75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028"/>
                  <a:gd name="T187" fmla="*/ 0 h 758"/>
                  <a:gd name="T188" fmla="*/ 2028 w 2028"/>
                  <a:gd name="T189" fmla="*/ 758 h 75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028" h="758">
                    <a:moveTo>
                      <a:pt x="2015" y="35"/>
                    </a:moveTo>
                    <a:cubicBezTo>
                      <a:pt x="1996" y="35"/>
                      <a:pt x="2002" y="29"/>
                      <a:pt x="2002" y="29"/>
                    </a:cubicBezTo>
                    <a:cubicBezTo>
                      <a:pt x="2002" y="29"/>
                      <a:pt x="1975" y="24"/>
                      <a:pt x="1954" y="21"/>
                    </a:cubicBezTo>
                    <a:cubicBezTo>
                      <a:pt x="1932" y="19"/>
                      <a:pt x="1954" y="21"/>
                      <a:pt x="1943" y="21"/>
                    </a:cubicBezTo>
                    <a:cubicBezTo>
                      <a:pt x="1932" y="21"/>
                      <a:pt x="1887" y="1"/>
                      <a:pt x="1887" y="1"/>
                    </a:cubicBezTo>
                    <a:cubicBezTo>
                      <a:pt x="1887" y="1"/>
                      <a:pt x="1876" y="3"/>
                      <a:pt x="1860" y="3"/>
                    </a:cubicBezTo>
                    <a:cubicBezTo>
                      <a:pt x="1844" y="3"/>
                      <a:pt x="1836" y="0"/>
                      <a:pt x="1794" y="3"/>
                    </a:cubicBezTo>
                    <a:cubicBezTo>
                      <a:pt x="1786" y="3"/>
                      <a:pt x="1781" y="3"/>
                      <a:pt x="1778" y="4"/>
                    </a:cubicBezTo>
                    <a:cubicBezTo>
                      <a:pt x="1771" y="7"/>
                      <a:pt x="1766" y="16"/>
                      <a:pt x="1748" y="19"/>
                    </a:cubicBezTo>
                    <a:cubicBezTo>
                      <a:pt x="1727" y="21"/>
                      <a:pt x="1748" y="19"/>
                      <a:pt x="1732" y="19"/>
                    </a:cubicBezTo>
                    <a:cubicBezTo>
                      <a:pt x="1716" y="19"/>
                      <a:pt x="1719" y="24"/>
                      <a:pt x="1703" y="24"/>
                    </a:cubicBezTo>
                    <a:cubicBezTo>
                      <a:pt x="1687" y="24"/>
                      <a:pt x="1703" y="24"/>
                      <a:pt x="1684" y="24"/>
                    </a:cubicBezTo>
                    <a:cubicBezTo>
                      <a:pt x="1666" y="24"/>
                      <a:pt x="1655" y="13"/>
                      <a:pt x="1655" y="13"/>
                    </a:cubicBezTo>
                    <a:cubicBezTo>
                      <a:pt x="1655" y="13"/>
                      <a:pt x="1628" y="3"/>
                      <a:pt x="1591" y="3"/>
                    </a:cubicBezTo>
                    <a:cubicBezTo>
                      <a:pt x="1554" y="3"/>
                      <a:pt x="1527" y="16"/>
                      <a:pt x="1527" y="16"/>
                    </a:cubicBezTo>
                    <a:cubicBezTo>
                      <a:pt x="1527" y="45"/>
                      <a:pt x="1527" y="45"/>
                      <a:pt x="1527" y="45"/>
                    </a:cubicBezTo>
                    <a:cubicBezTo>
                      <a:pt x="1516" y="83"/>
                      <a:pt x="1516" y="83"/>
                      <a:pt x="1516" y="83"/>
                    </a:cubicBezTo>
                    <a:cubicBezTo>
                      <a:pt x="1516" y="83"/>
                      <a:pt x="1516" y="83"/>
                      <a:pt x="1514" y="93"/>
                    </a:cubicBezTo>
                    <a:cubicBezTo>
                      <a:pt x="1511" y="104"/>
                      <a:pt x="1514" y="104"/>
                      <a:pt x="1514" y="104"/>
                    </a:cubicBezTo>
                    <a:cubicBezTo>
                      <a:pt x="1514" y="104"/>
                      <a:pt x="1508" y="120"/>
                      <a:pt x="1503" y="133"/>
                    </a:cubicBezTo>
                    <a:cubicBezTo>
                      <a:pt x="1498" y="147"/>
                      <a:pt x="1503" y="133"/>
                      <a:pt x="1479" y="149"/>
                    </a:cubicBezTo>
                    <a:cubicBezTo>
                      <a:pt x="1455" y="165"/>
                      <a:pt x="1479" y="149"/>
                      <a:pt x="1455" y="165"/>
                    </a:cubicBezTo>
                    <a:cubicBezTo>
                      <a:pt x="1431" y="181"/>
                      <a:pt x="1455" y="165"/>
                      <a:pt x="1436" y="187"/>
                    </a:cubicBezTo>
                    <a:cubicBezTo>
                      <a:pt x="1418" y="208"/>
                      <a:pt x="1428" y="203"/>
                      <a:pt x="1418" y="227"/>
                    </a:cubicBezTo>
                    <a:cubicBezTo>
                      <a:pt x="1407" y="251"/>
                      <a:pt x="1412" y="237"/>
                      <a:pt x="1404" y="251"/>
                    </a:cubicBezTo>
                    <a:cubicBezTo>
                      <a:pt x="1396" y="264"/>
                      <a:pt x="1399" y="261"/>
                      <a:pt x="1391" y="280"/>
                    </a:cubicBezTo>
                    <a:cubicBezTo>
                      <a:pt x="1383" y="299"/>
                      <a:pt x="1380" y="277"/>
                      <a:pt x="1367" y="280"/>
                    </a:cubicBezTo>
                    <a:cubicBezTo>
                      <a:pt x="1354" y="283"/>
                      <a:pt x="1348" y="280"/>
                      <a:pt x="1338" y="280"/>
                    </a:cubicBezTo>
                    <a:cubicBezTo>
                      <a:pt x="1327" y="280"/>
                      <a:pt x="1303" y="283"/>
                      <a:pt x="1282" y="293"/>
                    </a:cubicBezTo>
                    <a:cubicBezTo>
                      <a:pt x="1260" y="304"/>
                      <a:pt x="1263" y="285"/>
                      <a:pt x="1247" y="295"/>
                    </a:cubicBezTo>
                    <a:cubicBezTo>
                      <a:pt x="1231" y="305"/>
                      <a:pt x="1228" y="288"/>
                      <a:pt x="1210" y="295"/>
                    </a:cubicBezTo>
                    <a:cubicBezTo>
                      <a:pt x="1191" y="302"/>
                      <a:pt x="1194" y="301"/>
                      <a:pt x="1186" y="296"/>
                    </a:cubicBezTo>
                    <a:cubicBezTo>
                      <a:pt x="1178" y="291"/>
                      <a:pt x="1162" y="304"/>
                      <a:pt x="1140" y="299"/>
                    </a:cubicBezTo>
                    <a:cubicBezTo>
                      <a:pt x="1119" y="293"/>
                      <a:pt x="1114" y="299"/>
                      <a:pt x="1092" y="299"/>
                    </a:cubicBezTo>
                    <a:cubicBezTo>
                      <a:pt x="1071" y="299"/>
                      <a:pt x="1076" y="301"/>
                      <a:pt x="1055" y="313"/>
                    </a:cubicBezTo>
                    <a:cubicBezTo>
                      <a:pt x="1034" y="325"/>
                      <a:pt x="1039" y="315"/>
                      <a:pt x="1031" y="313"/>
                    </a:cubicBezTo>
                    <a:cubicBezTo>
                      <a:pt x="1023" y="312"/>
                      <a:pt x="1010" y="333"/>
                      <a:pt x="1010" y="333"/>
                    </a:cubicBezTo>
                    <a:cubicBezTo>
                      <a:pt x="1010" y="333"/>
                      <a:pt x="991" y="344"/>
                      <a:pt x="972" y="349"/>
                    </a:cubicBezTo>
                    <a:cubicBezTo>
                      <a:pt x="954" y="355"/>
                      <a:pt x="972" y="349"/>
                      <a:pt x="959" y="355"/>
                    </a:cubicBezTo>
                    <a:cubicBezTo>
                      <a:pt x="946" y="360"/>
                      <a:pt x="954" y="368"/>
                      <a:pt x="943" y="381"/>
                    </a:cubicBezTo>
                    <a:cubicBezTo>
                      <a:pt x="932" y="395"/>
                      <a:pt x="943" y="404"/>
                      <a:pt x="943" y="404"/>
                    </a:cubicBezTo>
                    <a:cubicBezTo>
                      <a:pt x="943" y="404"/>
                      <a:pt x="938" y="411"/>
                      <a:pt x="930" y="416"/>
                    </a:cubicBezTo>
                    <a:cubicBezTo>
                      <a:pt x="922" y="421"/>
                      <a:pt x="916" y="416"/>
                      <a:pt x="906" y="408"/>
                    </a:cubicBezTo>
                    <a:cubicBezTo>
                      <a:pt x="895" y="400"/>
                      <a:pt x="890" y="408"/>
                      <a:pt x="890" y="408"/>
                    </a:cubicBezTo>
                    <a:cubicBezTo>
                      <a:pt x="890" y="408"/>
                      <a:pt x="890" y="408"/>
                      <a:pt x="882" y="408"/>
                    </a:cubicBezTo>
                    <a:cubicBezTo>
                      <a:pt x="874" y="408"/>
                      <a:pt x="860" y="413"/>
                      <a:pt x="847" y="421"/>
                    </a:cubicBezTo>
                    <a:cubicBezTo>
                      <a:pt x="834" y="429"/>
                      <a:pt x="847" y="448"/>
                      <a:pt x="847" y="448"/>
                    </a:cubicBezTo>
                    <a:cubicBezTo>
                      <a:pt x="847" y="448"/>
                      <a:pt x="847" y="448"/>
                      <a:pt x="834" y="471"/>
                    </a:cubicBezTo>
                    <a:cubicBezTo>
                      <a:pt x="820" y="494"/>
                      <a:pt x="818" y="477"/>
                      <a:pt x="791" y="477"/>
                    </a:cubicBezTo>
                    <a:cubicBezTo>
                      <a:pt x="764" y="477"/>
                      <a:pt x="791" y="477"/>
                      <a:pt x="762" y="477"/>
                    </a:cubicBezTo>
                    <a:cubicBezTo>
                      <a:pt x="732" y="477"/>
                      <a:pt x="762" y="477"/>
                      <a:pt x="740" y="472"/>
                    </a:cubicBezTo>
                    <a:cubicBezTo>
                      <a:pt x="719" y="467"/>
                      <a:pt x="719" y="488"/>
                      <a:pt x="719" y="488"/>
                    </a:cubicBezTo>
                    <a:cubicBezTo>
                      <a:pt x="719" y="488"/>
                      <a:pt x="719" y="488"/>
                      <a:pt x="714" y="501"/>
                    </a:cubicBezTo>
                    <a:cubicBezTo>
                      <a:pt x="708" y="515"/>
                      <a:pt x="711" y="515"/>
                      <a:pt x="700" y="536"/>
                    </a:cubicBezTo>
                    <a:cubicBezTo>
                      <a:pt x="690" y="557"/>
                      <a:pt x="700" y="536"/>
                      <a:pt x="671" y="555"/>
                    </a:cubicBezTo>
                    <a:cubicBezTo>
                      <a:pt x="642" y="573"/>
                      <a:pt x="671" y="555"/>
                      <a:pt x="668" y="563"/>
                    </a:cubicBezTo>
                    <a:cubicBezTo>
                      <a:pt x="666" y="571"/>
                      <a:pt x="655" y="581"/>
                      <a:pt x="655" y="581"/>
                    </a:cubicBezTo>
                    <a:cubicBezTo>
                      <a:pt x="655" y="581"/>
                      <a:pt x="655" y="581"/>
                      <a:pt x="647" y="603"/>
                    </a:cubicBezTo>
                    <a:cubicBezTo>
                      <a:pt x="639" y="624"/>
                      <a:pt x="647" y="603"/>
                      <a:pt x="639" y="615"/>
                    </a:cubicBezTo>
                    <a:cubicBezTo>
                      <a:pt x="631" y="628"/>
                      <a:pt x="631" y="619"/>
                      <a:pt x="615" y="615"/>
                    </a:cubicBezTo>
                    <a:cubicBezTo>
                      <a:pt x="599" y="612"/>
                      <a:pt x="602" y="619"/>
                      <a:pt x="567" y="615"/>
                    </a:cubicBezTo>
                    <a:cubicBezTo>
                      <a:pt x="532" y="612"/>
                      <a:pt x="556" y="616"/>
                      <a:pt x="546" y="615"/>
                    </a:cubicBezTo>
                    <a:cubicBezTo>
                      <a:pt x="535" y="614"/>
                      <a:pt x="511" y="624"/>
                      <a:pt x="492" y="629"/>
                    </a:cubicBezTo>
                    <a:cubicBezTo>
                      <a:pt x="474" y="635"/>
                      <a:pt x="492" y="629"/>
                      <a:pt x="444" y="640"/>
                    </a:cubicBezTo>
                    <a:cubicBezTo>
                      <a:pt x="396" y="651"/>
                      <a:pt x="418" y="640"/>
                      <a:pt x="386" y="637"/>
                    </a:cubicBezTo>
                    <a:cubicBezTo>
                      <a:pt x="354" y="635"/>
                      <a:pt x="375" y="637"/>
                      <a:pt x="367" y="635"/>
                    </a:cubicBezTo>
                    <a:cubicBezTo>
                      <a:pt x="359" y="632"/>
                      <a:pt x="330" y="629"/>
                      <a:pt x="330" y="629"/>
                    </a:cubicBezTo>
                    <a:cubicBezTo>
                      <a:pt x="330" y="629"/>
                      <a:pt x="295" y="629"/>
                      <a:pt x="255" y="629"/>
                    </a:cubicBezTo>
                    <a:cubicBezTo>
                      <a:pt x="215" y="629"/>
                      <a:pt x="244" y="629"/>
                      <a:pt x="196" y="640"/>
                    </a:cubicBezTo>
                    <a:cubicBezTo>
                      <a:pt x="148" y="651"/>
                      <a:pt x="175" y="651"/>
                      <a:pt x="156" y="653"/>
                    </a:cubicBezTo>
                    <a:cubicBezTo>
                      <a:pt x="138" y="656"/>
                      <a:pt x="156" y="653"/>
                      <a:pt x="132" y="648"/>
                    </a:cubicBezTo>
                    <a:cubicBezTo>
                      <a:pt x="108" y="643"/>
                      <a:pt x="132" y="648"/>
                      <a:pt x="111" y="648"/>
                    </a:cubicBezTo>
                    <a:cubicBezTo>
                      <a:pt x="90" y="648"/>
                      <a:pt x="82" y="627"/>
                      <a:pt x="82" y="627"/>
                    </a:cubicBezTo>
                    <a:cubicBezTo>
                      <a:pt x="52" y="627"/>
                      <a:pt x="52" y="627"/>
                      <a:pt x="52" y="627"/>
                    </a:cubicBezTo>
                    <a:cubicBezTo>
                      <a:pt x="52" y="627"/>
                      <a:pt x="36" y="611"/>
                      <a:pt x="26" y="589"/>
                    </a:cubicBezTo>
                    <a:cubicBezTo>
                      <a:pt x="13" y="583"/>
                      <a:pt x="13" y="583"/>
                      <a:pt x="13" y="583"/>
                    </a:cubicBezTo>
                    <a:cubicBezTo>
                      <a:pt x="7" y="595"/>
                      <a:pt x="0" y="611"/>
                      <a:pt x="2" y="619"/>
                    </a:cubicBezTo>
                    <a:cubicBezTo>
                      <a:pt x="4" y="632"/>
                      <a:pt x="2" y="619"/>
                      <a:pt x="2" y="637"/>
                    </a:cubicBezTo>
                    <a:cubicBezTo>
                      <a:pt x="2" y="656"/>
                      <a:pt x="15" y="651"/>
                      <a:pt x="44" y="672"/>
                    </a:cubicBezTo>
                    <a:cubicBezTo>
                      <a:pt x="74" y="693"/>
                      <a:pt x="55" y="685"/>
                      <a:pt x="84" y="709"/>
                    </a:cubicBezTo>
                    <a:cubicBezTo>
                      <a:pt x="84" y="709"/>
                      <a:pt x="122" y="728"/>
                      <a:pt x="188" y="733"/>
                    </a:cubicBezTo>
                    <a:cubicBezTo>
                      <a:pt x="255" y="739"/>
                      <a:pt x="188" y="733"/>
                      <a:pt x="234" y="733"/>
                    </a:cubicBezTo>
                    <a:cubicBezTo>
                      <a:pt x="279" y="733"/>
                      <a:pt x="255" y="704"/>
                      <a:pt x="255" y="704"/>
                    </a:cubicBezTo>
                    <a:cubicBezTo>
                      <a:pt x="255" y="704"/>
                      <a:pt x="298" y="723"/>
                      <a:pt x="378" y="740"/>
                    </a:cubicBezTo>
                    <a:cubicBezTo>
                      <a:pt x="458" y="758"/>
                      <a:pt x="391" y="741"/>
                      <a:pt x="426" y="725"/>
                    </a:cubicBezTo>
                    <a:cubicBezTo>
                      <a:pt x="460" y="709"/>
                      <a:pt x="460" y="709"/>
                      <a:pt x="487" y="707"/>
                    </a:cubicBezTo>
                    <a:cubicBezTo>
                      <a:pt x="514" y="704"/>
                      <a:pt x="522" y="712"/>
                      <a:pt x="556" y="732"/>
                    </a:cubicBezTo>
                    <a:cubicBezTo>
                      <a:pt x="591" y="752"/>
                      <a:pt x="572" y="731"/>
                      <a:pt x="572" y="731"/>
                    </a:cubicBezTo>
                    <a:cubicBezTo>
                      <a:pt x="572" y="731"/>
                      <a:pt x="588" y="733"/>
                      <a:pt x="604" y="731"/>
                    </a:cubicBezTo>
                    <a:cubicBezTo>
                      <a:pt x="620" y="728"/>
                      <a:pt x="604" y="731"/>
                      <a:pt x="652" y="699"/>
                    </a:cubicBezTo>
                    <a:cubicBezTo>
                      <a:pt x="700" y="667"/>
                      <a:pt x="652" y="699"/>
                      <a:pt x="666" y="680"/>
                    </a:cubicBezTo>
                    <a:cubicBezTo>
                      <a:pt x="679" y="661"/>
                      <a:pt x="674" y="661"/>
                      <a:pt x="674" y="661"/>
                    </a:cubicBezTo>
                    <a:cubicBezTo>
                      <a:pt x="674" y="661"/>
                      <a:pt x="679" y="648"/>
                      <a:pt x="690" y="627"/>
                    </a:cubicBezTo>
                    <a:cubicBezTo>
                      <a:pt x="700" y="605"/>
                      <a:pt x="714" y="605"/>
                      <a:pt x="727" y="589"/>
                    </a:cubicBezTo>
                    <a:cubicBezTo>
                      <a:pt x="740" y="573"/>
                      <a:pt x="727" y="589"/>
                      <a:pt x="746" y="584"/>
                    </a:cubicBezTo>
                    <a:cubicBezTo>
                      <a:pt x="764" y="578"/>
                      <a:pt x="778" y="573"/>
                      <a:pt x="831" y="568"/>
                    </a:cubicBezTo>
                    <a:cubicBezTo>
                      <a:pt x="884" y="563"/>
                      <a:pt x="852" y="568"/>
                      <a:pt x="895" y="555"/>
                    </a:cubicBezTo>
                    <a:cubicBezTo>
                      <a:pt x="938" y="541"/>
                      <a:pt x="895" y="555"/>
                      <a:pt x="943" y="539"/>
                    </a:cubicBezTo>
                    <a:cubicBezTo>
                      <a:pt x="991" y="523"/>
                      <a:pt x="983" y="528"/>
                      <a:pt x="999" y="523"/>
                    </a:cubicBezTo>
                    <a:cubicBezTo>
                      <a:pt x="1015" y="517"/>
                      <a:pt x="1018" y="517"/>
                      <a:pt x="1036" y="504"/>
                    </a:cubicBezTo>
                    <a:cubicBezTo>
                      <a:pt x="1055" y="491"/>
                      <a:pt x="1058" y="472"/>
                      <a:pt x="1058" y="472"/>
                    </a:cubicBezTo>
                    <a:cubicBezTo>
                      <a:pt x="1058" y="472"/>
                      <a:pt x="1082" y="421"/>
                      <a:pt x="1100" y="400"/>
                    </a:cubicBezTo>
                    <a:cubicBezTo>
                      <a:pt x="1119" y="379"/>
                      <a:pt x="1100" y="400"/>
                      <a:pt x="1119" y="376"/>
                    </a:cubicBezTo>
                    <a:cubicBezTo>
                      <a:pt x="1138" y="352"/>
                      <a:pt x="1138" y="368"/>
                      <a:pt x="1175" y="355"/>
                    </a:cubicBezTo>
                    <a:cubicBezTo>
                      <a:pt x="1212" y="341"/>
                      <a:pt x="1186" y="352"/>
                      <a:pt x="1231" y="352"/>
                    </a:cubicBezTo>
                    <a:cubicBezTo>
                      <a:pt x="1276" y="352"/>
                      <a:pt x="1231" y="352"/>
                      <a:pt x="1346" y="371"/>
                    </a:cubicBezTo>
                    <a:cubicBezTo>
                      <a:pt x="1460" y="389"/>
                      <a:pt x="1404" y="365"/>
                      <a:pt x="1404" y="365"/>
                    </a:cubicBezTo>
                    <a:cubicBezTo>
                      <a:pt x="1404" y="365"/>
                      <a:pt x="1420" y="357"/>
                      <a:pt x="1444" y="325"/>
                    </a:cubicBezTo>
                    <a:cubicBezTo>
                      <a:pt x="1468" y="293"/>
                      <a:pt x="1458" y="307"/>
                      <a:pt x="1468" y="288"/>
                    </a:cubicBezTo>
                    <a:cubicBezTo>
                      <a:pt x="1479" y="269"/>
                      <a:pt x="1500" y="251"/>
                      <a:pt x="1500" y="251"/>
                    </a:cubicBezTo>
                    <a:cubicBezTo>
                      <a:pt x="1500" y="251"/>
                      <a:pt x="1524" y="240"/>
                      <a:pt x="1583" y="216"/>
                    </a:cubicBezTo>
                    <a:cubicBezTo>
                      <a:pt x="1642" y="192"/>
                      <a:pt x="1583" y="216"/>
                      <a:pt x="1607" y="208"/>
                    </a:cubicBezTo>
                    <a:cubicBezTo>
                      <a:pt x="1631" y="200"/>
                      <a:pt x="1663" y="189"/>
                      <a:pt x="1663" y="189"/>
                    </a:cubicBezTo>
                    <a:cubicBezTo>
                      <a:pt x="1663" y="189"/>
                      <a:pt x="1671" y="179"/>
                      <a:pt x="1679" y="163"/>
                    </a:cubicBezTo>
                    <a:cubicBezTo>
                      <a:pt x="1687" y="147"/>
                      <a:pt x="1692" y="139"/>
                      <a:pt x="1692" y="139"/>
                    </a:cubicBezTo>
                    <a:cubicBezTo>
                      <a:pt x="1692" y="139"/>
                      <a:pt x="1706" y="125"/>
                      <a:pt x="1711" y="117"/>
                    </a:cubicBezTo>
                    <a:cubicBezTo>
                      <a:pt x="1716" y="109"/>
                      <a:pt x="1727" y="107"/>
                      <a:pt x="1740" y="99"/>
                    </a:cubicBezTo>
                    <a:cubicBezTo>
                      <a:pt x="1754" y="91"/>
                      <a:pt x="1756" y="96"/>
                      <a:pt x="1791" y="91"/>
                    </a:cubicBezTo>
                    <a:cubicBezTo>
                      <a:pt x="1826" y="85"/>
                      <a:pt x="1791" y="91"/>
                      <a:pt x="1850" y="91"/>
                    </a:cubicBezTo>
                    <a:cubicBezTo>
                      <a:pt x="1908" y="91"/>
                      <a:pt x="1868" y="91"/>
                      <a:pt x="1895" y="88"/>
                    </a:cubicBezTo>
                    <a:cubicBezTo>
                      <a:pt x="1922" y="85"/>
                      <a:pt x="1895" y="88"/>
                      <a:pt x="1916" y="77"/>
                    </a:cubicBezTo>
                    <a:cubicBezTo>
                      <a:pt x="1938" y="67"/>
                      <a:pt x="1930" y="69"/>
                      <a:pt x="1959" y="59"/>
                    </a:cubicBezTo>
                    <a:cubicBezTo>
                      <a:pt x="1988" y="48"/>
                      <a:pt x="1980" y="53"/>
                      <a:pt x="2004" y="45"/>
                    </a:cubicBezTo>
                    <a:cubicBezTo>
                      <a:pt x="2028" y="37"/>
                      <a:pt x="2015" y="35"/>
                      <a:pt x="2015" y="35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2323" name="Freeform 42"/>
              <p:cNvSpPr>
                <a:spLocks noChangeArrowheads="1"/>
              </p:cNvSpPr>
              <p:nvPr/>
            </p:nvSpPr>
            <p:spPr bwMode="auto">
              <a:xfrm>
                <a:off x="31" y="0"/>
                <a:ext cx="4729" cy="1864"/>
              </a:xfrm>
              <a:custGeom>
                <a:avLst/>
                <a:gdLst>
                  <a:gd name="T0" fmla="*/ 1290 w 2002"/>
                  <a:gd name="T1" fmla="*/ 10298 h 789"/>
                  <a:gd name="T2" fmla="*/ 2409 w 2002"/>
                  <a:gd name="T3" fmla="*/ 10192 h 789"/>
                  <a:gd name="T4" fmla="*/ 4665 w 2002"/>
                  <a:gd name="T5" fmla="*/ 10126 h 789"/>
                  <a:gd name="T6" fmla="*/ 6312 w 2002"/>
                  <a:gd name="T7" fmla="*/ 10045 h 789"/>
                  <a:gd name="T8" fmla="*/ 7934 w 2002"/>
                  <a:gd name="T9" fmla="*/ 9863 h 789"/>
                  <a:gd name="T10" fmla="*/ 8459 w 2002"/>
                  <a:gd name="T11" fmla="*/ 9417 h 789"/>
                  <a:gd name="T12" fmla="*/ 9056 w 2002"/>
                  <a:gd name="T13" fmla="*/ 8824 h 789"/>
                  <a:gd name="T14" fmla="*/ 9581 w 2002"/>
                  <a:gd name="T15" fmla="*/ 7976 h 789"/>
                  <a:gd name="T16" fmla="*/ 10819 w 2002"/>
                  <a:gd name="T17" fmla="*/ 7964 h 789"/>
                  <a:gd name="T18" fmla="*/ 11454 w 2002"/>
                  <a:gd name="T19" fmla="*/ 7132 h 789"/>
                  <a:gd name="T20" fmla="*/ 12085 w 2002"/>
                  <a:gd name="T21" fmla="*/ 7239 h 789"/>
                  <a:gd name="T22" fmla="*/ 12470 w 2002"/>
                  <a:gd name="T23" fmla="*/ 6435 h 789"/>
                  <a:gd name="T24" fmla="*/ 13419 w 2002"/>
                  <a:gd name="T25" fmla="*/ 5883 h 789"/>
                  <a:gd name="T26" fmla="*/ 14853 w 2002"/>
                  <a:gd name="T27" fmla="*/ 5698 h 789"/>
                  <a:gd name="T28" fmla="*/ 16266 w 2002"/>
                  <a:gd name="T29" fmla="*/ 5642 h 789"/>
                  <a:gd name="T30" fmla="*/ 17844 w 2002"/>
                  <a:gd name="T31" fmla="*/ 5448 h 789"/>
                  <a:gd name="T32" fmla="*/ 18519 w 2002"/>
                  <a:gd name="T33" fmla="*/ 4744 h 789"/>
                  <a:gd name="T34" fmla="*/ 19322 w 2002"/>
                  <a:gd name="T35" fmla="*/ 3716 h 789"/>
                  <a:gd name="T36" fmla="*/ 19785 w 2002"/>
                  <a:gd name="T37" fmla="*/ 2981 h 789"/>
                  <a:gd name="T38" fmla="*/ 19953 w 2002"/>
                  <a:gd name="T39" fmla="*/ 1966 h 789"/>
                  <a:gd name="T40" fmla="*/ 22022 w 2002"/>
                  <a:gd name="T41" fmla="*/ 2070 h 789"/>
                  <a:gd name="T42" fmla="*/ 22865 w 2002"/>
                  <a:gd name="T43" fmla="*/ 2003 h 789"/>
                  <a:gd name="T44" fmla="*/ 23328 w 2002"/>
                  <a:gd name="T45" fmla="*/ 1791 h 789"/>
                  <a:gd name="T46" fmla="*/ 23475 w 2002"/>
                  <a:gd name="T47" fmla="*/ 1791 h 789"/>
                  <a:gd name="T48" fmla="*/ 25438 w 2002"/>
                  <a:gd name="T49" fmla="*/ 2032 h 789"/>
                  <a:gd name="T50" fmla="*/ 26387 w 2002"/>
                  <a:gd name="T51" fmla="*/ 2216 h 789"/>
                  <a:gd name="T52" fmla="*/ 24762 w 2002"/>
                  <a:gd name="T53" fmla="*/ 524 h 789"/>
                  <a:gd name="T54" fmla="*/ 23116 w 2002"/>
                  <a:gd name="T55" fmla="*/ 591 h 789"/>
                  <a:gd name="T56" fmla="*/ 19785 w 2002"/>
                  <a:gd name="T57" fmla="*/ 425 h 789"/>
                  <a:gd name="T58" fmla="*/ 18413 w 2002"/>
                  <a:gd name="T59" fmla="*/ 1056 h 789"/>
                  <a:gd name="T60" fmla="*/ 17728 w 2002"/>
                  <a:gd name="T61" fmla="*/ 1925 h 789"/>
                  <a:gd name="T62" fmla="*/ 17676 w 2002"/>
                  <a:gd name="T63" fmla="*/ 4354 h 789"/>
                  <a:gd name="T64" fmla="*/ 15607 w 2002"/>
                  <a:gd name="T65" fmla="*/ 4444 h 789"/>
                  <a:gd name="T66" fmla="*/ 15210 w 2002"/>
                  <a:gd name="T67" fmla="*/ 4706 h 789"/>
                  <a:gd name="T68" fmla="*/ 13419 w 2002"/>
                  <a:gd name="T69" fmla="*/ 4810 h 789"/>
                  <a:gd name="T70" fmla="*/ 11834 w 2002"/>
                  <a:gd name="T71" fmla="*/ 5301 h 789"/>
                  <a:gd name="T72" fmla="*/ 11166 w 2002"/>
                  <a:gd name="T73" fmla="*/ 6116 h 789"/>
                  <a:gd name="T74" fmla="*/ 9978 w 2002"/>
                  <a:gd name="T75" fmla="*/ 5826 h 789"/>
                  <a:gd name="T76" fmla="*/ 9056 w 2002"/>
                  <a:gd name="T77" fmla="*/ 6570 h 789"/>
                  <a:gd name="T78" fmla="*/ 8565 w 2002"/>
                  <a:gd name="T79" fmla="*/ 7201 h 789"/>
                  <a:gd name="T80" fmla="*/ 7790 w 2002"/>
                  <a:gd name="T81" fmla="*/ 8188 h 789"/>
                  <a:gd name="T82" fmla="*/ 7238 w 2002"/>
                  <a:gd name="T83" fmla="*/ 8864 h 789"/>
                  <a:gd name="T84" fmla="*/ 5402 w 2002"/>
                  <a:gd name="T85" fmla="*/ 8533 h 789"/>
                  <a:gd name="T86" fmla="*/ 4035 w 2002"/>
                  <a:gd name="T87" fmla="*/ 9204 h 789"/>
                  <a:gd name="T88" fmla="*/ 3085 w 2002"/>
                  <a:gd name="T89" fmla="*/ 8963 h 789"/>
                  <a:gd name="T90" fmla="*/ 2138 w 2002"/>
                  <a:gd name="T91" fmla="*/ 8824 h 789"/>
                  <a:gd name="T92" fmla="*/ 765 w 2002"/>
                  <a:gd name="T93" fmla="*/ 9029 h 789"/>
                  <a:gd name="T94" fmla="*/ 172 w 2002"/>
                  <a:gd name="T95" fmla="*/ 9521 h 78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002"/>
                  <a:gd name="T145" fmla="*/ 0 h 789"/>
                  <a:gd name="T146" fmla="*/ 2002 w 2002"/>
                  <a:gd name="T147" fmla="*/ 789 h 78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002" h="789">
                    <a:moveTo>
                      <a:pt x="39" y="760"/>
                    </a:moveTo>
                    <a:cubicBezTo>
                      <a:pt x="69" y="760"/>
                      <a:pt x="69" y="760"/>
                      <a:pt x="69" y="760"/>
                    </a:cubicBezTo>
                    <a:cubicBezTo>
                      <a:pt x="69" y="760"/>
                      <a:pt x="77" y="781"/>
                      <a:pt x="98" y="781"/>
                    </a:cubicBezTo>
                    <a:cubicBezTo>
                      <a:pt x="119" y="781"/>
                      <a:pt x="95" y="776"/>
                      <a:pt x="119" y="781"/>
                    </a:cubicBezTo>
                    <a:cubicBezTo>
                      <a:pt x="143" y="786"/>
                      <a:pt x="125" y="789"/>
                      <a:pt x="143" y="786"/>
                    </a:cubicBezTo>
                    <a:cubicBezTo>
                      <a:pt x="162" y="784"/>
                      <a:pt x="135" y="784"/>
                      <a:pt x="183" y="773"/>
                    </a:cubicBezTo>
                    <a:cubicBezTo>
                      <a:pt x="231" y="762"/>
                      <a:pt x="202" y="762"/>
                      <a:pt x="242" y="762"/>
                    </a:cubicBezTo>
                    <a:cubicBezTo>
                      <a:pt x="282" y="762"/>
                      <a:pt x="317" y="762"/>
                      <a:pt x="317" y="762"/>
                    </a:cubicBezTo>
                    <a:cubicBezTo>
                      <a:pt x="317" y="762"/>
                      <a:pt x="346" y="765"/>
                      <a:pt x="354" y="768"/>
                    </a:cubicBezTo>
                    <a:cubicBezTo>
                      <a:pt x="362" y="770"/>
                      <a:pt x="341" y="768"/>
                      <a:pt x="373" y="770"/>
                    </a:cubicBezTo>
                    <a:cubicBezTo>
                      <a:pt x="405" y="773"/>
                      <a:pt x="383" y="784"/>
                      <a:pt x="431" y="773"/>
                    </a:cubicBezTo>
                    <a:cubicBezTo>
                      <a:pt x="479" y="762"/>
                      <a:pt x="461" y="768"/>
                      <a:pt x="479" y="762"/>
                    </a:cubicBezTo>
                    <a:cubicBezTo>
                      <a:pt x="498" y="757"/>
                      <a:pt x="522" y="747"/>
                      <a:pt x="533" y="748"/>
                    </a:cubicBezTo>
                    <a:cubicBezTo>
                      <a:pt x="543" y="749"/>
                      <a:pt x="519" y="745"/>
                      <a:pt x="554" y="748"/>
                    </a:cubicBezTo>
                    <a:cubicBezTo>
                      <a:pt x="589" y="752"/>
                      <a:pt x="586" y="745"/>
                      <a:pt x="602" y="748"/>
                    </a:cubicBezTo>
                    <a:cubicBezTo>
                      <a:pt x="618" y="752"/>
                      <a:pt x="618" y="761"/>
                      <a:pt x="626" y="748"/>
                    </a:cubicBezTo>
                    <a:cubicBezTo>
                      <a:pt x="634" y="736"/>
                      <a:pt x="626" y="757"/>
                      <a:pt x="634" y="736"/>
                    </a:cubicBezTo>
                    <a:cubicBezTo>
                      <a:pt x="642" y="714"/>
                      <a:pt x="642" y="714"/>
                      <a:pt x="642" y="714"/>
                    </a:cubicBezTo>
                    <a:cubicBezTo>
                      <a:pt x="642" y="714"/>
                      <a:pt x="653" y="704"/>
                      <a:pt x="655" y="696"/>
                    </a:cubicBezTo>
                    <a:cubicBezTo>
                      <a:pt x="658" y="688"/>
                      <a:pt x="629" y="706"/>
                      <a:pt x="658" y="688"/>
                    </a:cubicBezTo>
                    <a:cubicBezTo>
                      <a:pt x="687" y="669"/>
                      <a:pt x="677" y="690"/>
                      <a:pt x="687" y="669"/>
                    </a:cubicBezTo>
                    <a:cubicBezTo>
                      <a:pt x="698" y="648"/>
                      <a:pt x="695" y="648"/>
                      <a:pt x="701" y="634"/>
                    </a:cubicBezTo>
                    <a:cubicBezTo>
                      <a:pt x="706" y="621"/>
                      <a:pt x="706" y="621"/>
                      <a:pt x="706" y="621"/>
                    </a:cubicBezTo>
                    <a:cubicBezTo>
                      <a:pt x="706" y="621"/>
                      <a:pt x="706" y="600"/>
                      <a:pt x="727" y="605"/>
                    </a:cubicBezTo>
                    <a:cubicBezTo>
                      <a:pt x="749" y="610"/>
                      <a:pt x="719" y="610"/>
                      <a:pt x="749" y="610"/>
                    </a:cubicBezTo>
                    <a:cubicBezTo>
                      <a:pt x="778" y="610"/>
                      <a:pt x="751" y="610"/>
                      <a:pt x="778" y="610"/>
                    </a:cubicBezTo>
                    <a:cubicBezTo>
                      <a:pt x="805" y="610"/>
                      <a:pt x="807" y="627"/>
                      <a:pt x="821" y="604"/>
                    </a:cubicBezTo>
                    <a:cubicBezTo>
                      <a:pt x="834" y="581"/>
                      <a:pt x="834" y="581"/>
                      <a:pt x="834" y="581"/>
                    </a:cubicBezTo>
                    <a:cubicBezTo>
                      <a:pt x="834" y="581"/>
                      <a:pt x="821" y="562"/>
                      <a:pt x="834" y="554"/>
                    </a:cubicBezTo>
                    <a:cubicBezTo>
                      <a:pt x="847" y="546"/>
                      <a:pt x="861" y="541"/>
                      <a:pt x="869" y="541"/>
                    </a:cubicBezTo>
                    <a:cubicBezTo>
                      <a:pt x="877" y="541"/>
                      <a:pt x="877" y="541"/>
                      <a:pt x="877" y="541"/>
                    </a:cubicBezTo>
                    <a:cubicBezTo>
                      <a:pt x="877" y="541"/>
                      <a:pt x="882" y="533"/>
                      <a:pt x="893" y="541"/>
                    </a:cubicBezTo>
                    <a:cubicBezTo>
                      <a:pt x="903" y="549"/>
                      <a:pt x="909" y="554"/>
                      <a:pt x="917" y="549"/>
                    </a:cubicBezTo>
                    <a:cubicBezTo>
                      <a:pt x="925" y="544"/>
                      <a:pt x="930" y="537"/>
                      <a:pt x="930" y="537"/>
                    </a:cubicBezTo>
                    <a:cubicBezTo>
                      <a:pt x="930" y="537"/>
                      <a:pt x="919" y="528"/>
                      <a:pt x="930" y="514"/>
                    </a:cubicBezTo>
                    <a:cubicBezTo>
                      <a:pt x="941" y="501"/>
                      <a:pt x="933" y="493"/>
                      <a:pt x="946" y="488"/>
                    </a:cubicBezTo>
                    <a:cubicBezTo>
                      <a:pt x="959" y="482"/>
                      <a:pt x="941" y="488"/>
                      <a:pt x="959" y="482"/>
                    </a:cubicBezTo>
                    <a:cubicBezTo>
                      <a:pt x="978" y="477"/>
                      <a:pt x="997" y="466"/>
                      <a:pt x="997" y="466"/>
                    </a:cubicBezTo>
                    <a:cubicBezTo>
                      <a:pt x="997" y="466"/>
                      <a:pt x="1010" y="445"/>
                      <a:pt x="1018" y="446"/>
                    </a:cubicBezTo>
                    <a:cubicBezTo>
                      <a:pt x="1026" y="448"/>
                      <a:pt x="1021" y="458"/>
                      <a:pt x="1042" y="446"/>
                    </a:cubicBezTo>
                    <a:cubicBezTo>
                      <a:pt x="1063" y="434"/>
                      <a:pt x="1058" y="432"/>
                      <a:pt x="1079" y="432"/>
                    </a:cubicBezTo>
                    <a:cubicBezTo>
                      <a:pt x="1101" y="432"/>
                      <a:pt x="1106" y="426"/>
                      <a:pt x="1127" y="432"/>
                    </a:cubicBezTo>
                    <a:cubicBezTo>
                      <a:pt x="1149" y="437"/>
                      <a:pt x="1165" y="424"/>
                      <a:pt x="1173" y="429"/>
                    </a:cubicBezTo>
                    <a:cubicBezTo>
                      <a:pt x="1181" y="434"/>
                      <a:pt x="1178" y="435"/>
                      <a:pt x="1197" y="428"/>
                    </a:cubicBezTo>
                    <a:cubicBezTo>
                      <a:pt x="1215" y="421"/>
                      <a:pt x="1218" y="438"/>
                      <a:pt x="1234" y="428"/>
                    </a:cubicBezTo>
                    <a:cubicBezTo>
                      <a:pt x="1250" y="418"/>
                      <a:pt x="1247" y="437"/>
                      <a:pt x="1269" y="426"/>
                    </a:cubicBezTo>
                    <a:cubicBezTo>
                      <a:pt x="1290" y="416"/>
                      <a:pt x="1314" y="413"/>
                      <a:pt x="1325" y="413"/>
                    </a:cubicBezTo>
                    <a:cubicBezTo>
                      <a:pt x="1335" y="413"/>
                      <a:pt x="1341" y="416"/>
                      <a:pt x="1354" y="413"/>
                    </a:cubicBezTo>
                    <a:cubicBezTo>
                      <a:pt x="1367" y="410"/>
                      <a:pt x="1370" y="432"/>
                      <a:pt x="1378" y="413"/>
                    </a:cubicBezTo>
                    <a:cubicBezTo>
                      <a:pt x="1386" y="394"/>
                      <a:pt x="1383" y="397"/>
                      <a:pt x="1391" y="384"/>
                    </a:cubicBezTo>
                    <a:cubicBezTo>
                      <a:pt x="1399" y="370"/>
                      <a:pt x="1394" y="384"/>
                      <a:pt x="1405" y="360"/>
                    </a:cubicBezTo>
                    <a:cubicBezTo>
                      <a:pt x="1415" y="336"/>
                      <a:pt x="1405" y="341"/>
                      <a:pt x="1423" y="320"/>
                    </a:cubicBezTo>
                    <a:cubicBezTo>
                      <a:pt x="1442" y="298"/>
                      <a:pt x="1418" y="314"/>
                      <a:pt x="1442" y="298"/>
                    </a:cubicBezTo>
                    <a:cubicBezTo>
                      <a:pt x="1466" y="282"/>
                      <a:pt x="1442" y="298"/>
                      <a:pt x="1466" y="282"/>
                    </a:cubicBezTo>
                    <a:cubicBezTo>
                      <a:pt x="1490" y="266"/>
                      <a:pt x="1485" y="280"/>
                      <a:pt x="1490" y="266"/>
                    </a:cubicBezTo>
                    <a:cubicBezTo>
                      <a:pt x="1495" y="253"/>
                      <a:pt x="1501" y="237"/>
                      <a:pt x="1501" y="237"/>
                    </a:cubicBezTo>
                    <a:cubicBezTo>
                      <a:pt x="1501" y="237"/>
                      <a:pt x="1498" y="237"/>
                      <a:pt x="1501" y="226"/>
                    </a:cubicBezTo>
                    <a:cubicBezTo>
                      <a:pt x="1503" y="216"/>
                      <a:pt x="1503" y="216"/>
                      <a:pt x="1503" y="216"/>
                    </a:cubicBezTo>
                    <a:cubicBezTo>
                      <a:pt x="1514" y="178"/>
                      <a:pt x="1514" y="178"/>
                      <a:pt x="1514" y="178"/>
                    </a:cubicBezTo>
                    <a:cubicBezTo>
                      <a:pt x="1514" y="149"/>
                      <a:pt x="1514" y="149"/>
                      <a:pt x="1514" y="149"/>
                    </a:cubicBezTo>
                    <a:cubicBezTo>
                      <a:pt x="1514" y="149"/>
                      <a:pt x="1541" y="136"/>
                      <a:pt x="1578" y="136"/>
                    </a:cubicBezTo>
                    <a:cubicBezTo>
                      <a:pt x="1615" y="136"/>
                      <a:pt x="1642" y="146"/>
                      <a:pt x="1642" y="146"/>
                    </a:cubicBezTo>
                    <a:cubicBezTo>
                      <a:pt x="1642" y="146"/>
                      <a:pt x="1653" y="157"/>
                      <a:pt x="1671" y="157"/>
                    </a:cubicBezTo>
                    <a:cubicBezTo>
                      <a:pt x="1690" y="157"/>
                      <a:pt x="1674" y="157"/>
                      <a:pt x="1690" y="157"/>
                    </a:cubicBezTo>
                    <a:cubicBezTo>
                      <a:pt x="1706" y="157"/>
                      <a:pt x="1703" y="152"/>
                      <a:pt x="1719" y="152"/>
                    </a:cubicBezTo>
                    <a:cubicBezTo>
                      <a:pt x="1735" y="152"/>
                      <a:pt x="1714" y="154"/>
                      <a:pt x="1735" y="152"/>
                    </a:cubicBezTo>
                    <a:cubicBezTo>
                      <a:pt x="1753" y="149"/>
                      <a:pt x="1758" y="140"/>
                      <a:pt x="1765" y="137"/>
                    </a:cubicBezTo>
                    <a:cubicBezTo>
                      <a:pt x="1758" y="137"/>
                      <a:pt x="1762" y="137"/>
                      <a:pt x="1766" y="136"/>
                    </a:cubicBezTo>
                    <a:cubicBezTo>
                      <a:pt x="1767" y="136"/>
                      <a:pt x="1768" y="136"/>
                      <a:pt x="1770" y="136"/>
                    </a:cubicBezTo>
                    <a:cubicBezTo>
                      <a:pt x="1774" y="136"/>
                      <a:pt x="1770" y="136"/>
                      <a:pt x="1766" y="136"/>
                    </a:cubicBezTo>
                    <a:cubicBezTo>
                      <a:pt x="1766" y="137"/>
                      <a:pt x="1766" y="137"/>
                      <a:pt x="1765" y="137"/>
                    </a:cubicBezTo>
                    <a:cubicBezTo>
                      <a:pt x="1768" y="136"/>
                      <a:pt x="1773" y="136"/>
                      <a:pt x="1781" y="136"/>
                    </a:cubicBezTo>
                    <a:cubicBezTo>
                      <a:pt x="1823" y="133"/>
                      <a:pt x="1831" y="136"/>
                      <a:pt x="1847" y="136"/>
                    </a:cubicBezTo>
                    <a:cubicBezTo>
                      <a:pt x="1863" y="136"/>
                      <a:pt x="1874" y="134"/>
                      <a:pt x="1874" y="134"/>
                    </a:cubicBezTo>
                    <a:cubicBezTo>
                      <a:pt x="1874" y="134"/>
                      <a:pt x="1919" y="154"/>
                      <a:pt x="1930" y="154"/>
                    </a:cubicBezTo>
                    <a:cubicBezTo>
                      <a:pt x="1941" y="154"/>
                      <a:pt x="1919" y="152"/>
                      <a:pt x="1941" y="154"/>
                    </a:cubicBezTo>
                    <a:cubicBezTo>
                      <a:pt x="1962" y="157"/>
                      <a:pt x="1989" y="162"/>
                      <a:pt x="1989" y="162"/>
                    </a:cubicBezTo>
                    <a:cubicBezTo>
                      <a:pt x="1989" y="162"/>
                      <a:pt x="1983" y="168"/>
                      <a:pt x="2002" y="168"/>
                    </a:cubicBezTo>
                    <a:cubicBezTo>
                      <a:pt x="2002" y="149"/>
                      <a:pt x="2002" y="149"/>
                      <a:pt x="2002" y="149"/>
                    </a:cubicBezTo>
                    <a:cubicBezTo>
                      <a:pt x="2002" y="149"/>
                      <a:pt x="1941" y="64"/>
                      <a:pt x="1917" y="58"/>
                    </a:cubicBezTo>
                    <a:cubicBezTo>
                      <a:pt x="1893" y="53"/>
                      <a:pt x="1903" y="50"/>
                      <a:pt x="1879" y="40"/>
                    </a:cubicBezTo>
                    <a:cubicBezTo>
                      <a:pt x="1855" y="29"/>
                      <a:pt x="1866" y="32"/>
                      <a:pt x="1829" y="17"/>
                    </a:cubicBezTo>
                    <a:cubicBezTo>
                      <a:pt x="1791" y="3"/>
                      <a:pt x="1818" y="18"/>
                      <a:pt x="1773" y="21"/>
                    </a:cubicBezTo>
                    <a:cubicBezTo>
                      <a:pt x="1727" y="24"/>
                      <a:pt x="1773" y="21"/>
                      <a:pt x="1754" y="45"/>
                    </a:cubicBezTo>
                    <a:cubicBezTo>
                      <a:pt x="1735" y="69"/>
                      <a:pt x="1701" y="72"/>
                      <a:pt x="1655" y="64"/>
                    </a:cubicBezTo>
                    <a:cubicBezTo>
                      <a:pt x="1610" y="56"/>
                      <a:pt x="1642" y="64"/>
                      <a:pt x="1629" y="64"/>
                    </a:cubicBezTo>
                    <a:cubicBezTo>
                      <a:pt x="1615" y="64"/>
                      <a:pt x="1615" y="64"/>
                      <a:pt x="1501" y="32"/>
                    </a:cubicBezTo>
                    <a:cubicBezTo>
                      <a:pt x="1386" y="0"/>
                      <a:pt x="1501" y="32"/>
                      <a:pt x="1474" y="32"/>
                    </a:cubicBezTo>
                    <a:cubicBezTo>
                      <a:pt x="1447" y="32"/>
                      <a:pt x="1458" y="42"/>
                      <a:pt x="1458" y="42"/>
                    </a:cubicBezTo>
                    <a:cubicBezTo>
                      <a:pt x="1458" y="42"/>
                      <a:pt x="1423" y="69"/>
                      <a:pt x="1397" y="80"/>
                    </a:cubicBezTo>
                    <a:cubicBezTo>
                      <a:pt x="1370" y="90"/>
                      <a:pt x="1397" y="80"/>
                      <a:pt x="1362" y="96"/>
                    </a:cubicBezTo>
                    <a:cubicBezTo>
                      <a:pt x="1327" y="112"/>
                      <a:pt x="1362" y="96"/>
                      <a:pt x="1346" y="104"/>
                    </a:cubicBezTo>
                    <a:cubicBezTo>
                      <a:pt x="1330" y="112"/>
                      <a:pt x="1354" y="120"/>
                      <a:pt x="1345" y="146"/>
                    </a:cubicBezTo>
                    <a:cubicBezTo>
                      <a:pt x="1335" y="173"/>
                      <a:pt x="1351" y="181"/>
                      <a:pt x="1344" y="208"/>
                    </a:cubicBezTo>
                    <a:cubicBezTo>
                      <a:pt x="1336" y="234"/>
                      <a:pt x="1351" y="234"/>
                      <a:pt x="1341" y="269"/>
                    </a:cubicBezTo>
                    <a:cubicBezTo>
                      <a:pt x="1330" y="304"/>
                      <a:pt x="1351" y="293"/>
                      <a:pt x="1341" y="330"/>
                    </a:cubicBezTo>
                    <a:cubicBezTo>
                      <a:pt x="1330" y="368"/>
                      <a:pt x="1311" y="341"/>
                      <a:pt x="1290" y="334"/>
                    </a:cubicBezTo>
                    <a:cubicBezTo>
                      <a:pt x="1269" y="326"/>
                      <a:pt x="1269" y="333"/>
                      <a:pt x="1213" y="334"/>
                    </a:cubicBezTo>
                    <a:cubicBezTo>
                      <a:pt x="1195" y="334"/>
                      <a:pt x="1187" y="335"/>
                      <a:pt x="1184" y="337"/>
                    </a:cubicBezTo>
                    <a:cubicBezTo>
                      <a:pt x="1192" y="343"/>
                      <a:pt x="1177" y="340"/>
                      <a:pt x="1184" y="337"/>
                    </a:cubicBezTo>
                    <a:cubicBezTo>
                      <a:pt x="1184" y="337"/>
                      <a:pt x="1184" y="336"/>
                      <a:pt x="1183" y="336"/>
                    </a:cubicBezTo>
                    <a:cubicBezTo>
                      <a:pt x="1170" y="326"/>
                      <a:pt x="1170" y="349"/>
                      <a:pt x="1154" y="357"/>
                    </a:cubicBezTo>
                    <a:cubicBezTo>
                      <a:pt x="1138" y="365"/>
                      <a:pt x="1141" y="360"/>
                      <a:pt x="1119" y="370"/>
                    </a:cubicBezTo>
                    <a:cubicBezTo>
                      <a:pt x="1098" y="381"/>
                      <a:pt x="1103" y="378"/>
                      <a:pt x="1082" y="381"/>
                    </a:cubicBezTo>
                    <a:cubicBezTo>
                      <a:pt x="1082" y="381"/>
                      <a:pt x="1042" y="373"/>
                      <a:pt x="1018" y="365"/>
                    </a:cubicBezTo>
                    <a:cubicBezTo>
                      <a:pt x="994" y="357"/>
                      <a:pt x="1007" y="352"/>
                      <a:pt x="1002" y="341"/>
                    </a:cubicBezTo>
                    <a:cubicBezTo>
                      <a:pt x="997" y="330"/>
                      <a:pt x="986" y="341"/>
                      <a:pt x="986" y="341"/>
                    </a:cubicBezTo>
                    <a:cubicBezTo>
                      <a:pt x="986" y="341"/>
                      <a:pt x="986" y="341"/>
                      <a:pt x="898" y="402"/>
                    </a:cubicBezTo>
                    <a:cubicBezTo>
                      <a:pt x="810" y="464"/>
                      <a:pt x="898" y="402"/>
                      <a:pt x="882" y="429"/>
                    </a:cubicBezTo>
                    <a:cubicBezTo>
                      <a:pt x="866" y="456"/>
                      <a:pt x="882" y="429"/>
                      <a:pt x="871" y="435"/>
                    </a:cubicBezTo>
                    <a:cubicBezTo>
                      <a:pt x="861" y="441"/>
                      <a:pt x="863" y="448"/>
                      <a:pt x="847" y="464"/>
                    </a:cubicBezTo>
                    <a:cubicBezTo>
                      <a:pt x="831" y="480"/>
                      <a:pt x="847" y="464"/>
                      <a:pt x="829" y="466"/>
                    </a:cubicBezTo>
                    <a:cubicBezTo>
                      <a:pt x="810" y="469"/>
                      <a:pt x="802" y="458"/>
                      <a:pt x="794" y="442"/>
                    </a:cubicBezTo>
                    <a:cubicBezTo>
                      <a:pt x="786" y="426"/>
                      <a:pt x="775" y="442"/>
                      <a:pt x="757" y="442"/>
                    </a:cubicBezTo>
                    <a:cubicBezTo>
                      <a:pt x="738" y="442"/>
                      <a:pt x="757" y="442"/>
                      <a:pt x="738" y="445"/>
                    </a:cubicBezTo>
                    <a:cubicBezTo>
                      <a:pt x="719" y="448"/>
                      <a:pt x="725" y="453"/>
                      <a:pt x="687" y="472"/>
                    </a:cubicBezTo>
                    <a:cubicBezTo>
                      <a:pt x="650" y="490"/>
                      <a:pt x="693" y="485"/>
                      <a:pt x="687" y="498"/>
                    </a:cubicBezTo>
                    <a:cubicBezTo>
                      <a:pt x="682" y="512"/>
                      <a:pt x="687" y="520"/>
                      <a:pt x="687" y="520"/>
                    </a:cubicBezTo>
                    <a:cubicBezTo>
                      <a:pt x="687" y="520"/>
                      <a:pt x="687" y="520"/>
                      <a:pt x="666" y="530"/>
                    </a:cubicBezTo>
                    <a:cubicBezTo>
                      <a:pt x="645" y="541"/>
                      <a:pt x="666" y="530"/>
                      <a:pt x="650" y="546"/>
                    </a:cubicBezTo>
                    <a:cubicBezTo>
                      <a:pt x="634" y="562"/>
                      <a:pt x="639" y="544"/>
                      <a:pt x="629" y="546"/>
                    </a:cubicBezTo>
                    <a:cubicBezTo>
                      <a:pt x="618" y="549"/>
                      <a:pt x="621" y="557"/>
                      <a:pt x="608" y="573"/>
                    </a:cubicBezTo>
                    <a:cubicBezTo>
                      <a:pt x="596" y="589"/>
                      <a:pt x="602" y="592"/>
                      <a:pt x="591" y="621"/>
                    </a:cubicBezTo>
                    <a:cubicBezTo>
                      <a:pt x="581" y="650"/>
                      <a:pt x="591" y="621"/>
                      <a:pt x="605" y="671"/>
                    </a:cubicBezTo>
                    <a:cubicBezTo>
                      <a:pt x="618" y="722"/>
                      <a:pt x="591" y="671"/>
                      <a:pt x="591" y="671"/>
                    </a:cubicBezTo>
                    <a:cubicBezTo>
                      <a:pt x="591" y="671"/>
                      <a:pt x="562" y="677"/>
                      <a:pt x="549" y="672"/>
                    </a:cubicBezTo>
                    <a:cubicBezTo>
                      <a:pt x="535" y="666"/>
                      <a:pt x="549" y="672"/>
                      <a:pt x="519" y="671"/>
                    </a:cubicBezTo>
                    <a:cubicBezTo>
                      <a:pt x="490" y="671"/>
                      <a:pt x="479" y="626"/>
                      <a:pt x="463" y="626"/>
                    </a:cubicBezTo>
                    <a:cubicBezTo>
                      <a:pt x="447" y="626"/>
                      <a:pt x="463" y="626"/>
                      <a:pt x="410" y="647"/>
                    </a:cubicBezTo>
                    <a:cubicBezTo>
                      <a:pt x="357" y="668"/>
                      <a:pt x="399" y="650"/>
                      <a:pt x="381" y="661"/>
                    </a:cubicBezTo>
                    <a:cubicBezTo>
                      <a:pt x="362" y="672"/>
                      <a:pt x="370" y="666"/>
                      <a:pt x="341" y="688"/>
                    </a:cubicBezTo>
                    <a:cubicBezTo>
                      <a:pt x="311" y="709"/>
                      <a:pt x="341" y="688"/>
                      <a:pt x="306" y="698"/>
                    </a:cubicBezTo>
                    <a:cubicBezTo>
                      <a:pt x="271" y="709"/>
                      <a:pt x="279" y="701"/>
                      <a:pt x="266" y="713"/>
                    </a:cubicBezTo>
                    <a:cubicBezTo>
                      <a:pt x="253" y="725"/>
                      <a:pt x="255" y="706"/>
                      <a:pt x="239" y="693"/>
                    </a:cubicBezTo>
                    <a:cubicBezTo>
                      <a:pt x="223" y="680"/>
                      <a:pt x="239" y="693"/>
                      <a:pt x="234" y="680"/>
                    </a:cubicBezTo>
                    <a:cubicBezTo>
                      <a:pt x="229" y="667"/>
                      <a:pt x="229" y="666"/>
                      <a:pt x="223" y="653"/>
                    </a:cubicBezTo>
                    <a:cubicBezTo>
                      <a:pt x="218" y="640"/>
                      <a:pt x="202" y="653"/>
                      <a:pt x="202" y="653"/>
                    </a:cubicBezTo>
                    <a:cubicBezTo>
                      <a:pt x="202" y="653"/>
                      <a:pt x="202" y="653"/>
                      <a:pt x="162" y="669"/>
                    </a:cubicBezTo>
                    <a:cubicBezTo>
                      <a:pt x="122" y="685"/>
                      <a:pt x="162" y="669"/>
                      <a:pt x="141" y="694"/>
                    </a:cubicBezTo>
                    <a:cubicBezTo>
                      <a:pt x="119" y="720"/>
                      <a:pt x="114" y="712"/>
                      <a:pt x="114" y="712"/>
                    </a:cubicBezTo>
                    <a:cubicBezTo>
                      <a:pt x="114" y="712"/>
                      <a:pt x="77" y="709"/>
                      <a:pt x="58" y="685"/>
                    </a:cubicBezTo>
                    <a:cubicBezTo>
                      <a:pt x="39" y="661"/>
                      <a:pt x="10" y="698"/>
                      <a:pt x="10" y="698"/>
                    </a:cubicBezTo>
                    <a:cubicBezTo>
                      <a:pt x="10" y="698"/>
                      <a:pt x="5" y="706"/>
                      <a:pt x="0" y="716"/>
                    </a:cubicBezTo>
                    <a:cubicBezTo>
                      <a:pt x="13" y="722"/>
                      <a:pt x="13" y="722"/>
                      <a:pt x="13" y="722"/>
                    </a:cubicBezTo>
                    <a:cubicBezTo>
                      <a:pt x="23" y="744"/>
                      <a:pt x="39" y="760"/>
                      <a:pt x="39" y="7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3338" name="组合 3"/>
          <p:cNvGrpSpPr/>
          <p:nvPr/>
        </p:nvGrpSpPr>
        <p:grpSpPr bwMode="auto">
          <a:xfrm>
            <a:off x="1314450" y="1328738"/>
            <a:ext cx="1963861" cy="2233612"/>
            <a:chOff x="0" y="0"/>
            <a:chExt cx="1963428" cy="2233372"/>
          </a:xfrm>
        </p:grpSpPr>
        <p:sp>
          <p:nvSpPr>
            <p:cNvPr id="12309" name="Oval 59"/>
            <p:cNvSpPr>
              <a:spLocks noChangeArrowheads="1"/>
            </p:cNvSpPr>
            <p:nvPr/>
          </p:nvSpPr>
          <p:spPr bwMode="auto">
            <a:xfrm>
              <a:off x="1025768" y="1924902"/>
              <a:ext cx="287683" cy="28768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99CC39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2311" name="Freeform 17"/>
            <p:cNvSpPr>
              <a:spLocks noEditPoints="1" noChangeArrowheads="1"/>
            </p:cNvSpPr>
            <p:nvPr/>
          </p:nvSpPr>
          <p:spPr bwMode="auto">
            <a:xfrm>
              <a:off x="1065344" y="1956455"/>
              <a:ext cx="208531" cy="244741"/>
            </a:xfrm>
            <a:custGeom>
              <a:avLst/>
              <a:gdLst>
                <a:gd name="T0" fmla="*/ 2147483647 w 272"/>
                <a:gd name="T1" fmla="*/ 2147483647 h 320"/>
                <a:gd name="T2" fmla="*/ 2147483647 w 272"/>
                <a:gd name="T3" fmla="*/ 2147483647 h 320"/>
                <a:gd name="T4" fmla="*/ 2147483647 w 272"/>
                <a:gd name="T5" fmla="*/ 2147483647 h 320"/>
                <a:gd name="T6" fmla="*/ 2147483647 w 272"/>
                <a:gd name="T7" fmla="*/ 2147483647 h 320"/>
                <a:gd name="T8" fmla="*/ 1802673829 w 272"/>
                <a:gd name="T9" fmla="*/ 2147483647 h 320"/>
                <a:gd name="T10" fmla="*/ 2147483647 w 272"/>
                <a:gd name="T11" fmla="*/ 2147483647 h 320"/>
                <a:gd name="T12" fmla="*/ 2147483647 w 272"/>
                <a:gd name="T13" fmla="*/ 2147483647 h 320"/>
                <a:gd name="T14" fmla="*/ 2147483647 w 272"/>
                <a:gd name="T15" fmla="*/ 2147483647 h 320"/>
                <a:gd name="T16" fmla="*/ 2147483647 w 272"/>
                <a:gd name="T17" fmla="*/ 2147483647 h 320"/>
                <a:gd name="T18" fmla="*/ 2147483647 w 272"/>
                <a:gd name="T19" fmla="*/ 2147483647 h 320"/>
                <a:gd name="T20" fmla="*/ 2147483647 w 272"/>
                <a:gd name="T21" fmla="*/ 2147483647 h 320"/>
                <a:gd name="T22" fmla="*/ 2147483647 w 272"/>
                <a:gd name="T23" fmla="*/ 2147483647 h 320"/>
                <a:gd name="T24" fmla="*/ 2147483647 w 272"/>
                <a:gd name="T25" fmla="*/ 2147483647 h 320"/>
                <a:gd name="T26" fmla="*/ 2147483647 w 272"/>
                <a:gd name="T27" fmla="*/ 2147483647 h 320"/>
                <a:gd name="T28" fmla="*/ 2147483647 w 272"/>
                <a:gd name="T29" fmla="*/ 2147483647 h 320"/>
                <a:gd name="T30" fmla="*/ 2147483647 w 272"/>
                <a:gd name="T31" fmla="*/ 2147483647 h 320"/>
                <a:gd name="T32" fmla="*/ 2147483647 w 272"/>
                <a:gd name="T33" fmla="*/ 2147483647 h 320"/>
                <a:gd name="T34" fmla="*/ 2147483647 w 272"/>
                <a:gd name="T35" fmla="*/ 2147483647 h 320"/>
                <a:gd name="T36" fmla="*/ 2147483647 w 272"/>
                <a:gd name="T37" fmla="*/ 2147483647 h 320"/>
                <a:gd name="T38" fmla="*/ 2147483647 w 272"/>
                <a:gd name="T39" fmla="*/ 2147483647 h 320"/>
                <a:gd name="T40" fmla="*/ 2147483647 w 272"/>
                <a:gd name="T41" fmla="*/ 2147483647 h 320"/>
                <a:gd name="T42" fmla="*/ 2147483647 w 272"/>
                <a:gd name="T43" fmla="*/ 2147483647 h 320"/>
                <a:gd name="T44" fmla="*/ 2147483647 w 272"/>
                <a:gd name="T45" fmla="*/ 2147483647 h 320"/>
                <a:gd name="T46" fmla="*/ 2147483647 w 272"/>
                <a:gd name="T47" fmla="*/ 2147483647 h 320"/>
                <a:gd name="T48" fmla="*/ 2147483647 w 272"/>
                <a:gd name="T49" fmla="*/ 2147483647 h 320"/>
                <a:gd name="T50" fmla="*/ 2147483647 w 272"/>
                <a:gd name="T51" fmla="*/ 2147483647 h 320"/>
                <a:gd name="T52" fmla="*/ 2147483647 w 272"/>
                <a:gd name="T53" fmla="*/ 2147483647 h 320"/>
                <a:gd name="T54" fmla="*/ 2147483647 w 272"/>
                <a:gd name="T55" fmla="*/ 2147483647 h 320"/>
                <a:gd name="T56" fmla="*/ 2147483647 w 272"/>
                <a:gd name="T57" fmla="*/ 2147483647 h 320"/>
                <a:gd name="T58" fmla="*/ 2147483647 w 272"/>
                <a:gd name="T59" fmla="*/ 2147483647 h 320"/>
                <a:gd name="T60" fmla="*/ 2147483647 w 272"/>
                <a:gd name="T61" fmla="*/ 2147483647 h 320"/>
                <a:gd name="T62" fmla="*/ 2147483647 w 272"/>
                <a:gd name="T63" fmla="*/ 2147483647 h 320"/>
                <a:gd name="T64" fmla="*/ 2147483647 w 272"/>
                <a:gd name="T65" fmla="*/ 2147483647 h 320"/>
                <a:gd name="T66" fmla="*/ 2147483647 w 272"/>
                <a:gd name="T67" fmla="*/ 2147483647 h 320"/>
                <a:gd name="T68" fmla="*/ 2147483647 w 272"/>
                <a:gd name="T69" fmla="*/ 2147483647 h 320"/>
                <a:gd name="T70" fmla="*/ 2147483647 w 272"/>
                <a:gd name="T71" fmla="*/ 2147483647 h 320"/>
                <a:gd name="T72" fmla="*/ 2147483647 w 272"/>
                <a:gd name="T73" fmla="*/ 2147483647 h 320"/>
                <a:gd name="T74" fmla="*/ 2147483647 w 272"/>
                <a:gd name="T75" fmla="*/ 2147483647 h 320"/>
                <a:gd name="T76" fmla="*/ 2147483647 w 272"/>
                <a:gd name="T77" fmla="*/ 2147483647 h 320"/>
                <a:gd name="T78" fmla="*/ 2147483647 w 272"/>
                <a:gd name="T79" fmla="*/ 2147483647 h 320"/>
                <a:gd name="T80" fmla="*/ 2147483647 w 272"/>
                <a:gd name="T81" fmla="*/ 2147483647 h 320"/>
                <a:gd name="T82" fmla="*/ 2147483647 w 272"/>
                <a:gd name="T83" fmla="*/ 2147483647 h 320"/>
                <a:gd name="T84" fmla="*/ 2147483647 w 272"/>
                <a:gd name="T85" fmla="*/ 2147483647 h 320"/>
                <a:gd name="T86" fmla="*/ 2147483647 w 272"/>
                <a:gd name="T87" fmla="*/ 2147483647 h 320"/>
                <a:gd name="T88" fmla="*/ 2147483647 w 272"/>
                <a:gd name="T89" fmla="*/ 2147483647 h 320"/>
                <a:gd name="T90" fmla="*/ 2147483647 w 272"/>
                <a:gd name="T91" fmla="*/ 2147483647 h 320"/>
                <a:gd name="T92" fmla="*/ 2147483647 w 272"/>
                <a:gd name="T93" fmla="*/ 2147483647 h 320"/>
                <a:gd name="T94" fmla="*/ 2147483647 w 272"/>
                <a:gd name="T95" fmla="*/ 2147483647 h 320"/>
                <a:gd name="T96" fmla="*/ 2147483647 w 272"/>
                <a:gd name="T97" fmla="*/ 2147483647 h 320"/>
                <a:gd name="T98" fmla="*/ 2147483647 w 272"/>
                <a:gd name="T99" fmla="*/ 2147483647 h 320"/>
                <a:gd name="T100" fmla="*/ 2147483647 w 272"/>
                <a:gd name="T101" fmla="*/ 2147483647 h 320"/>
                <a:gd name="T102" fmla="*/ 2147483647 w 272"/>
                <a:gd name="T103" fmla="*/ 2147483647 h 320"/>
                <a:gd name="T104" fmla="*/ 2147483647 w 272"/>
                <a:gd name="T105" fmla="*/ 2147483647 h 320"/>
                <a:gd name="T106" fmla="*/ 2147483647 w 272"/>
                <a:gd name="T107" fmla="*/ 2147483647 h 320"/>
                <a:gd name="T108" fmla="*/ 2147483647 w 272"/>
                <a:gd name="T109" fmla="*/ 2147483647 h 3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2"/>
                <a:gd name="T166" fmla="*/ 0 h 320"/>
                <a:gd name="T167" fmla="*/ 272 w 272"/>
                <a:gd name="T168" fmla="*/ 320 h 32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solidFill>
              <a:srgbClr val="99C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2300" name="文本框 170"/>
            <p:cNvSpPr>
              <a:spLocks noChangeArrowheads="1"/>
            </p:cNvSpPr>
            <p:nvPr/>
          </p:nvSpPr>
          <p:spPr bwMode="auto">
            <a:xfrm>
              <a:off x="0" y="0"/>
              <a:ext cx="1282050" cy="584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200" dirty="0"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itchFamily="2" charset="-122"/>
                </a:rPr>
                <a:t>9,300</a:t>
              </a: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endParaRPr>
            </a:p>
          </p:txBody>
        </p:sp>
        <p:sp>
          <p:nvSpPr>
            <p:cNvPr id="12301" name="文本框 171"/>
            <p:cNvSpPr>
              <a:spLocks noChangeArrowheads="1"/>
            </p:cNvSpPr>
            <p:nvPr/>
          </p:nvSpPr>
          <p:spPr bwMode="auto">
            <a:xfrm>
              <a:off x="1049146" y="257746"/>
              <a:ext cx="744969" cy="276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itchFamily="2" charset="-122"/>
                </a:rPr>
                <a:t>Million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endParaRPr>
            </a:p>
          </p:txBody>
        </p:sp>
        <p:sp>
          <p:nvSpPr>
            <p:cNvPr id="13341" name="矩形 55"/>
            <p:cNvSpPr>
              <a:spLocks noChangeArrowheads="1"/>
            </p:cNvSpPr>
            <p:nvPr/>
          </p:nvSpPr>
          <p:spPr bwMode="auto">
            <a:xfrm>
              <a:off x="6349" y="1214308"/>
              <a:ext cx="1780782" cy="64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</a:t>
              </a:r>
              <a:endPara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03" name="直接连接符 203"/>
            <p:cNvSpPr>
              <a:spLocks noChangeShapeType="1"/>
            </p:cNvSpPr>
            <p:nvPr/>
          </p:nvSpPr>
          <p:spPr bwMode="auto">
            <a:xfrm>
              <a:off x="77740" y="1827856"/>
              <a:ext cx="1779362" cy="1"/>
            </a:xfrm>
            <a:prstGeom prst="line">
              <a:avLst/>
            </a:prstGeom>
            <a:noFill/>
            <a:ln w="6350">
              <a:solidFill>
                <a:srgbClr val="99CC39"/>
              </a:solidFill>
              <a:prstDash val="sys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4" name="矩形 39"/>
            <p:cNvSpPr>
              <a:spLocks noChangeArrowheads="1"/>
            </p:cNvSpPr>
            <p:nvPr/>
          </p:nvSpPr>
          <p:spPr bwMode="auto">
            <a:xfrm>
              <a:off x="80923" y="618847"/>
              <a:ext cx="1877023" cy="261582"/>
            </a:xfrm>
            <a:prstGeom prst="rect">
              <a:avLst/>
            </a:prstGeom>
            <a:solidFill>
              <a:srgbClr val="99C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itchFamily="2" charset="-122"/>
                </a:rPr>
                <a:t>岗位认知岗位认知岗位认知</a:t>
              </a:r>
            </a:p>
          </p:txBody>
        </p:sp>
        <p:sp>
          <p:nvSpPr>
            <p:cNvPr id="12305" name="矩形 213"/>
            <p:cNvSpPr>
              <a:spLocks noChangeArrowheads="1"/>
            </p:cNvSpPr>
            <p:nvPr/>
          </p:nvSpPr>
          <p:spPr bwMode="auto">
            <a:xfrm>
              <a:off x="80923" y="955844"/>
              <a:ext cx="1213526" cy="261582"/>
            </a:xfrm>
            <a:prstGeom prst="rect">
              <a:avLst/>
            </a:prstGeom>
            <a:solidFill>
              <a:srgbClr val="99C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itchFamily="2" charset="-122"/>
                </a:rPr>
                <a:t>Jin</a:t>
              </a:r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itchFamily="2" charset="-122"/>
                </a:rPr>
                <a:t> horizon PPT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endParaRPr>
            </a:p>
          </p:txBody>
        </p:sp>
        <p:sp>
          <p:nvSpPr>
            <p:cNvPr id="12306" name="Oval 59"/>
            <p:cNvSpPr>
              <a:spLocks noChangeArrowheads="1"/>
            </p:cNvSpPr>
            <p:nvPr/>
          </p:nvSpPr>
          <p:spPr bwMode="auto">
            <a:xfrm>
              <a:off x="76166" y="1924902"/>
              <a:ext cx="287683" cy="28768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99CC39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12307" name="Group 61"/>
            <p:cNvGrpSpPr/>
            <p:nvPr/>
          </p:nvGrpSpPr>
          <p:grpSpPr bwMode="auto">
            <a:xfrm>
              <a:off x="116492" y="1967472"/>
              <a:ext cx="207032" cy="233725"/>
              <a:chOff x="0" y="0"/>
              <a:chExt cx="1009650" cy="1139826"/>
            </a:xfrm>
          </p:grpSpPr>
          <p:sp>
            <p:nvSpPr>
              <p:cNvPr id="12314" name="Freeform 6"/>
              <p:cNvSpPr>
                <a:spLocks noEditPoints="1" noChangeArrowheads="1"/>
              </p:cNvSpPr>
              <p:nvPr/>
            </p:nvSpPr>
            <p:spPr bwMode="auto">
              <a:xfrm>
                <a:off x="274637" y="0"/>
                <a:ext cx="460375" cy="598488"/>
              </a:xfrm>
              <a:custGeom>
                <a:avLst/>
                <a:gdLst>
                  <a:gd name="T0" fmla="*/ 2147483647 w 122"/>
                  <a:gd name="T1" fmla="*/ 2147483647 h 159"/>
                  <a:gd name="T2" fmla="*/ 2147483647 w 122"/>
                  <a:gd name="T3" fmla="*/ 2147483647 h 159"/>
                  <a:gd name="T4" fmla="*/ 2147483647 w 122"/>
                  <a:gd name="T5" fmla="*/ 2147483647 h 159"/>
                  <a:gd name="T6" fmla="*/ 2147483647 w 122"/>
                  <a:gd name="T7" fmla="*/ 2147483647 h 159"/>
                  <a:gd name="T8" fmla="*/ 2147483647 w 122"/>
                  <a:gd name="T9" fmla="*/ 2147483647 h 159"/>
                  <a:gd name="T10" fmla="*/ 2147483647 w 122"/>
                  <a:gd name="T11" fmla="*/ 2147483647 h 159"/>
                  <a:gd name="T12" fmla="*/ 2147483647 w 122"/>
                  <a:gd name="T13" fmla="*/ 2147483647 h 159"/>
                  <a:gd name="T14" fmla="*/ 2147483647 w 122"/>
                  <a:gd name="T15" fmla="*/ 2147483647 h 159"/>
                  <a:gd name="T16" fmla="*/ 2147483647 w 122"/>
                  <a:gd name="T17" fmla="*/ 2147483647 h 159"/>
                  <a:gd name="T18" fmla="*/ 2147483647 w 122"/>
                  <a:gd name="T19" fmla="*/ 2147483647 h 159"/>
                  <a:gd name="T20" fmla="*/ 2147483647 w 122"/>
                  <a:gd name="T21" fmla="*/ 2147483647 h 159"/>
                  <a:gd name="T22" fmla="*/ 2147483647 w 122"/>
                  <a:gd name="T23" fmla="*/ 2147483647 h 159"/>
                  <a:gd name="T24" fmla="*/ 2147483647 w 122"/>
                  <a:gd name="T25" fmla="*/ 2147483647 h 159"/>
                  <a:gd name="T26" fmla="*/ 2147483647 w 122"/>
                  <a:gd name="T27" fmla="*/ 2147483647 h 159"/>
                  <a:gd name="T28" fmla="*/ 2147483647 w 122"/>
                  <a:gd name="T29" fmla="*/ 2147483647 h 159"/>
                  <a:gd name="T30" fmla="*/ 2147483647 w 122"/>
                  <a:gd name="T31" fmla="*/ 2147483647 h 1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2"/>
                  <a:gd name="T49" fmla="*/ 0 h 159"/>
                  <a:gd name="T50" fmla="*/ 122 w 122"/>
                  <a:gd name="T51" fmla="*/ 159 h 1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solidFill>
                <a:srgbClr val="99C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315" name="Freeform 8"/>
              <p:cNvSpPr>
                <a:spLocks noEditPoints="1" noChangeArrowheads="1"/>
              </p:cNvSpPr>
              <p:nvPr/>
            </p:nvSpPr>
            <p:spPr bwMode="auto">
              <a:xfrm>
                <a:off x="0" y="557213"/>
                <a:ext cx="1009650" cy="582613"/>
              </a:xfrm>
              <a:custGeom>
                <a:avLst/>
                <a:gdLst>
                  <a:gd name="T0" fmla="*/ 2147483647 w 268"/>
                  <a:gd name="T1" fmla="*/ 2147483647 h 155"/>
                  <a:gd name="T2" fmla="*/ 2147483647 w 268"/>
                  <a:gd name="T3" fmla="*/ 0 h 155"/>
                  <a:gd name="T4" fmla="*/ 2147483647 w 268"/>
                  <a:gd name="T5" fmla="*/ 2147483647 h 155"/>
                  <a:gd name="T6" fmla="*/ 2147483647 w 268"/>
                  <a:gd name="T7" fmla="*/ 2147483647 h 155"/>
                  <a:gd name="T8" fmla="*/ 2147483647 w 268"/>
                  <a:gd name="T9" fmla="*/ 2147483647 h 155"/>
                  <a:gd name="T10" fmla="*/ 2147483647 w 268"/>
                  <a:gd name="T11" fmla="*/ 2147483647 h 155"/>
                  <a:gd name="T12" fmla="*/ 2147483647 w 268"/>
                  <a:gd name="T13" fmla="*/ 2147483647 h 155"/>
                  <a:gd name="T14" fmla="*/ 2147483647 w 268"/>
                  <a:gd name="T15" fmla="*/ 2147483647 h 155"/>
                  <a:gd name="T16" fmla="*/ 2147483647 w 268"/>
                  <a:gd name="T17" fmla="*/ 2147483647 h 155"/>
                  <a:gd name="T18" fmla="*/ 2147483647 w 268"/>
                  <a:gd name="T19" fmla="*/ 2147483647 h 155"/>
                  <a:gd name="T20" fmla="*/ 2147483647 w 268"/>
                  <a:gd name="T21" fmla="*/ 2147483647 h 155"/>
                  <a:gd name="T22" fmla="*/ 2147483647 w 268"/>
                  <a:gd name="T23" fmla="*/ 2147483647 h 155"/>
                  <a:gd name="T24" fmla="*/ 2147483647 w 268"/>
                  <a:gd name="T25" fmla="*/ 2147483647 h 155"/>
                  <a:gd name="T26" fmla="*/ 2147483647 w 268"/>
                  <a:gd name="T27" fmla="*/ 2147483647 h 155"/>
                  <a:gd name="T28" fmla="*/ 2147483647 w 268"/>
                  <a:gd name="T29" fmla="*/ 2147483647 h 155"/>
                  <a:gd name="T30" fmla="*/ 2147483647 w 268"/>
                  <a:gd name="T31" fmla="*/ 2147483647 h 155"/>
                  <a:gd name="T32" fmla="*/ 2147483647 w 268"/>
                  <a:gd name="T33" fmla="*/ 2147483647 h 155"/>
                  <a:gd name="T34" fmla="*/ 2147483647 w 268"/>
                  <a:gd name="T35" fmla="*/ 2147483647 h 155"/>
                  <a:gd name="T36" fmla="*/ 2147483647 w 268"/>
                  <a:gd name="T37" fmla="*/ 2147483647 h 155"/>
                  <a:gd name="T38" fmla="*/ 2147483647 w 268"/>
                  <a:gd name="T39" fmla="*/ 2147483647 h 155"/>
                  <a:gd name="T40" fmla="*/ 2147483647 w 268"/>
                  <a:gd name="T41" fmla="*/ 2147483647 h 155"/>
                  <a:gd name="T42" fmla="*/ 2147483647 w 268"/>
                  <a:gd name="T43" fmla="*/ 2147483647 h 1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8"/>
                  <a:gd name="T67" fmla="*/ 0 h 155"/>
                  <a:gd name="T68" fmla="*/ 268 w 268"/>
                  <a:gd name="T69" fmla="*/ 155 h 15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solidFill>
                <a:srgbClr val="99C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316" name="Freeform 9"/>
              <p:cNvSpPr>
                <a:spLocks noChangeArrowheads="1"/>
              </p:cNvSpPr>
              <p:nvPr/>
            </p:nvSpPr>
            <p:spPr bwMode="auto">
              <a:xfrm>
                <a:off x="447675" y="654050"/>
                <a:ext cx="117475" cy="87313"/>
              </a:xfrm>
              <a:custGeom>
                <a:avLst/>
                <a:gdLst>
                  <a:gd name="T0" fmla="*/ 2147483647 w 31"/>
                  <a:gd name="T1" fmla="*/ 2147483647 h 23"/>
                  <a:gd name="T2" fmla="*/ 2147483647 w 31"/>
                  <a:gd name="T3" fmla="*/ 2147483647 h 23"/>
                  <a:gd name="T4" fmla="*/ 2147483647 w 31"/>
                  <a:gd name="T5" fmla="*/ 2147483647 h 23"/>
                  <a:gd name="T6" fmla="*/ 2147483647 w 31"/>
                  <a:gd name="T7" fmla="*/ 2147483647 h 23"/>
                  <a:gd name="T8" fmla="*/ 2147483647 w 31"/>
                  <a:gd name="T9" fmla="*/ 214748364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23"/>
                  <a:gd name="T17" fmla="*/ 31 w 3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solidFill>
                <a:srgbClr val="99C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12308" name="Freeform 62"/>
            <p:cNvSpPr>
              <a:spLocks noChangeArrowheads="1"/>
            </p:cNvSpPr>
            <p:nvPr/>
          </p:nvSpPr>
          <p:spPr bwMode="auto">
            <a:xfrm>
              <a:off x="123162" y="2174469"/>
              <a:ext cx="193692" cy="38116"/>
            </a:xfrm>
            <a:custGeom>
              <a:avLst/>
              <a:gdLst>
                <a:gd name="T0" fmla="*/ 0 w 944594"/>
                <a:gd name="T1" fmla="*/ 0 h 185883"/>
                <a:gd name="T2" fmla="*/ 8144 w 944594"/>
                <a:gd name="T3" fmla="*/ 0 h 185883"/>
                <a:gd name="T4" fmla="*/ 7454 w 944594"/>
                <a:gd name="T5" fmla="*/ 570 h 185883"/>
                <a:gd name="T6" fmla="*/ 4072 w 944594"/>
                <a:gd name="T7" fmla="*/ 1603 h 185883"/>
                <a:gd name="T8" fmla="*/ 691 w 944594"/>
                <a:gd name="T9" fmla="*/ 570 h 1858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4594"/>
                <a:gd name="T16" fmla="*/ 0 h 185883"/>
                <a:gd name="T17" fmla="*/ 944594 w 944594"/>
                <a:gd name="T18" fmla="*/ 185883 h 1858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4594" h="185883">
                  <a:moveTo>
                    <a:pt x="0" y="0"/>
                  </a:moveTo>
                  <a:lnTo>
                    <a:pt x="944594" y="0"/>
                  </a:lnTo>
                  <a:lnTo>
                    <a:pt x="864504" y="66080"/>
                  </a:lnTo>
                  <a:cubicBezTo>
                    <a:pt x="752546" y="141718"/>
                    <a:pt x="617579" y="185883"/>
                    <a:pt x="472297" y="185883"/>
                  </a:cubicBezTo>
                  <a:cubicBezTo>
                    <a:pt x="327015" y="185883"/>
                    <a:pt x="192048" y="141718"/>
                    <a:pt x="80090" y="660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9C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2310" name="Freeform 62"/>
            <p:cNvSpPr>
              <a:spLocks noChangeArrowheads="1"/>
            </p:cNvSpPr>
            <p:nvPr/>
          </p:nvSpPr>
          <p:spPr bwMode="auto">
            <a:xfrm>
              <a:off x="1072764" y="2174469"/>
              <a:ext cx="193692" cy="38116"/>
            </a:xfrm>
            <a:custGeom>
              <a:avLst/>
              <a:gdLst>
                <a:gd name="T0" fmla="*/ 0 w 944594"/>
                <a:gd name="T1" fmla="*/ 0 h 185883"/>
                <a:gd name="T2" fmla="*/ 8144 w 944594"/>
                <a:gd name="T3" fmla="*/ 0 h 185883"/>
                <a:gd name="T4" fmla="*/ 7454 w 944594"/>
                <a:gd name="T5" fmla="*/ 570 h 185883"/>
                <a:gd name="T6" fmla="*/ 4072 w 944594"/>
                <a:gd name="T7" fmla="*/ 1603 h 185883"/>
                <a:gd name="T8" fmla="*/ 691 w 944594"/>
                <a:gd name="T9" fmla="*/ 570 h 1858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4594"/>
                <a:gd name="T16" fmla="*/ 0 h 185883"/>
                <a:gd name="T17" fmla="*/ 944594 w 944594"/>
                <a:gd name="T18" fmla="*/ 185883 h 1858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4594" h="185883">
                  <a:moveTo>
                    <a:pt x="0" y="0"/>
                  </a:moveTo>
                  <a:lnTo>
                    <a:pt x="944594" y="0"/>
                  </a:lnTo>
                  <a:lnTo>
                    <a:pt x="864504" y="66080"/>
                  </a:lnTo>
                  <a:cubicBezTo>
                    <a:pt x="752546" y="141718"/>
                    <a:pt x="617579" y="185883"/>
                    <a:pt x="472297" y="185883"/>
                  </a:cubicBezTo>
                  <a:cubicBezTo>
                    <a:pt x="327015" y="185883"/>
                    <a:pt x="192048" y="141718"/>
                    <a:pt x="80090" y="660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9C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2312" name="文本框 225"/>
            <p:cNvSpPr>
              <a:spLocks noChangeArrowheads="1"/>
            </p:cNvSpPr>
            <p:nvPr/>
          </p:nvSpPr>
          <p:spPr bwMode="auto">
            <a:xfrm>
              <a:off x="370298" y="1864210"/>
              <a:ext cx="666808" cy="369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dirty="0"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itchFamily="2" charset="-122"/>
                </a:rPr>
                <a:t>56%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endParaRPr>
            </a:p>
          </p:txBody>
        </p:sp>
        <p:sp>
          <p:nvSpPr>
            <p:cNvPr id="12313" name="文本框 226"/>
            <p:cNvSpPr>
              <a:spLocks noChangeArrowheads="1"/>
            </p:cNvSpPr>
            <p:nvPr/>
          </p:nvSpPr>
          <p:spPr bwMode="auto">
            <a:xfrm>
              <a:off x="1296620" y="1864210"/>
              <a:ext cx="666808" cy="369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dirty="0"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itchFamily="2" charset="-122"/>
                </a:rPr>
                <a:t>44%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endParaRPr>
            </a:p>
          </p:txBody>
        </p:sp>
      </p:grpSp>
      <p:sp>
        <p:nvSpPr>
          <p:cNvPr id="42" name="矩形 1"/>
          <p:cNvSpPr>
            <a:spLocks noChangeArrowheads="1"/>
          </p:cNvSpPr>
          <p:nvPr/>
        </p:nvSpPr>
        <p:spPr bwMode="auto">
          <a:xfrm>
            <a:off x="755650" y="58738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核心竞争力</a:t>
            </a: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3" dur="75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35802E-6 L 0.12153 1.35802E-6 " pathEditMode="relative" rAng="0" ptsTypes="AA">
                                      <p:cBhvr>
                                        <p:cTn id="15" dur="1250" spd="-1000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1" dur="75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19753E-6 L -0.08819 -0.00433 " pathEditMode="relative" rAng="0" ptsTypes="AA">
                                      <p:cBhvr>
                                        <p:cTn id="23" dur="1250" spd="-100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000" y="-216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 animBg="1"/>
      <p:bldP spid="1332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539552" y="1203598"/>
            <a:ext cx="3144526" cy="3144526"/>
          </a:xfrm>
          <a:prstGeom prst="ellipse">
            <a:avLst/>
          </a:prstGeom>
          <a:noFill/>
          <a:ln w="12700">
            <a:solidFill>
              <a:srgbClr val="294A5A"/>
            </a:solidFill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850702" y="1514748"/>
            <a:ext cx="2522226" cy="2522226"/>
          </a:xfrm>
          <a:prstGeom prst="ellipse">
            <a:avLst/>
          </a:prstGeom>
          <a:noFill/>
          <a:ln w="28575">
            <a:solidFill>
              <a:srgbClr val="00AAA2"/>
            </a:solidFill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1180902" y="1844948"/>
            <a:ext cx="1861826" cy="1861826"/>
          </a:xfrm>
          <a:prstGeom prst="ellipse">
            <a:avLst/>
          </a:prstGeom>
          <a:noFill/>
          <a:ln w="57150">
            <a:solidFill>
              <a:srgbClr val="99CC39"/>
            </a:solidFill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465070" y="2156098"/>
            <a:ext cx="1266508" cy="1266508"/>
          </a:xfrm>
          <a:prstGeom prst="ellipse">
            <a:avLst/>
          </a:prstGeom>
          <a:noFill/>
          <a:ln w="76200">
            <a:solidFill>
              <a:srgbClr val="ED5A00"/>
            </a:solidFill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4539571" y="1843269"/>
            <a:ext cx="3272789" cy="478194"/>
            <a:chOff x="4539571" y="2329441"/>
            <a:chExt cx="3272789" cy="478194"/>
          </a:xfrm>
        </p:grpSpPr>
        <p:sp>
          <p:nvSpPr>
            <p:cNvPr id="10" name="Rectangle 88"/>
            <p:cNvSpPr>
              <a:spLocks noChangeArrowheads="1"/>
            </p:cNvSpPr>
            <p:nvPr/>
          </p:nvSpPr>
          <p:spPr bwMode="auto">
            <a:xfrm>
              <a:off x="4539571" y="2390039"/>
              <a:ext cx="608493" cy="358316"/>
            </a:xfrm>
            <a:prstGeom prst="rect">
              <a:avLst/>
            </a:prstGeom>
            <a:solidFill>
              <a:srgbClr val="99C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AutoShape 89"/>
            <p:cNvSpPr>
              <a:spLocks noChangeArrowheads="1"/>
            </p:cNvSpPr>
            <p:nvPr/>
          </p:nvSpPr>
          <p:spPr bwMode="auto">
            <a:xfrm>
              <a:off x="5148064" y="2329441"/>
              <a:ext cx="2664296" cy="478194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99CC39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40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" name="Rectangle 91"/>
          <p:cNvSpPr>
            <a:spLocks noChangeArrowheads="1"/>
          </p:cNvSpPr>
          <p:nvPr/>
        </p:nvSpPr>
        <p:spPr bwMode="auto">
          <a:xfrm>
            <a:off x="5331177" y="1853067"/>
            <a:ext cx="14157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职位理解</a:t>
            </a:r>
          </a:p>
        </p:txBody>
      </p:sp>
      <p:sp>
        <p:nvSpPr>
          <p:cNvPr id="13" name="Oval 75"/>
          <p:cNvSpPr>
            <a:spLocks noChangeArrowheads="1"/>
          </p:cNvSpPr>
          <p:nvPr/>
        </p:nvSpPr>
        <p:spPr bwMode="auto">
          <a:xfrm>
            <a:off x="2072247" y="2065860"/>
            <a:ext cx="180476" cy="1804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ED5A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4539571" y="846693"/>
            <a:ext cx="3272789" cy="478194"/>
            <a:chOff x="4539571" y="1345332"/>
            <a:chExt cx="3272789" cy="478194"/>
          </a:xfrm>
        </p:grpSpPr>
        <p:sp>
          <p:nvSpPr>
            <p:cNvPr id="15" name="Rectangle 77"/>
            <p:cNvSpPr>
              <a:spLocks noChangeArrowheads="1"/>
            </p:cNvSpPr>
            <p:nvPr/>
          </p:nvSpPr>
          <p:spPr bwMode="auto">
            <a:xfrm>
              <a:off x="4539571" y="1405930"/>
              <a:ext cx="608493" cy="358316"/>
            </a:xfrm>
            <a:prstGeom prst="rect">
              <a:avLst/>
            </a:prstGeom>
            <a:solidFill>
              <a:srgbClr val="ED5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AutoShape 78"/>
            <p:cNvSpPr>
              <a:spLocks noChangeArrowheads="1"/>
            </p:cNvSpPr>
            <p:nvPr/>
          </p:nvSpPr>
          <p:spPr bwMode="auto">
            <a:xfrm>
              <a:off x="5148064" y="1345332"/>
              <a:ext cx="2664296" cy="478194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ED5A0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40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7" name="Rectangle 83"/>
          <p:cNvSpPr>
            <a:spLocks noChangeArrowheads="1"/>
          </p:cNvSpPr>
          <p:nvPr/>
        </p:nvSpPr>
        <p:spPr bwMode="auto">
          <a:xfrm>
            <a:off x="5331177" y="863222"/>
            <a:ext cx="14157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基本情况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4539571" y="2827378"/>
            <a:ext cx="3272789" cy="478194"/>
            <a:chOff x="4539571" y="3313550"/>
            <a:chExt cx="3272789" cy="478194"/>
          </a:xfrm>
        </p:grpSpPr>
        <p:sp>
          <p:nvSpPr>
            <p:cNvPr id="19" name="Rectangle 95"/>
            <p:cNvSpPr>
              <a:spLocks noChangeArrowheads="1"/>
            </p:cNvSpPr>
            <p:nvPr/>
          </p:nvSpPr>
          <p:spPr bwMode="auto">
            <a:xfrm>
              <a:off x="4539571" y="3374148"/>
              <a:ext cx="608493" cy="358316"/>
            </a:xfrm>
            <a:prstGeom prst="rect">
              <a:avLst/>
            </a:prstGeom>
            <a:solidFill>
              <a:srgbClr val="00A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AutoShape 96"/>
            <p:cNvSpPr>
              <a:spLocks noChangeArrowheads="1"/>
            </p:cNvSpPr>
            <p:nvPr/>
          </p:nvSpPr>
          <p:spPr bwMode="auto">
            <a:xfrm>
              <a:off x="5148064" y="3313550"/>
              <a:ext cx="2664296" cy="478194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00AAA2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40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1" name="Rectangle 98"/>
          <p:cNvSpPr>
            <a:spLocks noChangeArrowheads="1"/>
          </p:cNvSpPr>
          <p:nvPr/>
        </p:nvSpPr>
        <p:spPr bwMode="auto">
          <a:xfrm>
            <a:off x="5331177" y="2831440"/>
            <a:ext cx="14157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539571" y="3811488"/>
            <a:ext cx="3272789" cy="478194"/>
            <a:chOff x="4539571" y="4297660"/>
            <a:chExt cx="3272789" cy="478194"/>
          </a:xfrm>
        </p:grpSpPr>
        <p:sp>
          <p:nvSpPr>
            <p:cNvPr id="23" name="Rectangle 102"/>
            <p:cNvSpPr>
              <a:spLocks noChangeArrowheads="1"/>
            </p:cNvSpPr>
            <p:nvPr/>
          </p:nvSpPr>
          <p:spPr bwMode="auto">
            <a:xfrm>
              <a:off x="4539571" y="4358258"/>
              <a:ext cx="608493" cy="358316"/>
            </a:xfrm>
            <a:prstGeom prst="rect">
              <a:avLst/>
            </a:prstGeom>
            <a:solidFill>
              <a:srgbClr val="294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AutoShape 103"/>
            <p:cNvSpPr>
              <a:spLocks noChangeArrowheads="1"/>
            </p:cNvSpPr>
            <p:nvPr/>
          </p:nvSpPr>
          <p:spPr bwMode="auto">
            <a:xfrm>
              <a:off x="5148064" y="4297660"/>
              <a:ext cx="2664296" cy="478194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294A5A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25" name="Rectangle 105"/>
          <p:cNvSpPr>
            <a:spLocks noChangeArrowheads="1"/>
          </p:cNvSpPr>
          <p:nvPr/>
        </p:nvSpPr>
        <p:spPr bwMode="auto">
          <a:xfrm>
            <a:off x="5331177" y="3815550"/>
            <a:ext cx="14157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5"/>
          <p:cNvSpPr/>
          <p:nvPr/>
        </p:nvSpPr>
        <p:spPr bwMode="auto">
          <a:xfrm flipV="1">
            <a:off x="2193144" y="1098254"/>
            <a:ext cx="2346428" cy="984109"/>
          </a:xfrm>
          <a:custGeom>
            <a:avLst/>
            <a:gdLst>
              <a:gd name="T0" fmla="*/ 0 w 30411"/>
              <a:gd name="T1" fmla="*/ 0 h 15182"/>
              <a:gd name="T2" fmla="*/ 8766 w 30411"/>
              <a:gd name="T3" fmla="*/ 15182 h 15182"/>
              <a:gd name="T4" fmla="*/ 30411 w 30411"/>
              <a:gd name="T5" fmla="*/ 15182 h 15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411" h="15182">
                <a:moveTo>
                  <a:pt x="0" y="0"/>
                </a:moveTo>
                <a:lnTo>
                  <a:pt x="8766" y="15182"/>
                </a:lnTo>
                <a:lnTo>
                  <a:pt x="30411" y="15182"/>
                </a:lnTo>
              </a:path>
            </a:pathLst>
          </a:custGeom>
          <a:noFill/>
          <a:ln w="28575">
            <a:solidFill>
              <a:srgbClr val="ED5A00"/>
            </a:solidFill>
            <a:round/>
          </a:ln>
          <a:effectLst/>
        </p:spPr>
        <p:txBody>
          <a:bodyPr wrap="none" anchor="ctr"/>
          <a:lstStyle/>
          <a:p>
            <a:endParaRPr lang="zh-CN" altLang="en-US" sz="40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" name="Oval 75"/>
          <p:cNvSpPr>
            <a:spLocks noChangeArrowheads="1"/>
          </p:cNvSpPr>
          <p:nvPr/>
        </p:nvSpPr>
        <p:spPr bwMode="auto">
          <a:xfrm>
            <a:off x="2881002" y="2353280"/>
            <a:ext cx="180476" cy="1804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99CC39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8" name="Freeform 5"/>
          <p:cNvSpPr/>
          <p:nvPr/>
        </p:nvSpPr>
        <p:spPr bwMode="auto">
          <a:xfrm flipV="1">
            <a:off x="3038475" y="2082360"/>
            <a:ext cx="1543050" cy="308414"/>
          </a:xfrm>
          <a:custGeom>
            <a:avLst/>
            <a:gdLst>
              <a:gd name="T0" fmla="*/ 0 w 30411"/>
              <a:gd name="T1" fmla="*/ 0 h 15182"/>
              <a:gd name="T2" fmla="*/ 8766 w 30411"/>
              <a:gd name="T3" fmla="*/ 15182 h 15182"/>
              <a:gd name="T4" fmla="*/ 30411 w 30411"/>
              <a:gd name="T5" fmla="*/ 15182 h 15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411" h="15182">
                <a:moveTo>
                  <a:pt x="0" y="0"/>
                </a:moveTo>
                <a:lnTo>
                  <a:pt x="8766" y="15182"/>
                </a:lnTo>
                <a:lnTo>
                  <a:pt x="30411" y="15182"/>
                </a:lnTo>
              </a:path>
            </a:pathLst>
          </a:custGeom>
          <a:noFill/>
          <a:ln w="28575">
            <a:solidFill>
              <a:srgbClr val="99CC39"/>
            </a:solidFill>
            <a:round/>
          </a:ln>
          <a:effectLst/>
        </p:spPr>
        <p:txBody>
          <a:bodyPr wrap="none" anchor="ctr"/>
          <a:lstStyle/>
          <a:p>
            <a:endParaRPr lang="zh-CN" altLang="en-US" sz="40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" name="Oval 75"/>
          <p:cNvSpPr>
            <a:spLocks noChangeArrowheads="1"/>
          </p:cNvSpPr>
          <p:nvPr/>
        </p:nvSpPr>
        <p:spPr bwMode="auto">
          <a:xfrm>
            <a:off x="3166933" y="3178866"/>
            <a:ext cx="180476" cy="1804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AAA2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0" name="Freeform 5"/>
          <p:cNvSpPr/>
          <p:nvPr/>
        </p:nvSpPr>
        <p:spPr bwMode="auto">
          <a:xfrm flipV="1">
            <a:off x="3347863" y="3067131"/>
            <a:ext cx="1191707" cy="152690"/>
          </a:xfrm>
          <a:custGeom>
            <a:avLst/>
            <a:gdLst>
              <a:gd name="T0" fmla="*/ 0 w 30411"/>
              <a:gd name="T1" fmla="*/ 0 h 15182"/>
              <a:gd name="T2" fmla="*/ 8766 w 30411"/>
              <a:gd name="T3" fmla="*/ 15182 h 15182"/>
              <a:gd name="T4" fmla="*/ 30411 w 30411"/>
              <a:gd name="T5" fmla="*/ 15182 h 15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411" h="15182">
                <a:moveTo>
                  <a:pt x="0" y="0"/>
                </a:moveTo>
                <a:lnTo>
                  <a:pt x="8766" y="15182"/>
                </a:lnTo>
                <a:lnTo>
                  <a:pt x="30411" y="15182"/>
                </a:lnTo>
              </a:path>
            </a:pathLst>
          </a:custGeom>
          <a:noFill/>
          <a:ln w="28575">
            <a:solidFill>
              <a:srgbClr val="00AAA2"/>
            </a:solidFill>
            <a:round/>
          </a:ln>
          <a:effectLst/>
        </p:spPr>
        <p:txBody>
          <a:bodyPr wrap="none" anchor="ctr"/>
          <a:lstStyle/>
          <a:p>
            <a:endParaRPr lang="zh-CN" altLang="en-US" sz="40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" name="Oval 75"/>
          <p:cNvSpPr>
            <a:spLocks noChangeArrowheads="1"/>
          </p:cNvSpPr>
          <p:nvPr/>
        </p:nvSpPr>
        <p:spPr bwMode="auto">
          <a:xfrm>
            <a:off x="3036449" y="3892624"/>
            <a:ext cx="180476" cy="1804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294A5A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2" name="Freeform 5"/>
          <p:cNvSpPr/>
          <p:nvPr/>
        </p:nvSpPr>
        <p:spPr bwMode="auto">
          <a:xfrm>
            <a:off x="3216925" y="4001563"/>
            <a:ext cx="1322647" cy="69210"/>
          </a:xfrm>
          <a:custGeom>
            <a:avLst/>
            <a:gdLst>
              <a:gd name="T0" fmla="*/ 0 w 30411"/>
              <a:gd name="T1" fmla="*/ 0 h 15182"/>
              <a:gd name="T2" fmla="*/ 8766 w 30411"/>
              <a:gd name="T3" fmla="*/ 15182 h 15182"/>
              <a:gd name="T4" fmla="*/ 30411 w 30411"/>
              <a:gd name="T5" fmla="*/ 15182 h 15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411" h="15182">
                <a:moveTo>
                  <a:pt x="0" y="0"/>
                </a:moveTo>
                <a:lnTo>
                  <a:pt x="8766" y="15182"/>
                </a:lnTo>
                <a:lnTo>
                  <a:pt x="30411" y="15182"/>
                </a:lnTo>
              </a:path>
            </a:pathLst>
          </a:custGeom>
          <a:noFill/>
          <a:ln w="28575">
            <a:solidFill>
              <a:srgbClr val="294A5A"/>
            </a:solidFill>
            <a:round/>
          </a:ln>
          <a:effectLst/>
        </p:spPr>
        <p:txBody>
          <a:bodyPr wrap="none" anchor="ctr"/>
          <a:lstStyle/>
          <a:p>
            <a:endParaRPr lang="zh-CN" altLang="en-US" sz="40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1752864" y="2458807"/>
            <a:ext cx="690919" cy="690919"/>
          </a:xfrm>
          <a:prstGeom prst="ellipse">
            <a:avLst/>
          </a:prstGeom>
          <a:noFill/>
          <a:ln w="76200">
            <a:solidFill>
              <a:srgbClr val="294A5A"/>
            </a:solidFill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1575939" y="2420863"/>
            <a:ext cx="1480584" cy="3809603"/>
            <a:chOff x="-420688" y="1854200"/>
            <a:chExt cx="2673351" cy="6878638"/>
          </a:xfrm>
          <a:effectLst>
            <a:outerShdw blurRad="254000" dist="190500" dir="2700000" sx="102000" sy="102000" algn="tl" rotWithShape="0">
              <a:prstClr val="black">
                <a:alpha val="28000"/>
              </a:prstClr>
            </a:outerShdw>
          </a:effectLst>
        </p:grpSpPr>
        <p:sp>
          <p:nvSpPr>
            <p:cNvPr id="3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-385763" y="1854200"/>
              <a:ext cx="2622551" cy="686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7"/>
            <p:cNvSpPr/>
            <p:nvPr userDrawn="1"/>
          </p:nvSpPr>
          <p:spPr bwMode="auto">
            <a:xfrm>
              <a:off x="-420688" y="2243138"/>
              <a:ext cx="2468563" cy="3778250"/>
            </a:xfrm>
            <a:custGeom>
              <a:avLst/>
              <a:gdLst>
                <a:gd name="T0" fmla="*/ 139 w 144"/>
                <a:gd name="T1" fmla="*/ 95 h 223"/>
                <a:gd name="T2" fmla="*/ 138 w 144"/>
                <a:gd name="T3" fmla="*/ 87 h 223"/>
                <a:gd name="T4" fmla="*/ 126 w 144"/>
                <a:gd name="T5" fmla="*/ 77 h 223"/>
                <a:gd name="T6" fmla="*/ 115 w 144"/>
                <a:gd name="T7" fmla="*/ 87 h 223"/>
                <a:gd name="T8" fmla="*/ 115 w 144"/>
                <a:gd name="T9" fmla="*/ 79 h 223"/>
                <a:gd name="T10" fmla="*/ 103 w 144"/>
                <a:gd name="T11" fmla="*/ 70 h 223"/>
                <a:gd name="T12" fmla="*/ 91 w 144"/>
                <a:gd name="T13" fmla="*/ 79 h 223"/>
                <a:gd name="T14" fmla="*/ 91 w 144"/>
                <a:gd name="T15" fmla="*/ 72 h 223"/>
                <a:gd name="T16" fmla="*/ 79 w 144"/>
                <a:gd name="T17" fmla="*/ 63 h 223"/>
                <a:gd name="T18" fmla="*/ 67 w 144"/>
                <a:gd name="T19" fmla="*/ 70 h 223"/>
                <a:gd name="T20" fmla="*/ 67 w 144"/>
                <a:gd name="T21" fmla="*/ 9 h 223"/>
                <a:gd name="T22" fmla="*/ 56 w 144"/>
                <a:gd name="T23" fmla="*/ 0 h 223"/>
                <a:gd name="T24" fmla="*/ 44 w 144"/>
                <a:gd name="T25" fmla="*/ 9 h 223"/>
                <a:gd name="T26" fmla="*/ 44 w 144"/>
                <a:gd name="T27" fmla="*/ 129 h 223"/>
                <a:gd name="T28" fmla="*/ 44 w 144"/>
                <a:gd name="T29" fmla="*/ 130 h 223"/>
                <a:gd name="T30" fmla="*/ 44 w 144"/>
                <a:gd name="T31" fmla="*/ 133 h 223"/>
                <a:gd name="T32" fmla="*/ 44 w 144"/>
                <a:gd name="T33" fmla="*/ 136 h 223"/>
                <a:gd name="T34" fmla="*/ 24 w 144"/>
                <a:gd name="T35" fmla="*/ 96 h 223"/>
                <a:gd name="T36" fmla="*/ 9 w 144"/>
                <a:gd name="T37" fmla="*/ 93 h 223"/>
                <a:gd name="T38" fmla="*/ 3 w 144"/>
                <a:gd name="T39" fmla="*/ 107 h 223"/>
                <a:gd name="T40" fmla="*/ 31 w 144"/>
                <a:gd name="T41" fmla="*/ 175 h 223"/>
                <a:gd name="T42" fmla="*/ 52 w 144"/>
                <a:gd name="T43" fmla="*/ 202 h 223"/>
                <a:gd name="T44" fmla="*/ 58 w 144"/>
                <a:gd name="T45" fmla="*/ 216 h 223"/>
                <a:gd name="T46" fmla="*/ 133 w 144"/>
                <a:gd name="T47" fmla="*/ 215 h 223"/>
                <a:gd name="T48" fmla="*/ 141 w 144"/>
                <a:gd name="T49" fmla="*/ 188 h 223"/>
                <a:gd name="T50" fmla="*/ 143 w 144"/>
                <a:gd name="T51" fmla="*/ 146 h 223"/>
                <a:gd name="T52" fmla="*/ 139 w 144"/>
                <a:gd name="T53" fmla="*/ 9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4" h="223">
                  <a:moveTo>
                    <a:pt x="139" y="95"/>
                  </a:moveTo>
                  <a:cubicBezTo>
                    <a:pt x="138" y="87"/>
                    <a:pt x="138" y="87"/>
                    <a:pt x="138" y="87"/>
                  </a:cubicBezTo>
                  <a:cubicBezTo>
                    <a:pt x="138" y="82"/>
                    <a:pt x="133" y="77"/>
                    <a:pt x="126" y="77"/>
                  </a:cubicBezTo>
                  <a:cubicBezTo>
                    <a:pt x="120" y="77"/>
                    <a:pt x="115" y="82"/>
                    <a:pt x="115" y="87"/>
                  </a:cubicBezTo>
                  <a:cubicBezTo>
                    <a:pt x="115" y="79"/>
                    <a:pt x="115" y="79"/>
                    <a:pt x="115" y="79"/>
                  </a:cubicBezTo>
                  <a:cubicBezTo>
                    <a:pt x="115" y="74"/>
                    <a:pt x="109" y="70"/>
                    <a:pt x="103" y="70"/>
                  </a:cubicBezTo>
                  <a:cubicBezTo>
                    <a:pt x="96" y="70"/>
                    <a:pt x="91" y="74"/>
                    <a:pt x="91" y="79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67"/>
                    <a:pt x="86" y="63"/>
                    <a:pt x="79" y="63"/>
                  </a:cubicBezTo>
                  <a:cubicBezTo>
                    <a:pt x="73" y="63"/>
                    <a:pt x="68" y="66"/>
                    <a:pt x="67" y="70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4"/>
                    <a:pt x="62" y="0"/>
                    <a:pt x="56" y="0"/>
                  </a:cubicBezTo>
                  <a:cubicBezTo>
                    <a:pt x="49" y="0"/>
                    <a:pt x="44" y="4"/>
                    <a:pt x="44" y="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4" y="131"/>
                    <a:pt x="44" y="132"/>
                    <a:pt x="44" y="133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2" y="92"/>
                    <a:pt x="15" y="90"/>
                    <a:pt x="9" y="93"/>
                  </a:cubicBezTo>
                  <a:cubicBezTo>
                    <a:pt x="3" y="96"/>
                    <a:pt x="0" y="102"/>
                    <a:pt x="3" y="107"/>
                  </a:cubicBezTo>
                  <a:cubicBezTo>
                    <a:pt x="31" y="175"/>
                    <a:pt x="31" y="175"/>
                    <a:pt x="31" y="175"/>
                  </a:cubicBezTo>
                  <a:cubicBezTo>
                    <a:pt x="34" y="180"/>
                    <a:pt x="44" y="187"/>
                    <a:pt x="52" y="202"/>
                  </a:cubicBezTo>
                  <a:cubicBezTo>
                    <a:pt x="56" y="211"/>
                    <a:pt x="58" y="216"/>
                    <a:pt x="58" y="216"/>
                  </a:cubicBezTo>
                  <a:cubicBezTo>
                    <a:pt x="58" y="216"/>
                    <a:pt x="73" y="223"/>
                    <a:pt x="133" y="215"/>
                  </a:cubicBezTo>
                  <a:cubicBezTo>
                    <a:pt x="133" y="215"/>
                    <a:pt x="138" y="204"/>
                    <a:pt x="141" y="188"/>
                  </a:cubicBezTo>
                  <a:cubicBezTo>
                    <a:pt x="141" y="188"/>
                    <a:pt x="144" y="159"/>
                    <a:pt x="143" y="146"/>
                  </a:cubicBezTo>
                  <a:cubicBezTo>
                    <a:pt x="142" y="126"/>
                    <a:pt x="140" y="112"/>
                    <a:pt x="139" y="95"/>
                  </a:cubicBezTo>
                </a:path>
              </a:pathLst>
            </a:custGeom>
            <a:solidFill>
              <a:srgbClr val="FFB5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8"/>
            <p:cNvSpPr>
              <a:spLocks noEditPoints="1"/>
            </p:cNvSpPr>
            <p:nvPr userDrawn="1"/>
          </p:nvSpPr>
          <p:spPr bwMode="auto">
            <a:xfrm>
              <a:off x="-420688" y="2243138"/>
              <a:ext cx="2468563" cy="3709988"/>
            </a:xfrm>
            <a:custGeom>
              <a:avLst/>
              <a:gdLst>
                <a:gd name="T0" fmla="*/ 83 w 144"/>
                <a:gd name="T1" fmla="*/ 219 h 219"/>
                <a:gd name="T2" fmla="*/ 58 w 144"/>
                <a:gd name="T3" fmla="*/ 216 h 219"/>
                <a:gd name="T4" fmla="*/ 51 w 144"/>
                <a:gd name="T5" fmla="*/ 202 h 219"/>
                <a:gd name="T6" fmla="*/ 31 w 144"/>
                <a:gd name="T7" fmla="*/ 175 h 219"/>
                <a:gd name="T8" fmla="*/ 9 w 144"/>
                <a:gd name="T9" fmla="*/ 93 h 219"/>
                <a:gd name="T10" fmla="*/ 24 w 144"/>
                <a:gd name="T11" fmla="*/ 96 h 219"/>
                <a:gd name="T12" fmla="*/ 43 w 144"/>
                <a:gd name="T13" fmla="*/ 133 h 219"/>
                <a:gd name="T14" fmla="*/ 44 w 144"/>
                <a:gd name="T15" fmla="*/ 129 h 219"/>
                <a:gd name="T16" fmla="*/ 56 w 144"/>
                <a:gd name="T17" fmla="*/ 0 h 219"/>
                <a:gd name="T18" fmla="*/ 68 w 144"/>
                <a:gd name="T19" fmla="*/ 69 h 219"/>
                <a:gd name="T20" fmla="*/ 91 w 144"/>
                <a:gd name="T21" fmla="*/ 72 h 219"/>
                <a:gd name="T22" fmla="*/ 103 w 144"/>
                <a:gd name="T23" fmla="*/ 70 h 219"/>
                <a:gd name="T24" fmla="*/ 115 w 144"/>
                <a:gd name="T25" fmla="*/ 84 h 219"/>
                <a:gd name="T26" fmla="*/ 139 w 144"/>
                <a:gd name="T27" fmla="*/ 87 h 219"/>
                <a:gd name="T28" fmla="*/ 141 w 144"/>
                <a:gd name="T29" fmla="*/ 121 h 219"/>
                <a:gd name="T30" fmla="*/ 141 w 144"/>
                <a:gd name="T31" fmla="*/ 188 h 219"/>
                <a:gd name="T32" fmla="*/ 133 w 144"/>
                <a:gd name="T33" fmla="*/ 215 h 219"/>
                <a:gd name="T34" fmla="*/ 83 w 144"/>
                <a:gd name="T35" fmla="*/ 219 h 219"/>
                <a:gd name="T36" fmla="*/ 83 w 144"/>
                <a:gd name="T37" fmla="*/ 219 h 219"/>
                <a:gd name="T38" fmla="*/ 133 w 144"/>
                <a:gd name="T39" fmla="*/ 214 h 219"/>
                <a:gd name="T40" fmla="*/ 143 w 144"/>
                <a:gd name="T41" fmla="*/ 146 h 219"/>
                <a:gd name="T42" fmla="*/ 139 w 144"/>
                <a:gd name="T43" fmla="*/ 95 h 219"/>
                <a:gd name="T44" fmla="*/ 126 w 144"/>
                <a:gd name="T45" fmla="*/ 78 h 219"/>
                <a:gd name="T46" fmla="*/ 114 w 144"/>
                <a:gd name="T47" fmla="*/ 87 h 219"/>
                <a:gd name="T48" fmla="*/ 103 w 144"/>
                <a:gd name="T49" fmla="*/ 70 h 219"/>
                <a:gd name="T50" fmla="*/ 91 w 144"/>
                <a:gd name="T51" fmla="*/ 79 h 219"/>
                <a:gd name="T52" fmla="*/ 79 w 144"/>
                <a:gd name="T53" fmla="*/ 63 h 219"/>
                <a:gd name="T54" fmla="*/ 67 w 144"/>
                <a:gd name="T55" fmla="*/ 72 h 219"/>
                <a:gd name="T56" fmla="*/ 56 w 144"/>
                <a:gd name="T57" fmla="*/ 0 h 219"/>
                <a:gd name="T58" fmla="*/ 44 w 144"/>
                <a:gd name="T59" fmla="*/ 129 h 219"/>
                <a:gd name="T60" fmla="*/ 44 w 144"/>
                <a:gd name="T61" fmla="*/ 133 h 219"/>
                <a:gd name="T62" fmla="*/ 24 w 144"/>
                <a:gd name="T63" fmla="*/ 96 h 219"/>
                <a:gd name="T64" fmla="*/ 9 w 144"/>
                <a:gd name="T65" fmla="*/ 94 h 219"/>
                <a:gd name="T66" fmla="*/ 31 w 144"/>
                <a:gd name="T67" fmla="*/ 175 h 219"/>
                <a:gd name="T68" fmla="*/ 52 w 144"/>
                <a:gd name="T69" fmla="*/ 202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" h="219">
                  <a:moveTo>
                    <a:pt x="83" y="219"/>
                  </a:moveTo>
                  <a:cubicBezTo>
                    <a:pt x="83" y="219"/>
                    <a:pt x="83" y="219"/>
                    <a:pt x="83" y="219"/>
                  </a:cubicBezTo>
                  <a:cubicBezTo>
                    <a:pt x="64" y="219"/>
                    <a:pt x="58" y="216"/>
                    <a:pt x="58" y="216"/>
                  </a:cubicBezTo>
                  <a:cubicBezTo>
                    <a:pt x="58" y="216"/>
                    <a:pt x="58" y="216"/>
                    <a:pt x="58" y="216"/>
                  </a:cubicBezTo>
                  <a:cubicBezTo>
                    <a:pt x="58" y="216"/>
                    <a:pt x="58" y="216"/>
                    <a:pt x="58" y="216"/>
                  </a:cubicBezTo>
                  <a:cubicBezTo>
                    <a:pt x="58" y="216"/>
                    <a:pt x="56" y="211"/>
                    <a:pt x="51" y="202"/>
                  </a:cubicBezTo>
                  <a:cubicBezTo>
                    <a:pt x="46" y="192"/>
                    <a:pt x="41" y="186"/>
                    <a:pt x="36" y="182"/>
                  </a:cubicBezTo>
                  <a:cubicBezTo>
                    <a:pt x="34" y="179"/>
                    <a:pt x="32" y="177"/>
                    <a:pt x="31" y="175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2"/>
                    <a:pt x="3" y="96"/>
                    <a:pt x="9" y="93"/>
                  </a:cubicBezTo>
                  <a:cubicBezTo>
                    <a:pt x="11" y="92"/>
                    <a:pt x="14" y="92"/>
                    <a:pt x="16" y="92"/>
                  </a:cubicBezTo>
                  <a:cubicBezTo>
                    <a:pt x="20" y="92"/>
                    <a:pt x="23" y="93"/>
                    <a:pt x="24" y="96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43" y="132"/>
                    <a:pt x="43" y="131"/>
                    <a:pt x="44" y="130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9" y="0"/>
                    <a:pt x="56" y="0"/>
                  </a:cubicBezTo>
                  <a:cubicBezTo>
                    <a:pt x="62" y="0"/>
                    <a:pt x="68" y="4"/>
                    <a:pt x="68" y="9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69" y="65"/>
                    <a:pt x="74" y="63"/>
                    <a:pt x="79" y="63"/>
                  </a:cubicBezTo>
                  <a:cubicBezTo>
                    <a:pt x="86" y="63"/>
                    <a:pt x="91" y="67"/>
                    <a:pt x="91" y="7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3" y="72"/>
                    <a:pt x="97" y="70"/>
                    <a:pt x="103" y="70"/>
                  </a:cubicBezTo>
                  <a:cubicBezTo>
                    <a:pt x="109" y="70"/>
                    <a:pt x="115" y="74"/>
                    <a:pt x="115" y="79"/>
                  </a:cubicBezTo>
                  <a:cubicBezTo>
                    <a:pt x="115" y="84"/>
                    <a:pt x="115" y="84"/>
                    <a:pt x="115" y="84"/>
                  </a:cubicBezTo>
                  <a:cubicBezTo>
                    <a:pt x="116" y="80"/>
                    <a:pt x="121" y="77"/>
                    <a:pt x="126" y="77"/>
                  </a:cubicBezTo>
                  <a:cubicBezTo>
                    <a:pt x="133" y="77"/>
                    <a:pt x="139" y="81"/>
                    <a:pt x="139" y="87"/>
                  </a:cubicBezTo>
                  <a:cubicBezTo>
                    <a:pt x="139" y="95"/>
                    <a:pt x="139" y="95"/>
                    <a:pt x="139" y="95"/>
                  </a:cubicBezTo>
                  <a:cubicBezTo>
                    <a:pt x="140" y="104"/>
                    <a:pt x="140" y="112"/>
                    <a:pt x="141" y="121"/>
                  </a:cubicBezTo>
                  <a:cubicBezTo>
                    <a:pt x="142" y="129"/>
                    <a:pt x="143" y="137"/>
                    <a:pt x="143" y="146"/>
                  </a:cubicBezTo>
                  <a:cubicBezTo>
                    <a:pt x="144" y="159"/>
                    <a:pt x="141" y="187"/>
                    <a:pt x="141" y="188"/>
                  </a:cubicBezTo>
                  <a:cubicBezTo>
                    <a:pt x="138" y="204"/>
                    <a:pt x="133" y="215"/>
                    <a:pt x="133" y="215"/>
                  </a:cubicBezTo>
                  <a:cubicBezTo>
                    <a:pt x="133" y="215"/>
                    <a:pt x="133" y="215"/>
                    <a:pt x="133" y="215"/>
                  </a:cubicBezTo>
                  <a:cubicBezTo>
                    <a:pt x="133" y="215"/>
                    <a:pt x="133" y="215"/>
                    <a:pt x="133" y="215"/>
                  </a:cubicBezTo>
                  <a:cubicBezTo>
                    <a:pt x="114" y="218"/>
                    <a:pt x="97" y="219"/>
                    <a:pt x="83" y="219"/>
                  </a:cubicBezTo>
                  <a:moveTo>
                    <a:pt x="58" y="216"/>
                  </a:moveTo>
                  <a:cubicBezTo>
                    <a:pt x="59" y="216"/>
                    <a:pt x="65" y="219"/>
                    <a:pt x="83" y="219"/>
                  </a:cubicBezTo>
                  <a:cubicBezTo>
                    <a:pt x="83" y="219"/>
                    <a:pt x="83" y="219"/>
                    <a:pt x="83" y="219"/>
                  </a:cubicBezTo>
                  <a:cubicBezTo>
                    <a:pt x="97" y="219"/>
                    <a:pt x="113" y="217"/>
                    <a:pt x="133" y="214"/>
                  </a:cubicBezTo>
                  <a:cubicBezTo>
                    <a:pt x="133" y="213"/>
                    <a:pt x="138" y="203"/>
                    <a:pt x="141" y="188"/>
                  </a:cubicBezTo>
                  <a:cubicBezTo>
                    <a:pt x="141" y="187"/>
                    <a:pt x="143" y="159"/>
                    <a:pt x="143" y="146"/>
                  </a:cubicBezTo>
                  <a:cubicBezTo>
                    <a:pt x="142" y="137"/>
                    <a:pt x="141" y="129"/>
                    <a:pt x="141" y="121"/>
                  </a:cubicBezTo>
                  <a:cubicBezTo>
                    <a:pt x="140" y="112"/>
                    <a:pt x="139" y="104"/>
                    <a:pt x="139" y="95"/>
                  </a:cubicBezTo>
                  <a:cubicBezTo>
                    <a:pt x="138" y="87"/>
                    <a:pt x="138" y="87"/>
                    <a:pt x="138" y="87"/>
                  </a:cubicBezTo>
                  <a:cubicBezTo>
                    <a:pt x="138" y="82"/>
                    <a:pt x="133" y="78"/>
                    <a:pt x="126" y="78"/>
                  </a:cubicBezTo>
                  <a:cubicBezTo>
                    <a:pt x="120" y="78"/>
                    <a:pt x="115" y="82"/>
                    <a:pt x="115" y="87"/>
                  </a:cubicBezTo>
                  <a:cubicBezTo>
                    <a:pt x="114" y="87"/>
                    <a:pt x="114" y="87"/>
                    <a:pt x="114" y="87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4"/>
                    <a:pt x="109" y="70"/>
                    <a:pt x="103" y="70"/>
                  </a:cubicBezTo>
                  <a:cubicBezTo>
                    <a:pt x="96" y="70"/>
                    <a:pt x="91" y="74"/>
                    <a:pt x="91" y="79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67"/>
                    <a:pt x="85" y="63"/>
                    <a:pt x="79" y="63"/>
                  </a:cubicBezTo>
                  <a:cubicBezTo>
                    <a:pt x="73" y="63"/>
                    <a:pt x="69" y="66"/>
                    <a:pt x="68" y="70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4"/>
                    <a:pt x="62" y="0"/>
                    <a:pt x="56" y="0"/>
                  </a:cubicBezTo>
                  <a:cubicBezTo>
                    <a:pt x="49" y="0"/>
                    <a:pt x="44" y="4"/>
                    <a:pt x="44" y="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4" y="129"/>
                    <a:pt x="44" y="129"/>
                    <a:pt x="44" y="130"/>
                  </a:cubicBezTo>
                  <a:cubicBezTo>
                    <a:pt x="44" y="131"/>
                    <a:pt x="44" y="132"/>
                    <a:pt x="44" y="133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2" y="94"/>
                    <a:pt x="19" y="92"/>
                    <a:pt x="16" y="92"/>
                  </a:cubicBezTo>
                  <a:cubicBezTo>
                    <a:pt x="14" y="92"/>
                    <a:pt x="11" y="93"/>
                    <a:pt x="9" y="94"/>
                  </a:cubicBezTo>
                  <a:cubicBezTo>
                    <a:pt x="4" y="96"/>
                    <a:pt x="1" y="102"/>
                    <a:pt x="3" y="107"/>
                  </a:cubicBezTo>
                  <a:cubicBezTo>
                    <a:pt x="31" y="175"/>
                    <a:pt x="31" y="175"/>
                    <a:pt x="31" y="175"/>
                  </a:cubicBezTo>
                  <a:cubicBezTo>
                    <a:pt x="32" y="177"/>
                    <a:pt x="34" y="179"/>
                    <a:pt x="37" y="181"/>
                  </a:cubicBezTo>
                  <a:cubicBezTo>
                    <a:pt x="41" y="186"/>
                    <a:pt x="47" y="192"/>
                    <a:pt x="52" y="202"/>
                  </a:cubicBezTo>
                  <a:cubicBezTo>
                    <a:pt x="56" y="210"/>
                    <a:pt x="58" y="215"/>
                    <a:pt x="58" y="216"/>
                  </a:cubicBezTo>
                </a:path>
              </a:pathLst>
            </a:custGeom>
            <a:solidFill>
              <a:srgbClr val="FFB5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9"/>
            <p:cNvSpPr/>
            <p:nvPr userDrawn="1"/>
          </p:nvSpPr>
          <p:spPr bwMode="auto">
            <a:xfrm>
              <a:off x="368300" y="2293938"/>
              <a:ext cx="325438" cy="322263"/>
            </a:xfrm>
            <a:custGeom>
              <a:avLst/>
              <a:gdLst>
                <a:gd name="T0" fmla="*/ 12 w 19"/>
                <a:gd name="T1" fmla="*/ 0 h 19"/>
                <a:gd name="T2" fmla="*/ 12 w 19"/>
                <a:gd name="T3" fmla="*/ 0 h 19"/>
                <a:gd name="T4" fmla="*/ 6 w 19"/>
                <a:gd name="T5" fmla="*/ 0 h 19"/>
                <a:gd name="T6" fmla="*/ 0 w 19"/>
                <a:gd name="T7" fmla="*/ 6 h 19"/>
                <a:gd name="T8" fmla="*/ 0 w 19"/>
                <a:gd name="T9" fmla="*/ 13 h 19"/>
                <a:gd name="T10" fmla="*/ 6 w 19"/>
                <a:gd name="T11" fmla="*/ 19 h 19"/>
                <a:gd name="T12" fmla="*/ 7 w 19"/>
                <a:gd name="T13" fmla="*/ 19 h 19"/>
                <a:gd name="T14" fmla="*/ 13 w 19"/>
                <a:gd name="T15" fmla="*/ 19 h 19"/>
                <a:gd name="T16" fmla="*/ 19 w 19"/>
                <a:gd name="T17" fmla="*/ 13 h 19"/>
                <a:gd name="T18" fmla="*/ 19 w 19"/>
                <a:gd name="T19" fmla="*/ 6 h 19"/>
                <a:gd name="T20" fmla="*/ 12 w 19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9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7"/>
                    <a:pt x="3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6" y="19"/>
                    <a:pt x="19" y="16"/>
                    <a:pt x="19" y="13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2"/>
                    <a:pt x="16" y="0"/>
                    <a:pt x="12" y="0"/>
                  </a:cubicBezTo>
                </a:path>
              </a:pathLst>
            </a:custGeom>
            <a:solidFill>
              <a:srgbClr val="FFD8B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0"/>
            <p:cNvSpPr/>
            <p:nvPr userDrawn="1"/>
          </p:nvSpPr>
          <p:spPr bwMode="auto">
            <a:xfrm>
              <a:off x="-352425" y="3835400"/>
              <a:ext cx="377825" cy="373063"/>
            </a:xfrm>
            <a:custGeom>
              <a:avLst/>
              <a:gdLst>
                <a:gd name="T0" fmla="*/ 12 w 22"/>
                <a:gd name="T1" fmla="*/ 0 h 22"/>
                <a:gd name="T2" fmla="*/ 10 w 22"/>
                <a:gd name="T3" fmla="*/ 1 h 22"/>
                <a:gd name="T4" fmla="*/ 4 w 22"/>
                <a:gd name="T5" fmla="*/ 3 h 22"/>
                <a:gd name="T6" fmla="*/ 1 w 22"/>
                <a:gd name="T7" fmla="*/ 12 h 22"/>
                <a:gd name="T8" fmla="*/ 4 w 22"/>
                <a:gd name="T9" fmla="*/ 18 h 22"/>
                <a:gd name="T10" fmla="*/ 10 w 22"/>
                <a:gd name="T11" fmla="*/ 22 h 22"/>
                <a:gd name="T12" fmla="*/ 12 w 22"/>
                <a:gd name="T13" fmla="*/ 21 h 22"/>
                <a:gd name="T14" fmla="*/ 18 w 22"/>
                <a:gd name="T15" fmla="*/ 18 h 22"/>
                <a:gd name="T16" fmla="*/ 21 w 22"/>
                <a:gd name="T17" fmla="*/ 10 h 22"/>
                <a:gd name="T18" fmla="*/ 18 w 22"/>
                <a:gd name="T19" fmla="*/ 4 h 22"/>
                <a:gd name="T20" fmla="*/ 12 w 22"/>
                <a:gd name="T2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2">
                  <a:moveTo>
                    <a:pt x="12" y="0"/>
                  </a:moveTo>
                  <a:cubicBezTo>
                    <a:pt x="11" y="0"/>
                    <a:pt x="10" y="0"/>
                    <a:pt x="10" y="1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1" y="5"/>
                    <a:pt x="0" y="9"/>
                    <a:pt x="1" y="12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20"/>
                    <a:pt x="8" y="22"/>
                    <a:pt x="10" y="22"/>
                  </a:cubicBezTo>
                  <a:cubicBezTo>
                    <a:pt x="11" y="22"/>
                    <a:pt x="12" y="21"/>
                    <a:pt x="12" y="21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21" y="17"/>
                    <a:pt x="22" y="13"/>
                    <a:pt x="21" y="1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2"/>
                    <a:pt x="15" y="0"/>
                    <a:pt x="12" y="0"/>
                  </a:cubicBezTo>
                </a:path>
              </a:pathLst>
            </a:custGeom>
            <a:solidFill>
              <a:srgbClr val="FFD8B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11"/>
            <p:cNvSpPr>
              <a:spLocks noChangeArrowheads="1"/>
            </p:cNvSpPr>
            <p:nvPr userDrawn="1"/>
          </p:nvSpPr>
          <p:spPr bwMode="auto">
            <a:xfrm>
              <a:off x="300037" y="5784850"/>
              <a:ext cx="1798638" cy="423863"/>
            </a:xfrm>
            <a:prstGeom prst="rect">
              <a:avLst/>
            </a:prstGeom>
            <a:solidFill>
              <a:srgbClr val="66CEF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12"/>
            <p:cNvSpPr>
              <a:spLocks noChangeArrowheads="1"/>
            </p:cNvSpPr>
            <p:nvPr userDrawn="1"/>
          </p:nvSpPr>
          <p:spPr bwMode="auto">
            <a:xfrm>
              <a:off x="179387" y="5970588"/>
              <a:ext cx="2073276" cy="2762250"/>
            </a:xfrm>
            <a:prstGeom prst="rect">
              <a:avLst/>
            </a:prstGeom>
            <a:solidFill>
              <a:srgbClr val="00597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310828" y="8957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294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5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1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6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15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65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15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65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15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65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15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65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15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6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2" grpId="0"/>
      <p:bldP spid="13" grpId="0" animBg="1"/>
      <p:bldP spid="17" grpId="0"/>
      <p:bldP spid="21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直接连接符 16"/>
          <p:cNvSpPr>
            <a:spLocks noChangeShapeType="1"/>
          </p:cNvSpPr>
          <p:nvPr/>
        </p:nvSpPr>
        <p:spPr bwMode="auto">
          <a:xfrm>
            <a:off x="4572000" y="2809875"/>
            <a:ext cx="0" cy="2333625"/>
          </a:xfrm>
          <a:prstGeom prst="line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prstDash val="sysDot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8" name="直接连接符 44"/>
          <p:cNvSpPr>
            <a:spLocks noChangeShapeType="1"/>
          </p:cNvSpPr>
          <p:nvPr/>
        </p:nvSpPr>
        <p:spPr bwMode="auto">
          <a:xfrm>
            <a:off x="4572000" y="0"/>
            <a:ext cx="0" cy="2501900"/>
          </a:xfrm>
          <a:prstGeom prst="line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prstDash val="sysDot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3319" name="组合 19"/>
          <p:cNvGrpSpPr/>
          <p:nvPr/>
        </p:nvGrpSpPr>
        <p:grpSpPr bwMode="auto">
          <a:xfrm>
            <a:off x="4467225" y="2551113"/>
            <a:ext cx="207963" cy="207962"/>
            <a:chOff x="0" y="0"/>
            <a:chExt cx="280894" cy="280894"/>
          </a:xfrm>
        </p:grpSpPr>
        <p:sp>
          <p:nvSpPr>
            <p:cNvPr id="13390" name="椭圆 18"/>
            <p:cNvSpPr>
              <a:spLocks noChangeArrowheads="1"/>
            </p:cNvSpPr>
            <p:nvPr/>
          </p:nvSpPr>
          <p:spPr bwMode="auto">
            <a:xfrm>
              <a:off x="0" y="0"/>
              <a:ext cx="280894" cy="2808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3391" name="椭圆 45"/>
            <p:cNvSpPr>
              <a:spLocks noChangeArrowheads="1"/>
            </p:cNvSpPr>
            <p:nvPr/>
          </p:nvSpPr>
          <p:spPr bwMode="auto">
            <a:xfrm>
              <a:off x="55345" y="55345"/>
              <a:ext cx="170204" cy="170204"/>
            </a:xfrm>
            <a:prstGeom prst="ellipse">
              <a:avLst/>
            </a:prstGeom>
            <a:solidFill>
              <a:srgbClr val="00A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4346" name="Freeform 1080"/>
          <p:cNvSpPr/>
          <p:nvPr/>
        </p:nvSpPr>
        <p:spPr bwMode="auto">
          <a:xfrm rot="356891">
            <a:off x="542925" y="1422400"/>
            <a:ext cx="3425825" cy="2178050"/>
          </a:xfrm>
          <a:custGeom>
            <a:avLst/>
            <a:gdLst>
              <a:gd name="T0" fmla="*/ 2147483647 w 654"/>
              <a:gd name="T1" fmla="*/ 2147483647 h 411"/>
              <a:gd name="T2" fmla="*/ 2147483647 w 654"/>
              <a:gd name="T3" fmla="*/ 2147483647 h 411"/>
              <a:gd name="T4" fmla="*/ 2147483647 w 654"/>
              <a:gd name="T5" fmla="*/ 2147483647 h 411"/>
              <a:gd name="T6" fmla="*/ 2147483647 w 654"/>
              <a:gd name="T7" fmla="*/ 2147483647 h 411"/>
              <a:gd name="T8" fmla="*/ 2147483647 w 654"/>
              <a:gd name="T9" fmla="*/ 2147483647 h 411"/>
              <a:gd name="T10" fmla="*/ 2147483647 w 654"/>
              <a:gd name="T11" fmla="*/ 2147483647 h 411"/>
              <a:gd name="T12" fmla="*/ 2147483647 w 654"/>
              <a:gd name="T13" fmla="*/ 2147483647 h 411"/>
              <a:gd name="T14" fmla="*/ 2147483647 w 654"/>
              <a:gd name="T15" fmla="*/ 2147483647 h 411"/>
              <a:gd name="T16" fmla="*/ 2147483647 w 654"/>
              <a:gd name="T17" fmla="*/ 2147483647 h 411"/>
              <a:gd name="T18" fmla="*/ 2147483647 w 654"/>
              <a:gd name="T19" fmla="*/ 2147483647 h 411"/>
              <a:gd name="T20" fmla="*/ 2147483647 w 654"/>
              <a:gd name="T21" fmla="*/ 2147483647 h 411"/>
              <a:gd name="T22" fmla="*/ 2147483647 w 654"/>
              <a:gd name="T23" fmla="*/ 2147483647 h 411"/>
              <a:gd name="T24" fmla="*/ 2147483647 w 654"/>
              <a:gd name="T25" fmla="*/ 2147483647 h 411"/>
              <a:gd name="T26" fmla="*/ 2147483647 w 654"/>
              <a:gd name="T27" fmla="*/ 2147483647 h 411"/>
              <a:gd name="T28" fmla="*/ 2147483647 w 654"/>
              <a:gd name="T29" fmla="*/ 2147483647 h 411"/>
              <a:gd name="T30" fmla="*/ 2147483647 w 654"/>
              <a:gd name="T31" fmla="*/ 2147483647 h 411"/>
              <a:gd name="T32" fmla="*/ 2147483647 w 654"/>
              <a:gd name="T33" fmla="*/ 2147483647 h 411"/>
              <a:gd name="T34" fmla="*/ 2147483647 w 654"/>
              <a:gd name="T35" fmla="*/ 2147483647 h 411"/>
              <a:gd name="T36" fmla="*/ 2147483647 w 654"/>
              <a:gd name="T37" fmla="*/ 2147483647 h 411"/>
              <a:gd name="T38" fmla="*/ 2147483647 w 654"/>
              <a:gd name="T39" fmla="*/ 2147483647 h 411"/>
              <a:gd name="T40" fmla="*/ 2147483647 w 654"/>
              <a:gd name="T41" fmla="*/ 0 h 411"/>
              <a:gd name="T42" fmla="*/ 2147483647 w 654"/>
              <a:gd name="T43" fmla="*/ 2147483647 h 411"/>
              <a:gd name="T44" fmla="*/ 2147483647 w 654"/>
              <a:gd name="T45" fmla="*/ 2147483647 h 411"/>
              <a:gd name="T46" fmla="*/ 2147483647 w 654"/>
              <a:gd name="T47" fmla="*/ 2147483647 h 411"/>
              <a:gd name="T48" fmla="*/ 2147483647 w 654"/>
              <a:gd name="T49" fmla="*/ 2147483647 h 411"/>
              <a:gd name="T50" fmla="*/ 2147483647 w 654"/>
              <a:gd name="T51" fmla="*/ 2147483647 h 411"/>
              <a:gd name="T52" fmla="*/ 2147483647 w 654"/>
              <a:gd name="T53" fmla="*/ 2147483647 h 411"/>
              <a:gd name="T54" fmla="*/ 2147483647 w 654"/>
              <a:gd name="T55" fmla="*/ 2147483647 h 411"/>
              <a:gd name="T56" fmla="*/ 2147483647 w 654"/>
              <a:gd name="T57" fmla="*/ 2147483647 h 411"/>
              <a:gd name="T58" fmla="*/ 2147483647 w 654"/>
              <a:gd name="T59" fmla="*/ 2147483647 h 411"/>
              <a:gd name="T60" fmla="*/ 2147483647 w 654"/>
              <a:gd name="T61" fmla="*/ 2147483647 h 411"/>
              <a:gd name="T62" fmla="*/ 2147483647 w 654"/>
              <a:gd name="T63" fmla="*/ 2147483647 h 411"/>
              <a:gd name="T64" fmla="*/ 2147483647 w 654"/>
              <a:gd name="T65" fmla="*/ 2147483647 h 411"/>
              <a:gd name="T66" fmla="*/ 2147483647 w 654"/>
              <a:gd name="T67" fmla="*/ 2147483647 h 4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54"/>
              <a:gd name="T103" fmla="*/ 0 h 411"/>
              <a:gd name="T104" fmla="*/ 654 w 654"/>
              <a:gd name="T105" fmla="*/ 411 h 41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54" h="411">
                <a:moveTo>
                  <a:pt x="76" y="410"/>
                </a:moveTo>
                <a:lnTo>
                  <a:pt x="90" y="380"/>
                </a:lnTo>
                <a:lnTo>
                  <a:pt x="129" y="346"/>
                </a:lnTo>
                <a:lnTo>
                  <a:pt x="166" y="361"/>
                </a:lnTo>
                <a:lnTo>
                  <a:pt x="190" y="346"/>
                </a:lnTo>
                <a:lnTo>
                  <a:pt x="171" y="322"/>
                </a:lnTo>
                <a:lnTo>
                  <a:pt x="181" y="310"/>
                </a:lnTo>
                <a:lnTo>
                  <a:pt x="282" y="317"/>
                </a:lnTo>
                <a:lnTo>
                  <a:pt x="317" y="342"/>
                </a:lnTo>
                <a:lnTo>
                  <a:pt x="335" y="353"/>
                </a:lnTo>
                <a:lnTo>
                  <a:pt x="361" y="335"/>
                </a:lnTo>
                <a:lnTo>
                  <a:pt x="380" y="329"/>
                </a:lnTo>
                <a:lnTo>
                  <a:pt x="385" y="353"/>
                </a:lnTo>
                <a:lnTo>
                  <a:pt x="401" y="353"/>
                </a:lnTo>
                <a:lnTo>
                  <a:pt x="411" y="337"/>
                </a:lnTo>
                <a:lnTo>
                  <a:pt x="433" y="315"/>
                </a:lnTo>
                <a:lnTo>
                  <a:pt x="444" y="330"/>
                </a:lnTo>
                <a:lnTo>
                  <a:pt x="444" y="361"/>
                </a:lnTo>
                <a:lnTo>
                  <a:pt x="454" y="375"/>
                </a:lnTo>
                <a:lnTo>
                  <a:pt x="473" y="380"/>
                </a:lnTo>
                <a:lnTo>
                  <a:pt x="495" y="357"/>
                </a:lnTo>
                <a:lnTo>
                  <a:pt x="528" y="346"/>
                </a:lnTo>
                <a:lnTo>
                  <a:pt x="588" y="289"/>
                </a:lnTo>
                <a:lnTo>
                  <a:pt x="617" y="291"/>
                </a:lnTo>
                <a:lnTo>
                  <a:pt x="653" y="279"/>
                </a:lnTo>
                <a:lnTo>
                  <a:pt x="611" y="200"/>
                </a:lnTo>
                <a:lnTo>
                  <a:pt x="624" y="176"/>
                </a:lnTo>
                <a:lnTo>
                  <a:pt x="619" y="168"/>
                </a:lnTo>
                <a:lnTo>
                  <a:pt x="598" y="161"/>
                </a:lnTo>
                <a:lnTo>
                  <a:pt x="561" y="139"/>
                </a:lnTo>
                <a:lnTo>
                  <a:pt x="543" y="127"/>
                </a:lnTo>
                <a:lnTo>
                  <a:pt x="519" y="139"/>
                </a:lnTo>
                <a:lnTo>
                  <a:pt x="492" y="117"/>
                </a:lnTo>
                <a:lnTo>
                  <a:pt x="458" y="117"/>
                </a:lnTo>
                <a:lnTo>
                  <a:pt x="432" y="101"/>
                </a:lnTo>
                <a:lnTo>
                  <a:pt x="425" y="79"/>
                </a:lnTo>
                <a:lnTo>
                  <a:pt x="411" y="66"/>
                </a:lnTo>
                <a:lnTo>
                  <a:pt x="392" y="77"/>
                </a:lnTo>
                <a:lnTo>
                  <a:pt x="375" y="69"/>
                </a:lnTo>
                <a:lnTo>
                  <a:pt x="320" y="77"/>
                </a:lnTo>
                <a:lnTo>
                  <a:pt x="260" y="64"/>
                </a:lnTo>
                <a:lnTo>
                  <a:pt x="188" y="0"/>
                </a:lnTo>
                <a:lnTo>
                  <a:pt x="169" y="16"/>
                </a:lnTo>
                <a:lnTo>
                  <a:pt x="160" y="9"/>
                </a:lnTo>
                <a:lnTo>
                  <a:pt x="145" y="9"/>
                </a:lnTo>
                <a:lnTo>
                  <a:pt x="78" y="9"/>
                </a:lnTo>
                <a:lnTo>
                  <a:pt x="69" y="17"/>
                </a:lnTo>
                <a:lnTo>
                  <a:pt x="90" y="38"/>
                </a:lnTo>
                <a:lnTo>
                  <a:pt x="109" y="42"/>
                </a:lnTo>
                <a:lnTo>
                  <a:pt x="126" y="48"/>
                </a:lnTo>
                <a:lnTo>
                  <a:pt x="118" y="62"/>
                </a:lnTo>
                <a:lnTo>
                  <a:pt x="85" y="77"/>
                </a:lnTo>
                <a:lnTo>
                  <a:pt x="78" y="103"/>
                </a:lnTo>
                <a:lnTo>
                  <a:pt x="85" y="112"/>
                </a:lnTo>
                <a:lnTo>
                  <a:pt x="90" y="146"/>
                </a:lnTo>
                <a:lnTo>
                  <a:pt x="109" y="147"/>
                </a:lnTo>
                <a:lnTo>
                  <a:pt x="129" y="173"/>
                </a:lnTo>
                <a:lnTo>
                  <a:pt x="138" y="225"/>
                </a:lnTo>
                <a:lnTo>
                  <a:pt x="131" y="243"/>
                </a:lnTo>
                <a:lnTo>
                  <a:pt x="118" y="238"/>
                </a:lnTo>
                <a:lnTo>
                  <a:pt x="81" y="267"/>
                </a:lnTo>
                <a:lnTo>
                  <a:pt x="17" y="278"/>
                </a:lnTo>
                <a:lnTo>
                  <a:pt x="0" y="295"/>
                </a:lnTo>
                <a:lnTo>
                  <a:pt x="13" y="313"/>
                </a:lnTo>
                <a:lnTo>
                  <a:pt x="16" y="351"/>
                </a:lnTo>
                <a:lnTo>
                  <a:pt x="33" y="355"/>
                </a:lnTo>
                <a:lnTo>
                  <a:pt x="76" y="410"/>
                </a:lnTo>
              </a:path>
            </a:pathLst>
          </a:custGeom>
          <a:solidFill>
            <a:srgbClr val="ED5A00"/>
          </a:solidFill>
          <a:ln w="6350" cap="flat" cmpd="sng">
            <a:solidFill>
              <a:srgbClr val="ED5A00"/>
            </a:solidFill>
            <a:bevel/>
          </a:ln>
        </p:spPr>
        <p:txBody>
          <a:bodyPr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14347" name="组合 1"/>
          <p:cNvGrpSpPr/>
          <p:nvPr/>
        </p:nvGrpSpPr>
        <p:grpSpPr bwMode="auto">
          <a:xfrm>
            <a:off x="5751513" y="1328738"/>
            <a:ext cx="2176462" cy="2234399"/>
            <a:chOff x="0" y="0"/>
            <a:chExt cx="2176038" cy="2233372"/>
          </a:xfrm>
        </p:grpSpPr>
        <p:sp>
          <p:nvSpPr>
            <p:cNvPr id="13373" name="文本框 99"/>
            <p:cNvSpPr>
              <a:spLocks noChangeArrowheads="1"/>
            </p:cNvSpPr>
            <p:nvPr/>
          </p:nvSpPr>
          <p:spPr bwMode="auto">
            <a:xfrm>
              <a:off x="0" y="0"/>
              <a:ext cx="1282050" cy="584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200" dirty="0"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itchFamily="2" charset="-122"/>
                </a:rPr>
                <a:t>9,300</a:t>
              </a: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endParaRPr>
            </a:p>
          </p:txBody>
        </p:sp>
        <p:sp>
          <p:nvSpPr>
            <p:cNvPr id="13374" name="文本框 100"/>
            <p:cNvSpPr>
              <a:spLocks noChangeArrowheads="1"/>
            </p:cNvSpPr>
            <p:nvPr/>
          </p:nvSpPr>
          <p:spPr bwMode="auto">
            <a:xfrm>
              <a:off x="1069464" y="257746"/>
              <a:ext cx="838431" cy="307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itchFamily="2" charset="-122"/>
                </a:rPr>
                <a:t>Million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endParaRPr>
            </a:p>
          </p:txBody>
        </p:sp>
        <p:sp>
          <p:nvSpPr>
            <p:cNvPr id="14350" name="矩形 55"/>
            <p:cNvSpPr>
              <a:spLocks noChangeArrowheads="1"/>
            </p:cNvSpPr>
            <p:nvPr/>
          </p:nvSpPr>
          <p:spPr bwMode="auto">
            <a:xfrm>
              <a:off x="6349" y="1239267"/>
              <a:ext cx="2169689" cy="630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</a:t>
              </a:r>
              <a:endPara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76" name="直接连接符 102"/>
            <p:cNvSpPr>
              <a:spLocks noChangeShapeType="1"/>
            </p:cNvSpPr>
            <p:nvPr/>
          </p:nvSpPr>
          <p:spPr bwMode="auto">
            <a:xfrm>
              <a:off x="77740" y="1827856"/>
              <a:ext cx="1779362" cy="1"/>
            </a:xfrm>
            <a:prstGeom prst="line">
              <a:avLst/>
            </a:prstGeom>
            <a:noFill/>
            <a:ln w="6350">
              <a:solidFill>
                <a:srgbClr val="00AAA2"/>
              </a:solidFill>
              <a:prstDash val="sys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7" name="矩形 39"/>
            <p:cNvSpPr>
              <a:spLocks noChangeArrowheads="1"/>
            </p:cNvSpPr>
            <p:nvPr/>
          </p:nvSpPr>
          <p:spPr bwMode="auto">
            <a:xfrm>
              <a:off x="80923" y="618847"/>
              <a:ext cx="1877071" cy="261490"/>
            </a:xfrm>
            <a:prstGeom prst="rect">
              <a:avLst/>
            </a:prstGeom>
            <a:solidFill>
              <a:srgbClr val="00A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itchFamily="2" charset="-122"/>
                </a:rPr>
                <a:t>岗位认知岗位认知岗位认知</a:t>
              </a:r>
            </a:p>
          </p:txBody>
        </p:sp>
        <p:sp>
          <p:nvSpPr>
            <p:cNvPr id="13378" name="矩形 104"/>
            <p:cNvSpPr>
              <a:spLocks noChangeArrowheads="1"/>
            </p:cNvSpPr>
            <p:nvPr/>
          </p:nvSpPr>
          <p:spPr bwMode="auto">
            <a:xfrm>
              <a:off x="80923" y="955844"/>
              <a:ext cx="1213558" cy="261490"/>
            </a:xfrm>
            <a:prstGeom prst="rect">
              <a:avLst/>
            </a:prstGeom>
            <a:solidFill>
              <a:srgbClr val="00A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itchFamily="2" charset="-122"/>
                </a:rPr>
                <a:t>Jin</a:t>
              </a:r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itchFamily="2" charset="-122"/>
                </a:rPr>
                <a:t> horizon PPT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endParaRPr>
            </a:p>
          </p:txBody>
        </p:sp>
        <p:sp>
          <p:nvSpPr>
            <p:cNvPr id="13379" name="Oval 59"/>
            <p:cNvSpPr>
              <a:spLocks noChangeArrowheads="1"/>
            </p:cNvSpPr>
            <p:nvPr/>
          </p:nvSpPr>
          <p:spPr bwMode="auto">
            <a:xfrm>
              <a:off x="76166" y="1924902"/>
              <a:ext cx="287683" cy="28768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AAA2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13380" name="Group 61"/>
            <p:cNvGrpSpPr/>
            <p:nvPr/>
          </p:nvGrpSpPr>
          <p:grpSpPr bwMode="auto">
            <a:xfrm>
              <a:off x="116492" y="1967472"/>
              <a:ext cx="207032" cy="233725"/>
              <a:chOff x="0" y="0"/>
              <a:chExt cx="1009650" cy="1139826"/>
            </a:xfrm>
          </p:grpSpPr>
          <p:sp>
            <p:nvSpPr>
              <p:cNvPr id="13387" name="Freeform 6"/>
              <p:cNvSpPr>
                <a:spLocks noEditPoints="1" noChangeArrowheads="1"/>
              </p:cNvSpPr>
              <p:nvPr/>
            </p:nvSpPr>
            <p:spPr bwMode="auto">
              <a:xfrm>
                <a:off x="274637" y="0"/>
                <a:ext cx="460375" cy="598488"/>
              </a:xfrm>
              <a:custGeom>
                <a:avLst/>
                <a:gdLst>
                  <a:gd name="T0" fmla="*/ 2147483647 w 122"/>
                  <a:gd name="T1" fmla="*/ 2147483647 h 159"/>
                  <a:gd name="T2" fmla="*/ 2147483647 w 122"/>
                  <a:gd name="T3" fmla="*/ 2147483647 h 159"/>
                  <a:gd name="T4" fmla="*/ 2147483647 w 122"/>
                  <a:gd name="T5" fmla="*/ 2147483647 h 159"/>
                  <a:gd name="T6" fmla="*/ 2147483647 w 122"/>
                  <a:gd name="T7" fmla="*/ 2147483647 h 159"/>
                  <a:gd name="T8" fmla="*/ 2147483647 w 122"/>
                  <a:gd name="T9" fmla="*/ 2147483647 h 159"/>
                  <a:gd name="T10" fmla="*/ 2147483647 w 122"/>
                  <a:gd name="T11" fmla="*/ 2147483647 h 159"/>
                  <a:gd name="T12" fmla="*/ 2147483647 w 122"/>
                  <a:gd name="T13" fmla="*/ 2147483647 h 159"/>
                  <a:gd name="T14" fmla="*/ 2147483647 w 122"/>
                  <a:gd name="T15" fmla="*/ 2147483647 h 159"/>
                  <a:gd name="T16" fmla="*/ 2147483647 w 122"/>
                  <a:gd name="T17" fmla="*/ 2147483647 h 159"/>
                  <a:gd name="T18" fmla="*/ 2147483647 w 122"/>
                  <a:gd name="T19" fmla="*/ 2147483647 h 159"/>
                  <a:gd name="T20" fmla="*/ 2147483647 w 122"/>
                  <a:gd name="T21" fmla="*/ 2147483647 h 159"/>
                  <a:gd name="T22" fmla="*/ 2147483647 w 122"/>
                  <a:gd name="T23" fmla="*/ 2147483647 h 159"/>
                  <a:gd name="T24" fmla="*/ 2147483647 w 122"/>
                  <a:gd name="T25" fmla="*/ 2147483647 h 159"/>
                  <a:gd name="T26" fmla="*/ 2147483647 w 122"/>
                  <a:gd name="T27" fmla="*/ 2147483647 h 159"/>
                  <a:gd name="T28" fmla="*/ 2147483647 w 122"/>
                  <a:gd name="T29" fmla="*/ 2147483647 h 159"/>
                  <a:gd name="T30" fmla="*/ 2147483647 w 122"/>
                  <a:gd name="T31" fmla="*/ 2147483647 h 1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2"/>
                  <a:gd name="T49" fmla="*/ 0 h 159"/>
                  <a:gd name="T50" fmla="*/ 122 w 122"/>
                  <a:gd name="T51" fmla="*/ 159 h 1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solidFill>
                <a:srgbClr val="00AA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3388" name="Freeform 8"/>
              <p:cNvSpPr>
                <a:spLocks noEditPoints="1" noChangeArrowheads="1"/>
              </p:cNvSpPr>
              <p:nvPr/>
            </p:nvSpPr>
            <p:spPr bwMode="auto">
              <a:xfrm>
                <a:off x="0" y="557213"/>
                <a:ext cx="1009650" cy="582613"/>
              </a:xfrm>
              <a:custGeom>
                <a:avLst/>
                <a:gdLst>
                  <a:gd name="T0" fmla="*/ 2147483647 w 268"/>
                  <a:gd name="T1" fmla="*/ 2147483647 h 155"/>
                  <a:gd name="T2" fmla="*/ 2147483647 w 268"/>
                  <a:gd name="T3" fmla="*/ 0 h 155"/>
                  <a:gd name="T4" fmla="*/ 2147483647 w 268"/>
                  <a:gd name="T5" fmla="*/ 2147483647 h 155"/>
                  <a:gd name="T6" fmla="*/ 2147483647 w 268"/>
                  <a:gd name="T7" fmla="*/ 2147483647 h 155"/>
                  <a:gd name="T8" fmla="*/ 2147483647 w 268"/>
                  <a:gd name="T9" fmla="*/ 2147483647 h 155"/>
                  <a:gd name="T10" fmla="*/ 2147483647 w 268"/>
                  <a:gd name="T11" fmla="*/ 2147483647 h 155"/>
                  <a:gd name="T12" fmla="*/ 2147483647 w 268"/>
                  <a:gd name="T13" fmla="*/ 2147483647 h 155"/>
                  <a:gd name="T14" fmla="*/ 2147483647 w 268"/>
                  <a:gd name="T15" fmla="*/ 2147483647 h 155"/>
                  <a:gd name="T16" fmla="*/ 2147483647 w 268"/>
                  <a:gd name="T17" fmla="*/ 2147483647 h 155"/>
                  <a:gd name="T18" fmla="*/ 2147483647 w 268"/>
                  <a:gd name="T19" fmla="*/ 2147483647 h 155"/>
                  <a:gd name="T20" fmla="*/ 2147483647 w 268"/>
                  <a:gd name="T21" fmla="*/ 2147483647 h 155"/>
                  <a:gd name="T22" fmla="*/ 2147483647 w 268"/>
                  <a:gd name="T23" fmla="*/ 2147483647 h 155"/>
                  <a:gd name="T24" fmla="*/ 2147483647 w 268"/>
                  <a:gd name="T25" fmla="*/ 2147483647 h 155"/>
                  <a:gd name="T26" fmla="*/ 2147483647 w 268"/>
                  <a:gd name="T27" fmla="*/ 2147483647 h 155"/>
                  <a:gd name="T28" fmla="*/ 2147483647 w 268"/>
                  <a:gd name="T29" fmla="*/ 2147483647 h 155"/>
                  <a:gd name="T30" fmla="*/ 2147483647 w 268"/>
                  <a:gd name="T31" fmla="*/ 2147483647 h 155"/>
                  <a:gd name="T32" fmla="*/ 2147483647 w 268"/>
                  <a:gd name="T33" fmla="*/ 2147483647 h 155"/>
                  <a:gd name="T34" fmla="*/ 2147483647 w 268"/>
                  <a:gd name="T35" fmla="*/ 2147483647 h 155"/>
                  <a:gd name="T36" fmla="*/ 2147483647 w 268"/>
                  <a:gd name="T37" fmla="*/ 2147483647 h 155"/>
                  <a:gd name="T38" fmla="*/ 2147483647 w 268"/>
                  <a:gd name="T39" fmla="*/ 2147483647 h 155"/>
                  <a:gd name="T40" fmla="*/ 2147483647 w 268"/>
                  <a:gd name="T41" fmla="*/ 2147483647 h 155"/>
                  <a:gd name="T42" fmla="*/ 2147483647 w 268"/>
                  <a:gd name="T43" fmla="*/ 2147483647 h 1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8"/>
                  <a:gd name="T67" fmla="*/ 0 h 155"/>
                  <a:gd name="T68" fmla="*/ 268 w 268"/>
                  <a:gd name="T69" fmla="*/ 155 h 15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solidFill>
                <a:srgbClr val="00AA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3389" name="Freeform 9"/>
              <p:cNvSpPr>
                <a:spLocks noChangeArrowheads="1"/>
              </p:cNvSpPr>
              <p:nvPr/>
            </p:nvSpPr>
            <p:spPr bwMode="auto">
              <a:xfrm>
                <a:off x="447675" y="654050"/>
                <a:ext cx="117475" cy="87313"/>
              </a:xfrm>
              <a:custGeom>
                <a:avLst/>
                <a:gdLst>
                  <a:gd name="T0" fmla="*/ 2147483647 w 31"/>
                  <a:gd name="T1" fmla="*/ 2147483647 h 23"/>
                  <a:gd name="T2" fmla="*/ 2147483647 w 31"/>
                  <a:gd name="T3" fmla="*/ 2147483647 h 23"/>
                  <a:gd name="T4" fmla="*/ 2147483647 w 31"/>
                  <a:gd name="T5" fmla="*/ 2147483647 h 23"/>
                  <a:gd name="T6" fmla="*/ 2147483647 w 31"/>
                  <a:gd name="T7" fmla="*/ 2147483647 h 23"/>
                  <a:gd name="T8" fmla="*/ 2147483647 w 31"/>
                  <a:gd name="T9" fmla="*/ 214748364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23"/>
                  <a:gd name="T17" fmla="*/ 31 w 3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solidFill>
                <a:srgbClr val="00AA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381" name="Freeform 62"/>
            <p:cNvSpPr>
              <a:spLocks noChangeArrowheads="1"/>
            </p:cNvSpPr>
            <p:nvPr/>
          </p:nvSpPr>
          <p:spPr bwMode="auto">
            <a:xfrm>
              <a:off x="123162" y="2174469"/>
              <a:ext cx="193692" cy="38116"/>
            </a:xfrm>
            <a:custGeom>
              <a:avLst/>
              <a:gdLst>
                <a:gd name="T0" fmla="*/ 0 w 944594"/>
                <a:gd name="T1" fmla="*/ 0 h 185883"/>
                <a:gd name="T2" fmla="*/ 8144 w 944594"/>
                <a:gd name="T3" fmla="*/ 0 h 185883"/>
                <a:gd name="T4" fmla="*/ 7454 w 944594"/>
                <a:gd name="T5" fmla="*/ 570 h 185883"/>
                <a:gd name="T6" fmla="*/ 4072 w 944594"/>
                <a:gd name="T7" fmla="*/ 1603 h 185883"/>
                <a:gd name="T8" fmla="*/ 691 w 944594"/>
                <a:gd name="T9" fmla="*/ 570 h 1858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4594"/>
                <a:gd name="T16" fmla="*/ 0 h 185883"/>
                <a:gd name="T17" fmla="*/ 944594 w 944594"/>
                <a:gd name="T18" fmla="*/ 185883 h 1858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4594" h="185883">
                  <a:moveTo>
                    <a:pt x="0" y="0"/>
                  </a:moveTo>
                  <a:lnTo>
                    <a:pt x="944594" y="0"/>
                  </a:lnTo>
                  <a:lnTo>
                    <a:pt x="864504" y="66080"/>
                  </a:lnTo>
                  <a:cubicBezTo>
                    <a:pt x="752546" y="141718"/>
                    <a:pt x="617579" y="185883"/>
                    <a:pt x="472297" y="185883"/>
                  </a:cubicBezTo>
                  <a:cubicBezTo>
                    <a:pt x="327015" y="185883"/>
                    <a:pt x="192048" y="141718"/>
                    <a:pt x="80090" y="660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A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3382" name="Oval 59"/>
            <p:cNvSpPr>
              <a:spLocks noChangeArrowheads="1"/>
            </p:cNvSpPr>
            <p:nvPr/>
          </p:nvSpPr>
          <p:spPr bwMode="auto">
            <a:xfrm>
              <a:off x="1025768" y="1924902"/>
              <a:ext cx="287683" cy="28768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AAA2"/>
              </a:solidFill>
              <a:bevel/>
            </a:ln>
          </p:spPr>
          <p:txBody>
            <a:bodyPr anchor="ctr"/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3383" name="Freeform 62"/>
            <p:cNvSpPr>
              <a:spLocks noChangeArrowheads="1"/>
            </p:cNvSpPr>
            <p:nvPr/>
          </p:nvSpPr>
          <p:spPr bwMode="auto">
            <a:xfrm>
              <a:off x="1072764" y="2174469"/>
              <a:ext cx="193692" cy="38116"/>
            </a:xfrm>
            <a:custGeom>
              <a:avLst/>
              <a:gdLst>
                <a:gd name="T0" fmla="*/ 0 w 944594"/>
                <a:gd name="T1" fmla="*/ 0 h 185883"/>
                <a:gd name="T2" fmla="*/ 8144 w 944594"/>
                <a:gd name="T3" fmla="*/ 0 h 185883"/>
                <a:gd name="T4" fmla="*/ 7454 w 944594"/>
                <a:gd name="T5" fmla="*/ 570 h 185883"/>
                <a:gd name="T6" fmla="*/ 4072 w 944594"/>
                <a:gd name="T7" fmla="*/ 1603 h 185883"/>
                <a:gd name="T8" fmla="*/ 691 w 944594"/>
                <a:gd name="T9" fmla="*/ 570 h 1858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4594"/>
                <a:gd name="T16" fmla="*/ 0 h 185883"/>
                <a:gd name="T17" fmla="*/ 944594 w 944594"/>
                <a:gd name="T18" fmla="*/ 185883 h 1858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4594" h="185883">
                  <a:moveTo>
                    <a:pt x="0" y="0"/>
                  </a:moveTo>
                  <a:lnTo>
                    <a:pt x="944594" y="0"/>
                  </a:lnTo>
                  <a:lnTo>
                    <a:pt x="864504" y="66080"/>
                  </a:lnTo>
                  <a:cubicBezTo>
                    <a:pt x="752546" y="141718"/>
                    <a:pt x="617579" y="185883"/>
                    <a:pt x="472297" y="185883"/>
                  </a:cubicBezTo>
                  <a:cubicBezTo>
                    <a:pt x="327015" y="185883"/>
                    <a:pt x="192048" y="141718"/>
                    <a:pt x="80090" y="660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A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3384" name="Freeform 17"/>
            <p:cNvSpPr>
              <a:spLocks noEditPoints="1" noChangeArrowheads="1"/>
            </p:cNvSpPr>
            <p:nvPr/>
          </p:nvSpPr>
          <p:spPr bwMode="auto">
            <a:xfrm>
              <a:off x="1065344" y="1956455"/>
              <a:ext cx="208531" cy="244741"/>
            </a:xfrm>
            <a:custGeom>
              <a:avLst/>
              <a:gdLst>
                <a:gd name="T0" fmla="*/ 2147483647 w 272"/>
                <a:gd name="T1" fmla="*/ 2147483647 h 320"/>
                <a:gd name="T2" fmla="*/ 2147483647 w 272"/>
                <a:gd name="T3" fmla="*/ 2147483647 h 320"/>
                <a:gd name="T4" fmla="*/ 2147483647 w 272"/>
                <a:gd name="T5" fmla="*/ 2147483647 h 320"/>
                <a:gd name="T6" fmla="*/ 2147483647 w 272"/>
                <a:gd name="T7" fmla="*/ 2147483647 h 320"/>
                <a:gd name="T8" fmla="*/ 1802673829 w 272"/>
                <a:gd name="T9" fmla="*/ 2147483647 h 320"/>
                <a:gd name="T10" fmla="*/ 2147483647 w 272"/>
                <a:gd name="T11" fmla="*/ 2147483647 h 320"/>
                <a:gd name="T12" fmla="*/ 2147483647 w 272"/>
                <a:gd name="T13" fmla="*/ 2147483647 h 320"/>
                <a:gd name="T14" fmla="*/ 2147483647 w 272"/>
                <a:gd name="T15" fmla="*/ 2147483647 h 320"/>
                <a:gd name="T16" fmla="*/ 2147483647 w 272"/>
                <a:gd name="T17" fmla="*/ 2147483647 h 320"/>
                <a:gd name="T18" fmla="*/ 2147483647 w 272"/>
                <a:gd name="T19" fmla="*/ 2147483647 h 320"/>
                <a:gd name="T20" fmla="*/ 2147483647 w 272"/>
                <a:gd name="T21" fmla="*/ 2147483647 h 320"/>
                <a:gd name="T22" fmla="*/ 2147483647 w 272"/>
                <a:gd name="T23" fmla="*/ 2147483647 h 320"/>
                <a:gd name="T24" fmla="*/ 2147483647 w 272"/>
                <a:gd name="T25" fmla="*/ 2147483647 h 320"/>
                <a:gd name="T26" fmla="*/ 2147483647 w 272"/>
                <a:gd name="T27" fmla="*/ 2147483647 h 320"/>
                <a:gd name="T28" fmla="*/ 2147483647 w 272"/>
                <a:gd name="T29" fmla="*/ 2147483647 h 320"/>
                <a:gd name="T30" fmla="*/ 2147483647 w 272"/>
                <a:gd name="T31" fmla="*/ 2147483647 h 320"/>
                <a:gd name="T32" fmla="*/ 2147483647 w 272"/>
                <a:gd name="T33" fmla="*/ 2147483647 h 320"/>
                <a:gd name="T34" fmla="*/ 2147483647 w 272"/>
                <a:gd name="T35" fmla="*/ 2147483647 h 320"/>
                <a:gd name="T36" fmla="*/ 2147483647 w 272"/>
                <a:gd name="T37" fmla="*/ 2147483647 h 320"/>
                <a:gd name="T38" fmla="*/ 2147483647 w 272"/>
                <a:gd name="T39" fmla="*/ 2147483647 h 320"/>
                <a:gd name="T40" fmla="*/ 2147483647 w 272"/>
                <a:gd name="T41" fmla="*/ 2147483647 h 320"/>
                <a:gd name="T42" fmla="*/ 2147483647 w 272"/>
                <a:gd name="T43" fmla="*/ 2147483647 h 320"/>
                <a:gd name="T44" fmla="*/ 2147483647 w 272"/>
                <a:gd name="T45" fmla="*/ 2147483647 h 320"/>
                <a:gd name="T46" fmla="*/ 2147483647 w 272"/>
                <a:gd name="T47" fmla="*/ 2147483647 h 320"/>
                <a:gd name="T48" fmla="*/ 2147483647 w 272"/>
                <a:gd name="T49" fmla="*/ 2147483647 h 320"/>
                <a:gd name="T50" fmla="*/ 2147483647 w 272"/>
                <a:gd name="T51" fmla="*/ 2147483647 h 320"/>
                <a:gd name="T52" fmla="*/ 2147483647 w 272"/>
                <a:gd name="T53" fmla="*/ 2147483647 h 320"/>
                <a:gd name="T54" fmla="*/ 2147483647 w 272"/>
                <a:gd name="T55" fmla="*/ 2147483647 h 320"/>
                <a:gd name="T56" fmla="*/ 2147483647 w 272"/>
                <a:gd name="T57" fmla="*/ 2147483647 h 320"/>
                <a:gd name="T58" fmla="*/ 2147483647 w 272"/>
                <a:gd name="T59" fmla="*/ 2147483647 h 320"/>
                <a:gd name="T60" fmla="*/ 2147483647 w 272"/>
                <a:gd name="T61" fmla="*/ 2147483647 h 320"/>
                <a:gd name="T62" fmla="*/ 2147483647 w 272"/>
                <a:gd name="T63" fmla="*/ 2147483647 h 320"/>
                <a:gd name="T64" fmla="*/ 2147483647 w 272"/>
                <a:gd name="T65" fmla="*/ 2147483647 h 320"/>
                <a:gd name="T66" fmla="*/ 2147483647 w 272"/>
                <a:gd name="T67" fmla="*/ 2147483647 h 320"/>
                <a:gd name="T68" fmla="*/ 2147483647 w 272"/>
                <a:gd name="T69" fmla="*/ 2147483647 h 320"/>
                <a:gd name="T70" fmla="*/ 2147483647 w 272"/>
                <a:gd name="T71" fmla="*/ 2147483647 h 320"/>
                <a:gd name="T72" fmla="*/ 2147483647 w 272"/>
                <a:gd name="T73" fmla="*/ 2147483647 h 320"/>
                <a:gd name="T74" fmla="*/ 2147483647 w 272"/>
                <a:gd name="T75" fmla="*/ 2147483647 h 320"/>
                <a:gd name="T76" fmla="*/ 2147483647 w 272"/>
                <a:gd name="T77" fmla="*/ 2147483647 h 320"/>
                <a:gd name="T78" fmla="*/ 2147483647 w 272"/>
                <a:gd name="T79" fmla="*/ 2147483647 h 320"/>
                <a:gd name="T80" fmla="*/ 2147483647 w 272"/>
                <a:gd name="T81" fmla="*/ 2147483647 h 320"/>
                <a:gd name="T82" fmla="*/ 2147483647 w 272"/>
                <a:gd name="T83" fmla="*/ 2147483647 h 320"/>
                <a:gd name="T84" fmla="*/ 2147483647 w 272"/>
                <a:gd name="T85" fmla="*/ 2147483647 h 320"/>
                <a:gd name="T86" fmla="*/ 2147483647 w 272"/>
                <a:gd name="T87" fmla="*/ 2147483647 h 320"/>
                <a:gd name="T88" fmla="*/ 2147483647 w 272"/>
                <a:gd name="T89" fmla="*/ 2147483647 h 320"/>
                <a:gd name="T90" fmla="*/ 2147483647 w 272"/>
                <a:gd name="T91" fmla="*/ 2147483647 h 320"/>
                <a:gd name="T92" fmla="*/ 2147483647 w 272"/>
                <a:gd name="T93" fmla="*/ 2147483647 h 320"/>
                <a:gd name="T94" fmla="*/ 2147483647 w 272"/>
                <a:gd name="T95" fmla="*/ 2147483647 h 320"/>
                <a:gd name="T96" fmla="*/ 2147483647 w 272"/>
                <a:gd name="T97" fmla="*/ 2147483647 h 320"/>
                <a:gd name="T98" fmla="*/ 2147483647 w 272"/>
                <a:gd name="T99" fmla="*/ 2147483647 h 320"/>
                <a:gd name="T100" fmla="*/ 2147483647 w 272"/>
                <a:gd name="T101" fmla="*/ 2147483647 h 320"/>
                <a:gd name="T102" fmla="*/ 2147483647 w 272"/>
                <a:gd name="T103" fmla="*/ 2147483647 h 320"/>
                <a:gd name="T104" fmla="*/ 2147483647 w 272"/>
                <a:gd name="T105" fmla="*/ 2147483647 h 320"/>
                <a:gd name="T106" fmla="*/ 2147483647 w 272"/>
                <a:gd name="T107" fmla="*/ 2147483647 h 320"/>
                <a:gd name="T108" fmla="*/ 2147483647 w 272"/>
                <a:gd name="T109" fmla="*/ 2147483647 h 3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2"/>
                <a:gd name="T166" fmla="*/ 0 h 320"/>
                <a:gd name="T167" fmla="*/ 272 w 272"/>
                <a:gd name="T168" fmla="*/ 320 h 32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solidFill>
              <a:srgbClr val="00A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3385" name="文本框 114"/>
            <p:cNvSpPr>
              <a:spLocks noChangeArrowheads="1"/>
            </p:cNvSpPr>
            <p:nvPr/>
          </p:nvSpPr>
          <p:spPr bwMode="auto">
            <a:xfrm>
              <a:off x="370298" y="1864210"/>
              <a:ext cx="666808" cy="369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dirty="0"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itchFamily="2" charset="-122"/>
                </a:rPr>
                <a:t>56%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endParaRPr>
            </a:p>
          </p:txBody>
        </p:sp>
        <p:sp>
          <p:nvSpPr>
            <p:cNvPr id="13386" name="文本框 115"/>
            <p:cNvSpPr>
              <a:spLocks noChangeArrowheads="1"/>
            </p:cNvSpPr>
            <p:nvPr/>
          </p:nvSpPr>
          <p:spPr bwMode="auto">
            <a:xfrm>
              <a:off x="1296620" y="1864210"/>
              <a:ext cx="666808" cy="369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itchFamily="2" charset="-122"/>
                </a:rPr>
                <a:t>44%</a:t>
              </a:r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endParaRPr>
            </a:p>
          </p:txBody>
        </p:sp>
      </p:grpSp>
      <p:grpSp>
        <p:nvGrpSpPr>
          <p:cNvPr id="14365" name="Group 68"/>
          <p:cNvGrpSpPr/>
          <p:nvPr/>
        </p:nvGrpSpPr>
        <p:grpSpPr bwMode="auto">
          <a:xfrm flipH="1">
            <a:off x="1881188" y="2008188"/>
            <a:ext cx="1089025" cy="584200"/>
            <a:chOff x="0" y="0"/>
            <a:chExt cx="3418890" cy="1139764"/>
          </a:xfrm>
        </p:grpSpPr>
        <p:grpSp>
          <p:nvGrpSpPr>
            <p:cNvPr id="13361" name="Group 37"/>
            <p:cNvGrpSpPr/>
            <p:nvPr/>
          </p:nvGrpSpPr>
          <p:grpSpPr bwMode="auto">
            <a:xfrm rot="-10186948">
              <a:off x="754436" y="0"/>
              <a:ext cx="2664454" cy="1139764"/>
              <a:chOff x="0" y="0"/>
              <a:chExt cx="4790" cy="2049"/>
            </a:xfrm>
          </p:grpSpPr>
          <p:sp>
            <p:nvSpPr>
              <p:cNvPr id="13368" name="Freeform 38"/>
              <p:cNvSpPr>
                <a:spLocks noChangeArrowheads="1"/>
              </p:cNvSpPr>
              <p:nvPr/>
            </p:nvSpPr>
            <p:spPr bwMode="auto">
              <a:xfrm>
                <a:off x="2821" y="796"/>
                <a:ext cx="35" cy="15"/>
              </a:xfrm>
              <a:custGeom>
                <a:avLst/>
                <a:gdLst>
                  <a:gd name="T0" fmla="*/ 86 w 15"/>
                  <a:gd name="T1" fmla="*/ 0 h 6"/>
                  <a:gd name="T2" fmla="*/ 86 w 15"/>
                  <a:gd name="T3" fmla="*/ 0 h 6"/>
                  <a:gd name="T4" fmla="*/ 0 60000 65536"/>
                  <a:gd name="T5" fmla="*/ 0 60000 65536"/>
                  <a:gd name="T6" fmla="*/ 0 w 15"/>
                  <a:gd name="T7" fmla="*/ 0 h 6"/>
                  <a:gd name="T8" fmla="*/ 15 w 1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" h="6">
                    <a:moveTo>
                      <a:pt x="7" y="0"/>
                    </a:moveTo>
                    <a:cubicBezTo>
                      <a:pt x="0" y="3"/>
                      <a:pt x="15" y="6"/>
                      <a:pt x="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3369" name="Freeform 39"/>
              <p:cNvSpPr>
                <a:spLocks noChangeArrowheads="1"/>
              </p:cNvSpPr>
              <p:nvPr/>
            </p:nvSpPr>
            <p:spPr bwMode="auto">
              <a:xfrm>
                <a:off x="4212" y="322"/>
                <a:ext cx="19" cy="1"/>
              </a:xfrm>
              <a:custGeom>
                <a:avLst/>
                <a:gdLst>
                  <a:gd name="T0" fmla="*/ 57 w 8"/>
                  <a:gd name="T1" fmla="*/ 0 h 1"/>
                  <a:gd name="T2" fmla="*/ 0 w 8"/>
                  <a:gd name="T3" fmla="*/ 0 h 1"/>
                  <a:gd name="T4" fmla="*/ 57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4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4" y="0"/>
                      <a:pt x="8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3370" name="Freeform 40"/>
              <p:cNvSpPr>
                <a:spLocks noChangeArrowheads="1"/>
              </p:cNvSpPr>
              <p:nvPr/>
            </p:nvSpPr>
            <p:spPr bwMode="auto">
              <a:xfrm>
                <a:off x="4193" y="322"/>
                <a:ext cx="19" cy="2"/>
              </a:xfrm>
              <a:custGeom>
                <a:avLst/>
                <a:gdLst>
                  <a:gd name="T0" fmla="*/ 95 w 8"/>
                  <a:gd name="T1" fmla="*/ 8 h 1"/>
                  <a:gd name="T2" fmla="*/ 107 w 8"/>
                  <a:gd name="T3" fmla="*/ 0 h 1"/>
                  <a:gd name="T4" fmla="*/ 95 w 8"/>
                  <a:gd name="T5" fmla="*/ 8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7" y="1"/>
                    </a:moveTo>
                    <a:cubicBezTo>
                      <a:pt x="8" y="1"/>
                      <a:pt x="8" y="1"/>
                      <a:pt x="8" y="0"/>
                    </a:cubicBezTo>
                    <a:cubicBezTo>
                      <a:pt x="4" y="1"/>
                      <a:pt x="0" y="1"/>
                      <a:pt x="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3371" name="Freeform 41"/>
              <p:cNvSpPr>
                <a:spLocks noChangeArrowheads="1"/>
              </p:cNvSpPr>
              <p:nvPr/>
            </p:nvSpPr>
            <p:spPr bwMode="auto">
              <a:xfrm>
                <a:off x="0" y="259"/>
                <a:ext cx="4790" cy="1790"/>
              </a:xfrm>
              <a:custGeom>
                <a:avLst/>
                <a:gdLst>
                  <a:gd name="T0" fmla="*/ 26383 w 2028"/>
                  <a:gd name="T1" fmla="*/ 380 h 758"/>
                  <a:gd name="T2" fmla="*/ 25601 w 2028"/>
                  <a:gd name="T3" fmla="*/ 279 h 758"/>
                  <a:gd name="T4" fmla="*/ 24507 w 2028"/>
                  <a:gd name="T5" fmla="*/ 40 h 758"/>
                  <a:gd name="T6" fmla="*/ 23430 w 2028"/>
                  <a:gd name="T7" fmla="*/ 50 h 758"/>
                  <a:gd name="T8" fmla="*/ 22823 w 2028"/>
                  <a:gd name="T9" fmla="*/ 250 h 758"/>
                  <a:gd name="T10" fmla="*/ 22186 w 2028"/>
                  <a:gd name="T11" fmla="*/ 319 h 758"/>
                  <a:gd name="T12" fmla="*/ 20965 w 2028"/>
                  <a:gd name="T13" fmla="*/ 40 h 758"/>
                  <a:gd name="T14" fmla="*/ 20121 w 2028"/>
                  <a:gd name="T15" fmla="*/ 590 h 758"/>
                  <a:gd name="T16" fmla="*/ 19949 w 2028"/>
                  <a:gd name="T17" fmla="*/ 1228 h 758"/>
                  <a:gd name="T18" fmla="*/ 19805 w 2028"/>
                  <a:gd name="T19" fmla="*/ 1752 h 758"/>
                  <a:gd name="T20" fmla="*/ 19174 w 2028"/>
                  <a:gd name="T21" fmla="*/ 2175 h 758"/>
                  <a:gd name="T22" fmla="*/ 18683 w 2028"/>
                  <a:gd name="T23" fmla="*/ 2990 h 758"/>
                  <a:gd name="T24" fmla="*/ 18326 w 2028"/>
                  <a:gd name="T25" fmla="*/ 3686 h 758"/>
                  <a:gd name="T26" fmla="*/ 17629 w 2028"/>
                  <a:gd name="T27" fmla="*/ 3686 h 758"/>
                  <a:gd name="T28" fmla="*/ 16430 w 2028"/>
                  <a:gd name="T29" fmla="*/ 3887 h 758"/>
                  <a:gd name="T30" fmla="*/ 15627 w 2028"/>
                  <a:gd name="T31" fmla="*/ 3899 h 758"/>
                  <a:gd name="T32" fmla="*/ 14387 w 2028"/>
                  <a:gd name="T33" fmla="*/ 3937 h 758"/>
                  <a:gd name="T34" fmla="*/ 13583 w 2028"/>
                  <a:gd name="T35" fmla="*/ 4121 h 758"/>
                  <a:gd name="T36" fmla="*/ 12809 w 2028"/>
                  <a:gd name="T37" fmla="*/ 4595 h 758"/>
                  <a:gd name="T38" fmla="*/ 12424 w 2028"/>
                  <a:gd name="T39" fmla="*/ 5018 h 758"/>
                  <a:gd name="T40" fmla="*/ 12256 w 2028"/>
                  <a:gd name="T41" fmla="*/ 5476 h 758"/>
                  <a:gd name="T42" fmla="*/ 11727 w 2028"/>
                  <a:gd name="T43" fmla="*/ 5370 h 758"/>
                  <a:gd name="T44" fmla="*/ 11162 w 2028"/>
                  <a:gd name="T45" fmla="*/ 5542 h 758"/>
                  <a:gd name="T46" fmla="*/ 10990 w 2028"/>
                  <a:gd name="T47" fmla="*/ 6201 h 758"/>
                  <a:gd name="T48" fmla="*/ 10041 w 2028"/>
                  <a:gd name="T49" fmla="*/ 6279 h 758"/>
                  <a:gd name="T50" fmla="*/ 9474 w 2028"/>
                  <a:gd name="T51" fmla="*/ 6423 h 758"/>
                  <a:gd name="T52" fmla="*/ 9221 w 2028"/>
                  <a:gd name="T53" fmla="*/ 7061 h 758"/>
                  <a:gd name="T54" fmla="*/ 8803 w 2028"/>
                  <a:gd name="T55" fmla="*/ 7417 h 758"/>
                  <a:gd name="T56" fmla="*/ 8524 w 2028"/>
                  <a:gd name="T57" fmla="*/ 7942 h 758"/>
                  <a:gd name="T58" fmla="*/ 8106 w 2028"/>
                  <a:gd name="T59" fmla="*/ 8098 h 758"/>
                  <a:gd name="T60" fmla="*/ 7197 w 2028"/>
                  <a:gd name="T61" fmla="*/ 8098 h 758"/>
                  <a:gd name="T62" fmla="*/ 5853 w 2028"/>
                  <a:gd name="T63" fmla="*/ 8426 h 758"/>
                  <a:gd name="T64" fmla="*/ 4837 w 2028"/>
                  <a:gd name="T65" fmla="*/ 8364 h 758"/>
                  <a:gd name="T66" fmla="*/ 3359 w 2028"/>
                  <a:gd name="T67" fmla="*/ 8282 h 758"/>
                  <a:gd name="T68" fmla="*/ 2053 w 2028"/>
                  <a:gd name="T69" fmla="*/ 8598 h 758"/>
                  <a:gd name="T70" fmla="*/ 1462 w 2028"/>
                  <a:gd name="T71" fmla="*/ 8532 h 758"/>
                  <a:gd name="T72" fmla="*/ 687 w 2028"/>
                  <a:gd name="T73" fmla="*/ 8258 h 758"/>
                  <a:gd name="T74" fmla="*/ 172 w 2028"/>
                  <a:gd name="T75" fmla="*/ 7680 h 758"/>
                  <a:gd name="T76" fmla="*/ 28 w 2028"/>
                  <a:gd name="T77" fmla="*/ 8388 h 758"/>
                  <a:gd name="T78" fmla="*/ 1105 w 2028"/>
                  <a:gd name="T79" fmla="*/ 9335 h 758"/>
                  <a:gd name="T80" fmla="*/ 3085 w 2028"/>
                  <a:gd name="T81" fmla="*/ 9654 h 758"/>
                  <a:gd name="T82" fmla="*/ 4981 w 2028"/>
                  <a:gd name="T83" fmla="*/ 9743 h 758"/>
                  <a:gd name="T84" fmla="*/ 6415 w 2028"/>
                  <a:gd name="T85" fmla="*/ 9314 h 758"/>
                  <a:gd name="T86" fmla="*/ 7537 w 2028"/>
                  <a:gd name="T87" fmla="*/ 9625 h 758"/>
                  <a:gd name="T88" fmla="*/ 8590 w 2028"/>
                  <a:gd name="T89" fmla="*/ 9207 h 758"/>
                  <a:gd name="T90" fmla="*/ 8881 w 2028"/>
                  <a:gd name="T91" fmla="*/ 8704 h 758"/>
                  <a:gd name="T92" fmla="*/ 9578 w 2028"/>
                  <a:gd name="T93" fmla="*/ 7757 h 758"/>
                  <a:gd name="T94" fmla="*/ 10950 w 2028"/>
                  <a:gd name="T95" fmla="*/ 7479 h 758"/>
                  <a:gd name="T96" fmla="*/ 12424 w 2028"/>
                  <a:gd name="T97" fmla="*/ 7099 h 758"/>
                  <a:gd name="T98" fmla="*/ 13652 w 2028"/>
                  <a:gd name="T99" fmla="*/ 6636 h 758"/>
                  <a:gd name="T100" fmla="*/ 14493 w 2028"/>
                  <a:gd name="T101" fmla="*/ 5271 h 758"/>
                  <a:gd name="T102" fmla="*/ 15480 w 2028"/>
                  <a:gd name="T103" fmla="*/ 4673 h 758"/>
                  <a:gd name="T104" fmla="*/ 17736 w 2028"/>
                  <a:gd name="T105" fmla="*/ 4886 h 758"/>
                  <a:gd name="T106" fmla="*/ 19030 w 2028"/>
                  <a:gd name="T107" fmla="*/ 4277 h 758"/>
                  <a:gd name="T108" fmla="*/ 19765 w 2028"/>
                  <a:gd name="T109" fmla="*/ 3306 h 758"/>
                  <a:gd name="T110" fmla="*/ 21177 w 2028"/>
                  <a:gd name="T111" fmla="*/ 2737 h 758"/>
                  <a:gd name="T112" fmla="*/ 22124 w 2028"/>
                  <a:gd name="T113" fmla="*/ 2147 h 758"/>
                  <a:gd name="T114" fmla="*/ 22545 w 2028"/>
                  <a:gd name="T115" fmla="*/ 1540 h 758"/>
                  <a:gd name="T116" fmla="*/ 23598 w 2028"/>
                  <a:gd name="T117" fmla="*/ 1200 h 758"/>
                  <a:gd name="T118" fmla="*/ 24970 w 2028"/>
                  <a:gd name="T119" fmla="*/ 1159 h 758"/>
                  <a:gd name="T120" fmla="*/ 25814 w 2028"/>
                  <a:gd name="T121" fmla="*/ 775 h 758"/>
                  <a:gd name="T122" fmla="*/ 26548 w 2028"/>
                  <a:gd name="T123" fmla="*/ 463 h 75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028"/>
                  <a:gd name="T187" fmla="*/ 0 h 758"/>
                  <a:gd name="T188" fmla="*/ 2028 w 2028"/>
                  <a:gd name="T189" fmla="*/ 758 h 75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028" h="758">
                    <a:moveTo>
                      <a:pt x="2015" y="35"/>
                    </a:moveTo>
                    <a:cubicBezTo>
                      <a:pt x="1996" y="35"/>
                      <a:pt x="2002" y="29"/>
                      <a:pt x="2002" y="29"/>
                    </a:cubicBezTo>
                    <a:cubicBezTo>
                      <a:pt x="2002" y="29"/>
                      <a:pt x="1975" y="24"/>
                      <a:pt x="1954" y="21"/>
                    </a:cubicBezTo>
                    <a:cubicBezTo>
                      <a:pt x="1932" y="19"/>
                      <a:pt x="1954" y="21"/>
                      <a:pt x="1943" y="21"/>
                    </a:cubicBezTo>
                    <a:cubicBezTo>
                      <a:pt x="1932" y="21"/>
                      <a:pt x="1887" y="1"/>
                      <a:pt x="1887" y="1"/>
                    </a:cubicBezTo>
                    <a:cubicBezTo>
                      <a:pt x="1887" y="1"/>
                      <a:pt x="1876" y="3"/>
                      <a:pt x="1860" y="3"/>
                    </a:cubicBezTo>
                    <a:cubicBezTo>
                      <a:pt x="1844" y="3"/>
                      <a:pt x="1836" y="0"/>
                      <a:pt x="1794" y="3"/>
                    </a:cubicBezTo>
                    <a:cubicBezTo>
                      <a:pt x="1786" y="3"/>
                      <a:pt x="1781" y="3"/>
                      <a:pt x="1778" y="4"/>
                    </a:cubicBezTo>
                    <a:cubicBezTo>
                      <a:pt x="1771" y="7"/>
                      <a:pt x="1766" y="16"/>
                      <a:pt x="1748" y="19"/>
                    </a:cubicBezTo>
                    <a:cubicBezTo>
                      <a:pt x="1727" y="21"/>
                      <a:pt x="1748" y="19"/>
                      <a:pt x="1732" y="19"/>
                    </a:cubicBezTo>
                    <a:cubicBezTo>
                      <a:pt x="1716" y="19"/>
                      <a:pt x="1719" y="24"/>
                      <a:pt x="1703" y="24"/>
                    </a:cubicBezTo>
                    <a:cubicBezTo>
                      <a:pt x="1687" y="24"/>
                      <a:pt x="1703" y="24"/>
                      <a:pt x="1684" y="24"/>
                    </a:cubicBezTo>
                    <a:cubicBezTo>
                      <a:pt x="1666" y="24"/>
                      <a:pt x="1655" y="13"/>
                      <a:pt x="1655" y="13"/>
                    </a:cubicBezTo>
                    <a:cubicBezTo>
                      <a:pt x="1655" y="13"/>
                      <a:pt x="1628" y="3"/>
                      <a:pt x="1591" y="3"/>
                    </a:cubicBezTo>
                    <a:cubicBezTo>
                      <a:pt x="1554" y="3"/>
                      <a:pt x="1527" y="16"/>
                      <a:pt x="1527" y="16"/>
                    </a:cubicBezTo>
                    <a:cubicBezTo>
                      <a:pt x="1527" y="45"/>
                      <a:pt x="1527" y="45"/>
                      <a:pt x="1527" y="45"/>
                    </a:cubicBezTo>
                    <a:cubicBezTo>
                      <a:pt x="1516" y="83"/>
                      <a:pt x="1516" y="83"/>
                      <a:pt x="1516" y="83"/>
                    </a:cubicBezTo>
                    <a:cubicBezTo>
                      <a:pt x="1516" y="83"/>
                      <a:pt x="1516" y="83"/>
                      <a:pt x="1514" y="93"/>
                    </a:cubicBezTo>
                    <a:cubicBezTo>
                      <a:pt x="1511" y="104"/>
                      <a:pt x="1514" y="104"/>
                      <a:pt x="1514" y="104"/>
                    </a:cubicBezTo>
                    <a:cubicBezTo>
                      <a:pt x="1514" y="104"/>
                      <a:pt x="1508" y="120"/>
                      <a:pt x="1503" y="133"/>
                    </a:cubicBezTo>
                    <a:cubicBezTo>
                      <a:pt x="1498" y="147"/>
                      <a:pt x="1503" y="133"/>
                      <a:pt x="1479" y="149"/>
                    </a:cubicBezTo>
                    <a:cubicBezTo>
                      <a:pt x="1455" y="165"/>
                      <a:pt x="1479" y="149"/>
                      <a:pt x="1455" y="165"/>
                    </a:cubicBezTo>
                    <a:cubicBezTo>
                      <a:pt x="1431" y="181"/>
                      <a:pt x="1455" y="165"/>
                      <a:pt x="1436" y="187"/>
                    </a:cubicBezTo>
                    <a:cubicBezTo>
                      <a:pt x="1418" y="208"/>
                      <a:pt x="1428" y="203"/>
                      <a:pt x="1418" y="227"/>
                    </a:cubicBezTo>
                    <a:cubicBezTo>
                      <a:pt x="1407" y="251"/>
                      <a:pt x="1412" y="237"/>
                      <a:pt x="1404" y="251"/>
                    </a:cubicBezTo>
                    <a:cubicBezTo>
                      <a:pt x="1396" y="264"/>
                      <a:pt x="1399" y="261"/>
                      <a:pt x="1391" y="280"/>
                    </a:cubicBezTo>
                    <a:cubicBezTo>
                      <a:pt x="1383" y="299"/>
                      <a:pt x="1380" y="277"/>
                      <a:pt x="1367" y="280"/>
                    </a:cubicBezTo>
                    <a:cubicBezTo>
                      <a:pt x="1354" y="283"/>
                      <a:pt x="1348" y="280"/>
                      <a:pt x="1338" y="280"/>
                    </a:cubicBezTo>
                    <a:cubicBezTo>
                      <a:pt x="1327" y="280"/>
                      <a:pt x="1303" y="283"/>
                      <a:pt x="1282" y="293"/>
                    </a:cubicBezTo>
                    <a:cubicBezTo>
                      <a:pt x="1260" y="304"/>
                      <a:pt x="1263" y="285"/>
                      <a:pt x="1247" y="295"/>
                    </a:cubicBezTo>
                    <a:cubicBezTo>
                      <a:pt x="1231" y="305"/>
                      <a:pt x="1228" y="288"/>
                      <a:pt x="1210" y="295"/>
                    </a:cubicBezTo>
                    <a:cubicBezTo>
                      <a:pt x="1191" y="302"/>
                      <a:pt x="1194" y="301"/>
                      <a:pt x="1186" y="296"/>
                    </a:cubicBezTo>
                    <a:cubicBezTo>
                      <a:pt x="1178" y="291"/>
                      <a:pt x="1162" y="304"/>
                      <a:pt x="1140" y="299"/>
                    </a:cubicBezTo>
                    <a:cubicBezTo>
                      <a:pt x="1119" y="293"/>
                      <a:pt x="1114" y="299"/>
                      <a:pt x="1092" y="299"/>
                    </a:cubicBezTo>
                    <a:cubicBezTo>
                      <a:pt x="1071" y="299"/>
                      <a:pt x="1076" y="301"/>
                      <a:pt x="1055" y="313"/>
                    </a:cubicBezTo>
                    <a:cubicBezTo>
                      <a:pt x="1034" y="325"/>
                      <a:pt x="1039" y="315"/>
                      <a:pt x="1031" y="313"/>
                    </a:cubicBezTo>
                    <a:cubicBezTo>
                      <a:pt x="1023" y="312"/>
                      <a:pt x="1010" y="333"/>
                      <a:pt x="1010" y="333"/>
                    </a:cubicBezTo>
                    <a:cubicBezTo>
                      <a:pt x="1010" y="333"/>
                      <a:pt x="991" y="344"/>
                      <a:pt x="972" y="349"/>
                    </a:cubicBezTo>
                    <a:cubicBezTo>
                      <a:pt x="954" y="355"/>
                      <a:pt x="972" y="349"/>
                      <a:pt x="959" y="355"/>
                    </a:cubicBezTo>
                    <a:cubicBezTo>
                      <a:pt x="946" y="360"/>
                      <a:pt x="954" y="368"/>
                      <a:pt x="943" y="381"/>
                    </a:cubicBezTo>
                    <a:cubicBezTo>
                      <a:pt x="932" y="395"/>
                      <a:pt x="943" y="404"/>
                      <a:pt x="943" y="404"/>
                    </a:cubicBezTo>
                    <a:cubicBezTo>
                      <a:pt x="943" y="404"/>
                      <a:pt x="938" y="411"/>
                      <a:pt x="930" y="416"/>
                    </a:cubicBezTo>
                    <a:cubicBezTo>
                      <a:pt x="922" y="421"/>
                      <a:pt x="916" y="416"/>
                      <a:pt x="906" y="408"/>
                    </a:cubicBezTo>
                    <a:cubicBezTo>
                      <a:pt x="895" y="400"/>
                      <a:pt x="890" y="408"/>
                      <a:pt x="890" y="408"/>
                    </a:cubicBezTo>
                    <a:cubicBezTo>
                      <a:pt x="890" y="408"/>
                      <a:pt x="890" y="408"/>
                      <a:pt x="882" y="408"/>
                    </a:cubicBezTo>
                    <a:cubicBezTo>
                      <a:pt x="874" y="408"/>
                      <a:pt x="860" y="413"/>
                      <a:pt x="847" y="421"/>
                    </a:cubicBezTo>
                    <a:cubicBezTo>
                      <a:pt x="834" y="429"/>
                      <a:pt x="847" y="448"/>
                      <a:pt x="847" y="448"/>
                    </a:cubicBezTo>
                    <a:cubicBezTo>
                      <a:pt x="847" y="448"/>
                      <a:pt x="847" y="448"/>
                      <a:pt x="834" y="471"/>
                    </a:cubicBezTo>
                    <a:cubicBezTo>
                      <a:pt x="820" y="494"/>
                      <a:pt x="818" y="477"/>
                      <a:pt x="791" y="477"/>
                    </a:cubicBezTo>
                    <a:cubicBezTo>
                      <a:pt x="764" y="477"/>
                      <a:pt x="791" y="477"/>
                      <a:pt x="762" y="477"/>
                    </a:cubicBezTo>
                    <a:cubicBezTo>
                      <a:pt x="732" y="477"/>
                      <a:pt x="762" y="477"/>
                      <a:pt x="740" y="472"/>
                    </a:cubicBezTo>
                    <a:cubicBezTo>
                      <a:pt x="719" y="467"/>
                      <a:pt x="719" y="488"/>
                      <a:pt x="719" y="488"/>
                    </a:cubicBezTo>
                    <a:cubicBezTo>
                      <a:pt x="719" y="488"/>
                      <a:pt x="719" y="488"/>
                      <a:pt x="714" y="501"/>
                    </a:cubicBezTo>
                    <a:cubicBezTo>
                      <a:pt x="708" y="515"/>
                      <a:pt x="711" y="515"/>
                      <a:pt x="700" y="536"/>
                    </a:cubicBezTo>
                    <a:cubicBezTo>
                      <a:pt x="690" y="557"/>
                      <a:pt x="700" y="536"/>
                      <a:pt x="671" y="555"/>
                    </a:cubicBezTo>
                    <a:cubicBezTo>
                      <a:pt x="642" y="573"/>
                      <a:pt x="671" y="555"/>
                      <a:pt x="668" y="563"/>
                    </a:cubicBezTo>
                    <a:cubicBezTo>
                      <a:pt x="666" y="571"/>
                      <a:pt x="655" y="581"/>
                      <a:pt x="655" y="581"/>
                    </a:cubicBezTo>
                    <a:cubicBezTo>
                      <a:pt x="655" y="581"/>
                      <a:pt x="655" y="581"/>
                      <a:pt x="647" y="603"/>
                    </a:cubicBezTo>
                    <a:cubicBezTo>
                      <a:pt x="639" y="624"/>
                      <a:pt x="647" y="603"/>
                      <a:pt x="639" y="615"/>
                    </a:cubicBezTo>
                    <a:cubicBezTo>
                      <a:pt x="631" y="628"/>
                      <a:pt x="631" y="619"/>
                      <a:pt x="615" y="615"/>
                    </a:cubicBezTo>
                    <a:cubicBezTo>
                      <a:pt x="599" y="612"/>
                      <a:pt x="602" y="619"/>
                      <a:pt x="567" y="615"/>
                    </a:cubicBezTo>
                    <a:cubicBezTo>
                      <a:pt x="532" y="612"/>
                      <a:pt x="556" y="616"/>
                      <a:pt x="546" y="615"/>
                    </a:cubicBezTo>
                    <a:cubicBezTo>
                      <a:pt x="535" y="614"/>
                      <a:pt x="511" y="624"/>
                      <a:pt x="492" y="629"/>
                    </a:cubicBezTo>
                    <a:cubicBezTo>
                      <a:pt x="474" y="635"/>
                      <a:pt x="492" y="629"/>
                      <a:pt x="444" y="640"/>
                    </a:cubicBezTo>
                    <a:cubicBezTo>
                      <a:pt x="396" y="651"/>
                      <a:pt x="418" y="640"/>
                      <a:pt x="386" y="637"/>
                    </a:cubicBezTo>
                    <a:cubicBezTo>
                      <a:pt x="354" y="635"/>
                      <a:pt x="375" y="637"/>
                      <a:pt x="367" y="635"/>
                    </a:cubicBezTo>
                    <a:cubicBezTo>
                      <a:pt x="359" y="632"/>
                      <a:pt x="330" y="629"/>
                      <a:pt x="330" y="629"/>
                    </a:cubicBezTo>
                    <a:cubicBezTo>
                      <a:pt x="330" y="629"/>
                      <a:pt x="295" y="629"/>
                      <a:pt x="255" y="629"/>
                    </a:cubicBezTo>
                    <a:cubicBezTo>
                      <a:pt x="215" y="629"/>
                      <a:pt x="244" y="629"/>
                      <a:pt x="196" y="640"/>
                    </a:cubicBezTo>
                    <a:cubicBezTo>
                      <a:pt x="148" y="651"/>
                      <a:pt x="175" y="651"/>
                      <a:pt x="156" y="653"/>
                    </a:cubicBezTo>
                    <a:cubicBezTo>
                      <a:pt x="138" y="656"/>
                      <a:pt x="156" y="653"/>
                      <a:pt x="132" y="648"/>
                    </a:cubicBezTo>
                    <a:cubicBezTo>
                      <a:pt x="108" y="643"/>
                      <a:pt x="132" y="648"/>
                      <a:pt x="111" y="648"/>
                    </a:cubicBezTo>
                    <a:cubicBezTo>
                      <a:pt x="90" y="648"/>
                      <a:pt x="82" y="627"/>
                      <a:pt x="82" y="627"/>
                    </a:cubicBezTo>
                    <a:cubicBezTo>
                      <a:pt x="52" y="627"/>
                      <a:pt x="52" y="627"/>
                      <a:pt x="52" y="627"/>
                    </a:cubicBezTo>
                    <a:cubicBezTo>
                      <a:pt x="52" y="627"/>
                      <a:pt x="36" y="611"/>
                      <a:pt x="26" y="589"/>
                    </a:cubicBezTo>
                    <a:cubicBezTo>
                      <a:pt x="13" y="583"/>
                      <a:pt x="13" y="583"/>
                      <a:pt x="13" y="583"/>
                    </a:cubicBezTo>
                    <a:cubicBezTo>
                      <a:pt x="7" y="595"/>
                      <a:pt x="0" y="611"/>
                      <a:pt x="2" y="619"/>
                    </a:cubicBezTo>
                    <a:cubicBezTo>
                      <a:pt x="4" y="632"/>
                      <a:pt x="2" y="619"/>
                      <a:pt x="2" y="637"/>
                    </a:cubicBezTo>
                    <a:cubicBezTo>
                      <a:pt x="2" y="656"/>
                      <a:pt x="15" y="651"/>
                      <a:pt x="44" y="672"/>
                    </a:cubicBezTo>
                    <a:cubicBezTo>
                      <a:pt x="74" y="693"/>
                      <a:pt x="55" y="685"/>
                      <a:pt x="84" y="709"/>
                    </a:cubicBezTo>
                    <a:cubicBezTo>
                      <a:pt x="84" y="709"/>
                      <a:pt x="122" y="728"/>
                      <a:pt x="188" y="733"/>
                    </a:cubicBezTo>
                    <a:cubicBezTo>
                      <a:pt x="255" y="739"/>
                      <a:pt x="188" y="733"/>
                      <a:pt x="234" y="733"/>
                    </a:cubicBezTo>
                    <a:cubicBezTo>
                      <a:pt x="279" y="733"/>
                      <a:pt x="255" y="704"/>
                      <a:pt x="255" y="704"/>
                    </a:cubicBezTo>
                    <a:cubicBezTo>
                      <a:pt x="255" y="704"/>
                      <a:pt x="298" y="723"/>
                      <a:pt x="378" y="740"/>
                    </a:cubicBezTo>
                    <a:cubicBezTo>
                      <a:pt x="458" y="758"/>
                      <a:pt x="391" y="741"/>
                      <a:pt x="426" y="725"/>
                    </a:cubicBezTo>
                    <a:cubicBezTo>
                      <a:pt x="460" y="709"/>
                      <a:pt x="460" y="709"/>
                      <a:pt x="487" y="707"/>
                    </a:cubicBezTo>
                    <a:cubicBezTo>
                      <a:pt x="514" y="704"/>
                      <a:pt x="522" y="712"/>
                      <a:pt x="556" y="732"/>
                    </a:cubicBezTo>
                    <a:cubicBezTo>
                      <a:pt x="591" y="752"/>
                      <a:pt x="572" y="731"/>
                      <a:pt x="572" y="731"/>
                    </a:cubicBezTo>
                    <a:cubicBezTo>
                      <a:pt x="572" y="731"/>
                      <a:pt x="588" y="733"/>
                      <a:pt x="604" y="731"/>
                    </a:cubicBezTo>
                    <a:cubicBezTo>
                      <a:pt x="620" y="728"/>
                      <a:pt x="604" y="731"/>
                      <a:pt x="652" y="699"/>
                    </a:cubicBezTo>
                    <a:cubicBezTo>
                      <a:pt x="700" y="667"/>
                      <a:pt x="652" y="699"/>
                      <a:pt x="666" y="680"/>
                    </a:cubicBezTo>
                    <a:cubicBezTo>
                      <a:pt x="679" y="661"/>
                      <a:pt x="674" y="661"/>
                      <a:pt x="674" y="661"/>
                    </a:cubicBezTo>
                    <a:cubicBezTo>
                      <a:pt x="674" y="661"/>
                      <a:pt x="679" y="648"/>
                      <a:pt x="690" y="627"/>
                    </a:cubicBezTo>
                    <a:cubicBezTo>
                      <a:pt x="700" y="605"/>
                      <a:pt x="714" y="605"/>
                      <a:pt x="727" y="589"/>
                    </a:cubicBezTo>
                    <a:cubicBezTo>
                      <a:pt x="740" y="573"/>
                      <a:pt x="727" y="589"/>
                      <a:pt x="746" y="584"/>
                    </a:cubicBezTo>
                    <a:cubicBezTo>
                      <a:pt x="764" y="578"/>
                      <a:pt x="778" y="573"/>
                      <a:pt x="831" y="568"/>
                    </a:cubicBezTo>
                    <a:cubicBezTo>
                      <a:pt x="884" y="563"/>
                      <a:pt x="852" y="568"/>
                      <a:pt x="895" y="555"/>
                    </a:cubicBezTo>
                    <a:cubicBezTo>
                      <a:pt x="938" y="541"/>
                      <a:pt x="895" y="555"/>
                      <a:pt x="943" y="539"/>
                    </a:cubicBezTo>
                    <a:cubicBezTo>
                      <a:pt x="991" y="523"/>
                      <a:pt x="983" y="528"/>
                      <a:pt x="999" y="523"/>
                    </a:cubicBezTo>
                    <a:cubicBezTo>
                      <a:pt x="1015" y="517"/>
                      <a:pt x="1018" y="517"/>
                      <a:pt x="1036" y="504"/>
                    </a:cubicBezTo>
                    <a:cubicBezTo>
                      <a:pt x="1055" y="491"/>
                      <a:pt x="1058" y="472"/>
                      <a:pt x="1058" y="472"/>
                    </a:cubicBezTo>
                    <a:cubicBezTo>
                      <a:pt x="1058" y="472"/>
                      <a:pt x="1082" y="421"/>
                      <a:pt x="1100" y="400"/>
                    </a:cubicBezTo>
                    <a:cubicBezTo>
                      <a:pt x="1119" y="379"/>
                      <a:pt x="1100" y="400"/>
                      <a:pt x="1119" y="376"/>
                    </a:cubicBezTo>
                    <a:cubicBezTo>
                      <a:pt x="1138" y="352"/>
                      <a:pt x="1138" y="368"/>
                      <a:pt x="1175" y="355"/>
                    </a:cubicBezTo>
                    <a:cubicBezTo>
                      <a:pt x="1212" y="341"/>
                      <a:pt x="1186" y="352"/>
                      <a:pt x="1231" y="352"/>
                    </a:cubicBezTo>
                    <a:cubicBezTo>
                      <a:pt x="1276" y="352"/>
                      <a:pt x="1231" y="352"/>
                      <a:pt x="1346" y="371"/>
                    </a:cubicBezTo>
                    <a:cubicBezTo>
                      <a:pt x="1460" y="389"/>
                      <a:pt x="1404" y="365"/>
                      <a:pt x="1404" y="365"/>
                    </a:cubicBezTo>
                    <a:cubicBezTo>
                      <a:pt x="1404" y="365"/>
                      <a:pt x="1420" y="357"/>
                      <a:pt x="1444" y="325"/>
                    </a:cubicBezTo>
                    <a:cubicBezTo>
                      <a:pt x="1468" y="293"/>
                      <a:pt x="1458" y="307"/>
                      <a:pt x="1468" y="288"/>
                    </a:cubicBezTo>
                    <a:cubicBezTo>
                      <a:pt x="1479" y="269"/>
                      <a:pt x="1500" y="251"/>
                      <a:pt x="1500" y="251"/>
                    </a:cubicBezTo>
                    <a:cubicBezTo>
                      <a:pt x="1500" y="251"/>
                      <a:pt x="1524" y="240"/>
                      <a:pt x="1583" y="216"/>
                    </a:cubicBezTo>
                    <a:cubicBezTo>
                      <a:pt x="1642" y="192"/>
                      <a:pt x="1583" y="216"/>
                      <a:pt x="1607" y="208"/>
                    </a:cubicBezTo>
                    <a:cubicBezTo>
                      <a:pt x="1631" y="200"/>
                      <a:pt x="1663" y="189"/>
                      <a:pt x="1663" y="189"/>
                    </a:cubicBezTo>
                    <a:cubicBezTo>
                      <a:pt x="1663" y="189"/>
                      <a:pt x="1671" y="179"/>
                      <a:pt x="1679" y="163"/>
                    </a:cubicBezTo>
                    <a:cubicBezTo>
                      <a:pt x="1687" y="147"/>
                      <a:pt x="1692" y="139"/>
                      <a:pt x="1692" y="139"/>
                    </a:cubicBezTo>
                    <a:cubicBezTo>
                      <a:pt x="1692" y="139"/>
                      <a:pt x="1706" y="125"/>
                      <a:pt x="1711" y="117"/>
                    </a:cubicBezTo>
                    <a:cubicBezTo>
                      <a:pt x="1716" y="109"/>
                      <a:pt x="1727" y="107"/>
                      <a:pt x="1740" y="99"/>
                    </a:cubicBezTo>
                    <a:cubicBezTo>
                      <a:pt x="1754" y="91"/>
                      <a:pt x="1756" y="96"/>
                      <a:pt x="1791" y="91"/>
                    </a:cubicBezTo>
                    <a:cubicBezTo>
                      <a:pt x="1826" y="85"/>
                      <a:pt x="1791" y="91"/>
                      <a:pt x="1850" y="91"/>
                    </a:cubicBezTo>
                    <a:cubicBezTo>
                      <a:pt x="1908" y="91"/>
                      <a:pt x="1868" y="91"/>
                      <a:pt x="1895" y="88"/>
                    </a:cubicBezTo>
                    <a:cubicBezTo>
                      <a:pt x="1922" y="85"/>
                      <a:pt x="1895" y="88"/>
                      <a:pt x="1916" y="77"/>
                    </a:cubicBezTo>
                    <a:cubicBezTo>
                      <a:pt x="1938" y="67"/>
                      <a:pt x="1930" y="69"/>
                      <a:pt x="1959" y="59"/>
                    </a:cubicBezTo>
                    <a:cubicBezTo>
                      <a:pt x="1988" y="48"/>
                      <a:pt x="1980" y="53"/>
                      <a:pt x="2004" y="45"/>
                    </a:cubicBezTo>
                    <a:cubicBezTo>
                      <a:pt x="2028" y="37"/>
                      <a:pt x="2015" y="35"/>
                      <a:pt x="2015" y="35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3372" name="Freeform 42"/>
              <p:cNvSpPr>
                <a:spLocks noChangeArrowheads="1"/>
              </p:cNvSpPr>
              <p:nvPr/>
            </p:nvSpPr>
            <p:spPr bwMode="auto">
              <a:xfrm>
                <a:off x="41" y="0"/>
                <a:ext cx="4729" cy="1864"/>
              </a:xfrm>
              <a:custGeom>
                <a:avLst/>
                <a:gdLst>
                  <a:gd name="T0" fmla="*/ 1290 w 2002"/>
                  <a:gd name="T1" fmla="*/ 10298 h 789"/>
                  <a:gd name="T2" fmla="*/ 2409 w 2002"/>
                  <a:gd name="T3" fmla="*/ 10192 h 789"/>
                  <a:gd name="T4" fmla="*/ 4665 w 2002"/>
                  <a:gd name="T5" fmla="*/ 10126 h 789"/>
                  <a:gd name="T6" fmla="*/ 6312 w 2002"/>
                  <a:gd name="T7" fmla="*/ 10045 h 789"/>
                  <a:gd name="T8" fmla="*/ 7934 w 2002"/>
                  <a:gd name="T9" fmla="*/ 9863 h 789"/>
                  <a:gd name="T10" fmla="*/ 8459 w 2002"/>
                  <a:gd name="T11" fmla="*/ 9417 h 789"/>
                  <a:gd name="T12" fmla="*/ 9056 w 2002"/>
                  <a:gd name="T13" fmla="*/ 8824 h 789"/>
                  <a:gd name="T14" fmla="*/ 9581 w 2002"/>
                  <a:gd name="T15" fmla="*/ 7976 h 789"/>
                  <a:gd name="T16" fmla="*/ 10819 w 2002"/>
                  <a:gd name="T17" fmla="*/ 7964 h 789"/>
                  <a:gd name="T18" fmla="*/ 11454 w 2002"/>
                  <a:gd name="T19" fmla="*/ 7132 h 789"/>
                  <a:gd name="T20" fmla="*/ 12085 w 2002"/>
                  <a:gd name="T21" fmla="*/ 7239 h 789"/>
                  <a:gd name="T22" fmla="*/ 12470 w 2002"/>
                  <a:gd name="T23" fmla="*/ 6435 h 789"/>
                  <a:gd name="T24" fmla="*/ 13419 w 2002"/>
                  <a:gd name="T25" fmla="*/ 5883 h 789"/>
                  <a:gd name="T26" fmla="*/ 14853 w 2002"/>
                  <a:gd name="T27" fmla="*/ 5698 h 789"/>
                  <a:gd name="T28" fmla="*/ 16266 w 2002"/>
                  <a:gd name="T29" fmla="*/ 5642 h 789"/>
                  <a:gd name="T30" fmla="*/ 17844 w 2002"/>
                  <a:gd name="T31" fmla="*/ 5448 h 789"/>
                  <a:gd name="T32" fmla="*/ 18519 w 2002"/>
                  <a:gd name="T33" fmla="*/ 4744 h 789"/>
                  <a:gd name="T34" fmla="*/ 19322 w 2002"/>
                  <a:gd name="T35" fmla="*/ 3716 h 789"/>
                  <a:gd name="T36" fmla="*/ 19785 w 2002"/>
                  <a:gd name="T37" fmla="*/ 2981 h 789"/>
                  <a:gd name="T38" fmla="*/ 19953 w 2002"/>
                  <a:gd name="T39" fmla="*/ 1966 h 789"/>
                  <a:gd name="T40" fmla="*/ 22022 w 2002"/>
                  <a:gd name="T41" fmla="*/ 2070 h 789"/>
                  <a:gd name="T42" fmla="*/ 22865 w 2002"/>
                  <a:gd name="T43" fmla="*/ 2003 h 789"/>
                  <a:gd name="T44" fmla="*/ 23328 w 2002"/>
                  <a:gd name="T45" fmla="*/ 1791 h 789"/>
                  <a:gd name="T46" fmla="*/ 23475 w 2002"/>
                  <a:gd name="T47" fmla="*/ 1791 h 789"/>
                  <a:gd name="T48" fmla="*/ 25438 w 2002"/>
                  <a:gd name="T49" fmla="*/ 2032 h 789"/>
                  <a:gd name="T50" fmla="*/ 26387 w 2002"/>
                  <a:gd name="T51" fmla="*/ 2216 h 789"/>
                  <a:gd name="T52" fmla="*/ 24762 w 2002"/>
                  <a:gd name="T53" fmla="*/ 524 h 789"/>
                  <a:gd name="T54" fmla="*/ 23116 w 2002"/>
                  <a:gd name="T55" fmla="*/ 591 h 789"/>
                  <a:gd name="T56" fmla="*/ 19785 w 2002"/>
                  <a:gd name="T57" fmla="*/ 425 h 789"/>
                  <a:gd name="T58" fmla="*/ 18413 w 2002"/>
                  <a:gd name="T59" fmla="*/ 1056 h 789"/>
                  <a:gd name="T60" fmla="*/ 17728 w 2002"/>
                  <a:gd name="T61" fmla="*/ 1925 h 789"/>
                  <a:gd name="T62" fmla="*/ 17676 w 2002"/>
                  <a:gd name="T63" fmla="*/ 4354 h 789"/>
                  <a:gd name="T64" fmla="*/ 15607 w 2002"/>
                  <a:gd name="T65" fmla="*/ 4444 h 789"/>
                  <a:gd name="T66" fmla="*/ 15210 w 2002"/>
                  <a:gd name="T67" fmla="*/ 4706 h 789"/>
                  <a:gd name="T68" fmla="*/ 13419 w 2002"/>
                  <a:gd name="T69" fmla="*/ 4810 h 789"/>
                  <a:gd name="T70" fmla="*/ 11834 w 2002"/>
                  <a:gd name="T71" fmla="*/ 5301 h 789"/>
                  <a:gd name="T72" fmla="*/ 11166 w 2002"/>
                  <a:gd name="T73" fmla="*/ 6116 h 789"/>
                  <a:gd name="T74" fmla="*/ 9978 w 2002"/>
                  <a:gd name="T75" fmla="*/ 5826 h 789"/>
                  <a:gd name="T76" fmla="*/ 9056 w 2002"/>
                  <a:gd name="T77" fmla="*/ 6570 h 789"/>
                  <a:gd name="T78" fmla="*/ 8565 w 2002"/>
                  <a:gd name="T79" fmla="*/ 7201 h 789"/>
                  <a:gd name="T80" fmla="*/ 7790 w 2002"/>
                  <a:gd name="T81" fmla="*/ 8188 h 789"/>
                  <a:gd name="T82" fmla="*/ 7238 w 2002"/>
                  <a:gd name="T83" fmla="*/ 8864 h 789"/>
                  <a:gd name="T84" fmla="*/ 5402 w 2002"/>
                  <a:gd name="T85" fmla="*/ 8533 h 789"/>
                  <a:gd name="T86" fmla="*/ 4035 w 2002"/>
                  <a:gd name="T87" fmla="*/ 9204 h 789"/>
                  <a:gd name="T88" fmla="*/ 3085 w 2002"/>
                  <a:gd name="T89" fmla="*/ 8963 h 789"/>
                  <a:gd name="T90" fmla="*/ 2138 w 2002"/>
                  <a:gd name="T91" fmla="*/ 8824 h 789"/>
                  <a:gd name="T92" fmla="*/ 765 w 2002"/>
                  <a:gd name="T93" fmla="*/ 9029 h 789"/>
                  <a:gd name="T94" fmla="*/ 172 w 2002"/>
                  <a:gd name="T95" fmla="*/ 9521 h 78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002"/>
                  <a:gd name="T145" fmla="*/ 0 h 789"/>
                  <a:gd name="T146" fmla="*/ 2002 w 2002"/>
                  <a:gd name="T147" fmla="*/ 789 h 78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002" h="789">
                    <a:moveTo>
                      <a:pt x="39" y="760"/>
                    </a:moveTo>
                    <a:cubicBezTo>
                      <a:pt x="69" y="760"/>
                      <a:pt x="69" y="760"/>
                      <a:pt x="69" y="760"/>
                    </a:cubicBezTo>
                    <a:cubicBezTo>
                      <a:pt x="69" y="760"/>
                      <a:pt x="77" y="781"/>
                      <a:pt x="98" y="781"/>
                    </a:cubicBezTo>
                    <a:cubicBezTo>
                      <a:pt x="119" y="781"/>
                      <a:pt x="95" y="776"/>
                      <a:pt x="119" y="781"/>
                    </a:cubicBezTo>
                    <a:cubicBezTo>
                      <a:pt x="143" y="786"/>
                      <a:pt x="125" y="789"/>
                      <a:pt x="143" y="786"/>
                    </a:cubicBezTo>
                    <a:cubicBezTo>
                      <a:pt x="162" y="784"/>
                      <a:pt x="135" y="784"/>
                      <a:pt x="183" y="773"/>
                    </a:cubicBezTo>
                    <a:cubicBezTo>
                      <a:pt x="231" y="762"/>
                      <a:pt x="202" y="762"/>
                      <a:pt x="242" y="762"/>
                    </a:cubicBezTo>
                    <a:cubicBezTo>
                      <a:pt x="282" y="762"/>
                      <a:pt x="317" y="762"/>
                      <a:pt x="317" y="762"/>
                    </a:cubicBezTo>
                    <a:cubicBezTo>
                      <a:pt x="317" y="762"/>
                      <a:pt x="346" y="765"/>
                      <a:pt x="354" y="768"/>
                    </a:cubicBezTo>
                    <a:cubicBezTo>
                      <a:pt x="362" y="770"/>
                      <a:pt x="341" y="768"/>
                      <a:pt x="373" y="770"/>
                    </a:cubicBezTo>
                    <a:cubicBezTo>
                      <a:pt x="405" y="773"/>
                      <a:pt x="383" y="784"/>
                      <a:pt x="431" y="773"/>
                    </a:cubicBezTo>
                    <a:cubicBezTo>
                      <a:pt x="479" y="762"/>
                      <a:pt x="461" y="768"/>
                      <a:pt x="479" y="762"/>
                    </a:cubicBezTo>
                    <a:cubicBezTo>
                      <a:pt x="498" y="757"/>
                      <a:pt x="522" y="747"/>
                      <a:pt x="533" y="748"/>
                    </a:cubicBezTo>
                    <a:cubicBezTo>
                      <a:pt x="543" y="749"/>
                      <a:pt x="519" y="745"/>
                      <a:pt x="554" y="748"/>
                    </a:cubicBezTo>
                    <a:cubicBezTo>
                      <a:pt x="589" y="752"/>
                      <a:pt x="586" y="745"/>
                      <a:pt x="602" y="748"/>
                    </a:cubicBezTo>
                    <a:cubicBezTo>
                      <a:pt x="618" y="752"/>
                      <a:pt x="618" y="761"/>
                      <a:pt x="626" y="748"/>
                    </a:cubicBezTo>
                    <a:cubicBezTo>
                      <a:pt x="634" y="736"/>
                      <a:pt x="626" y="757"/>
                      <a:pt x="634" y="736"/>
                    </a:cubicBezTo>
                    <a:cubicBezTo>
                      <a:pt x="642" y="714"/>
                      <a:pt x="642" y="714"/>
                      <a:pt x="642" y="714"/>
                    </a:cubicBezTo>
                    <a:cubicBezTo>
                      <a:pt x="642" y="714"/>
                      <a:pt x="653" y="704"/>
                      <a:pt x="655" y="696"/>
                    </a:cubicBezTo>
                    <a:cubicBezTo>
                      <a:pt x="658" y="688"/>
                      <a:pt x="629" y="706"/>
                      <a:pt x="658" y="688"/>
                    </a:cubicBezTo>
                    <a:cubicBezTo>
                      <a:pt x="687" y="669"/>
                      <a:pt x="677" y="690"/>
                      <a:pt x="687" y="669"/>
                    </a:cubicBezTo>
                    <a:cubicBezTo>
                      <a:pt x="698" y="648"/>
                      <a:pt x="695" y="648"/>
                      <a:pt x="701" y="634"/>
                    </a:cubicBezTo>
                    <a:cubicBezTo>
                      <a:pt x="706" y="621"/>
                      <a:pt x="706" y="621"/>
                      <a:pt x="706" y="621"/>
                    </a:cubicBezTo>
                    <a:cubicBezTo>
                      <a:pt x="706" y="621"/>
                      <a:pt x="706" y="600"/>
                      <a:pt x="727" y="605"/>
                    </a:cubicBezTo>
                    <a:cubicBezTo>
                      <a:pt x="749" y="610"/>
                      <a:pt x="719" y="610"/>
                      <a:pt x="749" y="610"/>
                    </a:cubicBezTo>
                    <a:cubicBezTo>
                      <a:pt x="778" y="610"/>
                      <a:pt x="751" y="610"/>
                      <a:pt x="778" y="610"/>
                    </a:cubicBezTo>
                    <a:cubicBezTo>
                      <a:pt x="805" y="610"/>
                      <a:pt x="807" y="627"/>
                      <a:pt x="821" y="604"/>
                    </a:cubicBezTo>
                    <a:cubicBezTo>
                      <a:pt x="834" y="581"/>
                      <a:pt x="834" y="581"/>
                      <a:pt x="834" y="581"/>
                    </a:cubicBezTo>
                    <a:cubicBezTo>
                      <a:pt x="834" y="581"/>
                      <a:pt x="821" y="562"/>
                      <a:pt x="834" y="554"/>
                    </a:cubicBezTo>
                    <a:cubicBezTo>
                      <a:pt x="847" y="546"/>
                      <a:pt x="861" y="541"/>
                      <a:pt x="869" y="541"/>
                    </a:cubicBezTo>
                    <a:cubicBezTo>
                      <a:pt x="877" y="541"/>
                      <a:pt x="877" y="541"/>
                      <a:pt x="877" y="541"/>
                    </a:cubicBezTo>
                    <a:cubicBezTo>
                      <a:pt x="877" y="541"/>
                      <a:pt x="882" y="533"/>
                      <a:pt x="893" y="541"/>
                    </a:cubicBezTo>
                    <a:cubicBezTo>
                      <a:pt x="903" y="549"/>
                      <a:pt x="909" y="554"/>
                      <a:pt x="917" y="549"/>
                    </a:cubicBezTo>
                    <a:cubicBezTo>
                      <a:pt x="925" y="544"/>
                      <a:pt x="930" y="537"/>
                      <a:pt x="930" y="537"/>
                    </a:cubicBezTo>
                    <a:cubicBezTo>
                      <a:pt x="930" y="537"/>
                      <a:pt x="919" y="528"/>
                      <a:pt x="930" y="514"/>
                    </a:cubicBezTo>
                    <a:cubicBezTo>
                      <a:pt x="941" y="501"/>
                      <a:pt x="933" y="493"/>
                      <a:pt x="946" y="488"/>
                    </a:cubicBezTo>
                    <a:cubicBezTo>
                      <a:pt x="959" y="482"/>
                      <a:pt x="941" y="488"/>
                      <a:pt x="959" y="482"/>
                    </a:cubicBezTo>
                    <a:cubicBezTo>
                      <a:pt x="978" y="477"/>
                      <a:pt x="997" y="466"/>
                      <a:pt x="997" y="466"/>
                    </a:cubicBezTo>
                    <a:cubicBezTo>
                      <a:pt x="997" y="466"/>
                      <a:pt x="1010" y="445"/>
                      <a:pt x="1018" y="446"/>
                    </a:cubicBezTo>
                    <a:cubicBezTo>
                      <a:pt x="1026" y="448"/>
                      <a:pt x="1021" y="458"/>
                      <a:pt x="1042" y="446"/>
                    </a:cubicBezTo>
                    <a:cubicBezTo>
                      <a:pt x="1063" y="434"/>
                      <a:pt x="1058" y="432"/>
                      <a:pt x="1079" y="432"/>
                    </a:cubicBezTo>
                    <a:cubicBezTo>
                      <a:pt x="1101" y="432"/>
                      <a:pt x="1106" y="426"/>
                      <a:pt x="1127" y="432"/>
                    </a:cubicBezTo>
                    <a:cubicBezTo>
                      <a:pt x="1149" y="437"/>
                      <a:pt x="1165" y="424"/>
                      <a:pt x="1173" y="429"/>
                    </a:cubicBezTo>
                    <a:cubicBezTo>
                      <a:pt x="1181" y="434"/>
                      <a:pt x="1178" y="435"/>
                      <a:pt x="1197" y="428"/>
                    </a:cubicBezTo>
                    <a:cubicBezTo>
                      <a:pt x="1215" y="421"/>
                      <a:pt x="1218" y="438"/>
                      <a:pt x="1234" y="428"/>
                    </a:cubicBezTo>
                    <a:cubicBezTo>
                      <a:pt x="1250" y="418"/>
                      <a:pt x="1247" y="437"/>
                      <a:pt x="1269" y="426"/>
                    </a:cubicBezTo>
                    <a:cubicBezTo>
                      <a:pt x="1290" y="416"/>
                      <a:pt x="1314" y="413"/>
                      <a:pt x="1325" y="413"/>
                    </a:cubicBezTo>
                    <a:cubicBezTo>
                      <a:pt x="1335" y="413"/>
                      <a:pt x="1341" y="416"/>
                      <a:pt x="1354" y="413"/>
                    </a:cubicBezTo>
                    <a:cubicBezTo>
                      <a:pt x="1367" y="410"/>
                      <a:pt x="1370" y="432"/>
                      <a:pt x="1378" y="413"/>
                    </a:cubicBezTo>
                    <a:cubicBezTo>
                      <a:pt x="1386" y="394"/>
                      <a:pt x="1383" y="397"/>
                      <a:pt x="1391" y="384"/>
                    </a:cubicBezTo>
                    <a:cubicBezTo>
                      <a:pt x="1399" y="370"/>
                      <a:pt x="1394" y="384"/>
                      <a:pt x="1405" y="360"/>
                    </a:cubicBezTo>
                    <a:cubicBezTo>
                      <a:pt x="1415" y="336"/>
                      <a:pt x="1405" y="341"/>
                      <a:pt x="1423" y="320"/>
                    </a:cubicBezTo>
                    <a:cubicBezTo>
                      <a:pt x="1442" y="298"/>
                      <a:pt x="1418" y="314"/>
                      <a:pt x="1442" y="298"/>
                    </a:cubicBezTo>
                    <a:cubicBezTo>
                      <a:pt x="1466" y="282"/>
                      <a:pt x="1442" y="298"/>
                      <a:pt x="1466" y="282"/>
                    </a:cubicBezTo>
                    <a:cubicBezTo>
                      <a:pt x="1490" y="266"/>
                      <a:pt x="1485" y="280"/>
                      <a:pt x="1490" y="266"/>
                    </a:cubicBezTo>
                    <a:cubicBezTo>
                      <a:pt x="1495" y="253"/>
                      <a:pt x="1501" y="237"/>
                      <a:pt x="1501" y="237"/>
                    </a:cubicBezTo>
                    <a:cubicBezTo>
                      <a:pt x="1501" y="237"/>
                      <a:pt x="1498" y="237"/>
                      <a:pt x="1501" y="226"/>
                    </a:cubicBezTo>
                    <a:cubicBezTo>
                      <a:pt x="1503" y="216"/>
                      <a:pt x="1503" y="216"/>
                      <a:pt x="1503" y="216"/>
                    </a:cubicBezTo>
                    <a:cubicBezTo>
                      <a:pt x="1514" y="178"/>
                      <a:pt x="1514" y="178"/>
                      <a:pt x="1514" y="178"/>
                    </a:cubicBezTo>
                    <a:cubicBezTo>
                      <a:pt x="1514" y="149"/>
                      <a:pt x="1514" y="149"/>
                      <a:pt x="1514" y="149"/>
                    </a:cubicBezTo>
                    <a:cubicBezTo>
                      <a:pt x="1514" y="149"/>
                      <a:pt x="1541" y="136"/>
                      <a:pt x="1578" y="136"/>
                    </a:cubicBezTo>
                    <a:cubicBezTo>
                      <a:pt x="1615" y="136"/>
                      <a:pt x="1642" y="146"/>
                      <a:pt x="1642" y="146"/>
                    </a:cubicBezTo>
                    <a:cubicBezTo>
                      <a:pt x="1642" y="146"/>
                      <a:pt x="1653" y="157"/>
                      <a:pt x="1671" y="157"/>
                    </a:cubicBezTo>
                    <a:cubicBezTo>
                      <a:pt x="1690" y="157"/>
                      <a:pt x="1674" y="157"/>
                      <a:pt x="1690" y="157"/>
                    </a:cubicBezTo>
                    <a:cubicBezTo>
                      <a:pt x="1706" y="157"/>
                      <a:pt x="1703" y="152"/>
                      <a:pt x="1719" y="152"/>
                    </a:cubicBezTo>
                    <a:cubicBezTo>
                      <a:pt x="1735" y="152"/>
                      <a:pt x="1714" y="154"/>
                      <a:pt x="1735" y="152"/>
                    </a:cubicBezTo>
                    <a:cubicBezTo>
                      <a:pt x="1753" y="149"/>
                      <a:pt x="1758" y="140"/>
                      <a:pt x="1765" y="137"/>
                    </a:cubicBezTo>
                    <a:cubicBezTo>
                      <a:pt x="1758" y="137"/>
                      <a:pt x="1762" y="137"/>
                      <a:pt x="1766" y="136"/>
                    </a:cubicBezTo>
                    <a:cubicBezTo>
                      <a:pt x="1767" y="136"/>
                      <a:pt x="1768" y="136"/>
                      <a:pt x="1770" y="136"/>
                    </a:cubicBezTo>
                    <a:cubicBezTo>
                      <a:pt x="1774" y="136"/>
                      <a:pt x="1770" y="136"/>
                      <a:pt x="1766" y="136"/>
                    </a:cubicBezTo>
                    <a:cubicBezTo>
                      <a:pt x="1766" y="137"/>
                      <a:pt x="1766" y="137"/>
                      <a:pt x="1765" y="137"/>
                    </a:cubicBezTo>
                    <a:cubicBezTo>
                      <a:pt x="1768" y="136"/>
                      <a:pt x="1773" y="136"/>
                      <a:pt x="1781" y="136"/>
                    </a:cubicBezTo>
                    <a:cubicBezTo>
                      <a:pt x="1823" y="133"/>
                      <a:pt x="1831" y="136"/>
                      <a:pt x="1847" y="136"/>
                    </a:cubicBezTo>
                    <a:cubicBezTo>
                      <a:pt x="1863" y="136"/>
                      <a:pt x="1874" y="134"/>
                      <a:pt x="1874" y="134"/>
                    </a:cubicBezTo>
                    <a:cubicBezTo>
                      <a:pt x="1874" y="134"/>
                      <a:pt x="1919" y="154"/>
                      <a:pt x="1930" y="154"/>
                    </a:cubicBezTo>
                    <a:cubicBezTo>
                      <a:pt x="1941" y="154"/>
                      <a:pt x="1919" y="152"/>
                      <a:pt x="1941" y="154"/>
                    </a:cubicBezTo>
                    <a:cubicBezTo>
                      <a:pt x="1962" y="157"/>
                      <a:pt x="1989" y="162"/>
                      <a:pt x="1989" y="162"/>
                    </a:cubicBezTo>
                    <a:cubicBezTo>
                      <a:pt x="1989" y="162"/>
                      <a:pt x="1983" y="168"/>
                      <a:pt x="2002" y="168"/>
                    </a:cubicBezTo>
                    <a:cubicBezTo>
                      <a:pt x="2002" y="149"/>
                      <a:pt x="2002" y="149"/>
                      <a:pt x="2002" y="149"/>
                    </a:cubicBezTo>
                    <a:cubicBezTo>
                      <a:pt x="2002" y="149"/>
                      <a:pt x="1941" y="64"/>
                      <a:pt x="1917" y="58"/>
                    </a:cubicBezTo>
                    <a:cubicBezTo>
                      <a:pt x="1893" y="53"/>
                      <a:pt x="1903" y="50"/>
                      <a:pt x="1879" y="40"/>
                    </a:cubicBezTo>
                    <a:cubicBezTo>
                      <a:pt x="1855" y="29"/>
                      <a:pt x="1866" y="32"/>
                      <a:pt x="1829" y="17"/>
                    </a:cubicBezTo>
                    <a:cubicBezTo>
                      <a:pt x="1791" y="3"/>
                      <a:pt x="1818" y="18"/>
                      <a:pt x="1773" y="21"/>
                    </a:cubicBezTo>
                    <a:cubicBezTo>
                      <a:pt x="1727" y="24"/>
                      <a:pt x="1773" y="21"/>
                      <a:pt x="1754" y="45"/>
                    </a:cubicBezTo>
                    <a:cubicBezTo>
                      <a:pt x="1735" y="69"/>
                      <a:pt x="1701" y="72"/>
                      <a:pt x="1655" y="64"/>
                    </a:cubicBezTo>
                    <a:cubicBezTo>
                      <a:pt x="1610" y="56"/>
                      <a:pt x="1642" y="64"/>
                      <a:pt x="1629" y="64"/>
                    </a:cubicBezTo>
                    <a:cubicBezTo>
                      <a:pt x="1615" y="64"/>
                      <a:pt x="1615" y="64"/>
                      <a:pt x="1501" y="32"/>
                    </a:cubicBezTo>
                    <a:cubicBezTo>
                      <a:pt x="1386" y="0"/>
                      <a:pt x="1501" y="32"/>
                      <a:pt x="1474" y="32"/>
                    </a:cubicBezTo>
                    <a:cubicBezTo>
                      <a:pt x="1447" y="32"/>
                      <a:pt x="1458" y="42"/>
                      <a:pt x="1458" y="42"/>
                    </a:cubicBezTo>
                    <a:cubicBezTo>
                      <a:pt x="1458" y="42"/>
                      <a:pt x="1423" y="69"/>
                      <a:pt x="1397" y="80"/>
                    </a:cubicBezTo>
                    <a:cubicBezTo>
                      <a:pt x="1370" y="90"/>
                      <a:pt x="1397" y="80"/>
                      <a:pt x="1362" y="96"/>
                    </a:cubicBezTo>
                    <a:cubicBezTo>
                      <a:pt x="1327" y="112"/>
                      <a:pt x="1362" y="96"/>
                      <a:pt x="1346" y="104"/>
                    </a:cubicBezTo>
                    <a:cubicBezTo>
                      <a:pt x="1330" y="112"/>
                      <a:pt x="1354" y="120"/>
                      <a:pt x="1345" y="146"/>
                    </a:cubicBezTo>
                    <a:cubicBezTo>
                      <a:pt x="1335" y="173"/>
                      <a:pt x="1351" y="181"/>
                      <a:pt x="1344" y="208"/>
                    </a:cubicBezTo>
                    <a:cubicBezTo>
                      <a:pt x="1336" y="234"/>
                      <a:pt x="1351" y="234"/>
                      <a:pt x="1341" y="269"/>
                    </a:cubicBezTo>
                    <a:cubicBezTo>
                      <a:pt x="1330" y="304"/>
                      <a:pt x="1351" y="293"/>
                      <a:pt x="1341" y="330"/>
                    </a:cubicBezTo>
                    <a:cubicBezTo>
                      <a:pt x="1330" y="368"/>
                      <a:pt x="1311" y="341"/>
                      <a:pt x="1290" y="334"/>
                    </a:cubicBezTo>
                    <a:cubicBezTo>
                      <a:pt x="1269" y="326"/>
                      <a:pt x="1269" y="333"/>
                      <a:pt x="1213" y="334"/>
                    </a:cubicBezTo>
                    <a:cubicBezTo>
                      <a:pt x="1195" y="334"/>
                      <a:pt x="1187" y="335"/>
                      <a:pt x="1184" y="337"/>
                    </a:cubicBezTo>
                    <a:cubicBezTo>
                      <a:pt x="1192" y="343"/>
                      <a:pt x="1177" y="340"/>
                      <a:pt x="1184" y="337"/>
                    </a:cubicBezTo>
                    <a:cubicBezTo>
                      <a:pt x="1184" y="337"/>
                      <a:pt x="1184" y="336"/>
                      <a:pt x="1183" y="336"/>
                    </a:cubicBezTo>
                    <a:cubicBezTo>
                      <a:pt x="1170" y="326"/>
                      <a:pt x="1170" y="349"/>
                      <a:pt x="1154" y="357"/>
                    </a:cubicBezTo>
                    <a:cubicBezTo>
                      <a:pt x="1138" y="365"/>
                      <a:pt x="1141" y="360"/>
                      <a:pt x="1119" y="370"/>
                    </a:cubicBezTo>
                    <a:cubicBezTo>
                      <a:pt x="1098" y="381"/>
                      <a:pt x="1103" y="378"/>
                      <a:pt x="1082" y="381"/>
                    </a:cubicBezTo>
                    <a:cubicBezTo>
                      <a:pt x="1082" y="381"/>
                      <a:pt x="1042" y="373"/>
                      <a:pt x="1018" y="365"/>
                    </a:cubicBezTo>
                    <a:cubicBezTo>
                      <a:pt x="994" y="357"/>
                      <a:pt x="1007" y="352"/>
                      <a:pt x="1002" y="341"/>
                    </a:cubicBezTo>
                    <a:cubicBezTo>
                      <a:pt x="997" y="330"/>
                      <a:pt x="986" y="341"/>
                      <a:pt x="986" y="341"/>
                    </a:cubicBezTo>
                    <a:cubicBezTo>
                      <a:pt x="986" y="341"/>
                      <a:pt x="986" y="341"/>
                      <a:pt x="898" y="402"/>
                    </a:cubicBezTo>
                    <a:cubicBezTo>
                      <a:pt x="810" y="464"/>
                      <a:pt x="898" y="402"/>
                      <a:pt x="882" y="429"/>
                    </a:cubicBezTo>
                    <a:cubicBezTo>
                      <a:pt x="866" y="456"/>
                      <a:pt x="882" y="429"/>
                      <a:pt x="871" y="435"/>
                    </a:cubicBezTo>
                    <a:cubicBezTo>
                      <a:pt x="861" y="441"/>
                      <a:pt x="863" y="448"/>
                      <a:pt x="847" y="464"/>
                    </a:cubicBezTo>
                    <a:cubicBezTo>
                      <a:pt x="831" y="480"/>
                      <a:pt x="847" y="464"/>
                      <a:pt x="829" y="466"/>
                    </a:cubicBezTo>
                    <a:cubicBezTo>
                      <a:pt x="810" y="469"/>
                      <a:pt x="802" y="458"/>
                      <a:pt x="794" y="442"/>
                    </a:cubicBezTo>
                    <a:cubicBezTo>
                      <a:pt x="786" y="426"/>
                      <a:pt x="775" y="442"/>
                      <a:pt x="757" y="442"/>
                    </a:cubicBezTo>
                    <a:cubicBezTo>
                      <a:pt x="738" y="442"/>
                      <a:pt x="757" y="442"/>
                      <a:pt x="738" y="445"/>
                    </a:cubicBezTo>
                    <a:cubicBezTo>
                      <a:pt x="719" y="448"/>
                      <a:pt x="725" y="453"/>
                      <a:pt x="687" y="472"/>
                    </a:cubicBezTo>
                    <a:cubicBezTo>
                      <a:pt x="650" y="490"/>
                      <a:pt x="693" y="485"/>
                      <a:pt x="687" y="498"/>
                    </a:cubicBezTo>
                    <a:cubicBezTo>
                      <a:pt x="682" y="512"/>
                      <a:pt x="687" y="520"/>
                      <a:pt x="687" y="520"/>
                    </a:cubicBezTo>
                    <a:cubicBezTo>
                      <a:pt x="687" y="520"/>
                      <a:pt x="687" y="520"/>
                      <a:pt x="666" y="530"/>
                    </a:cubicBezTo>
                    <a:cubicBezTo>
                      <a:pt x="645" y="541"/>
                      <a:pt x="666" y="530"/>
                      <a:pt x="650" y="546"/>
                    </a:cubicBezTo>
                    <a:cubicBezTo>
                      <a:pt x="634" y="562"/>
                      <a:pt x="639" y="544"/>
                      <a:pt x="629" y="546"/>
                    </a:cubicBezTo>
                    <a:cubicBezTo>
                      <a:pt x="618" y="549"/>
                      <a:pt x="621" y="557"/>
                      <a:pt x="608" y="573"/>
                    </a:cubicBezTo>
                    <a:cubicBezTo>
                      <a:pt x="596" y="589"/>
                      <a:pt x="602" y="592"/>
                      <a:pt x="591" y="621"/>
                    </a:cubicBezTo>
                    <a:cubicBezTo>
                      <a:pt x="581" y="650"/>
                      <a:pt x="591" y="621"/>
                      <a:pt x="605" y="671"/>
                    </a:cubicBezTo>
                    <a:cubicBezTo>
                      <a:pt x="618" y="722"/>
                      <a:pt x="591" y="671"/>
                      <a:pt x="591" y="671"/>
                    </a:cubicBezTo>
                    <a:cubicBezTo>
                      <a:pt x="591" y="671"/>
                      <a:pt x="562" y="677"/>
                      <a:pt x="549" y="672"/>
                    </a:cubicBezTo>
                    <a:cubicBezTo>
                      <a:pt x="535" y="666"/>
                      <a:pt x="549" y="672"/>
                      <a:pt x="519" y="671"/>
                    </a:cubicBezTo>
                    <a:cubicBezTo>
                      <a:pt x="490" y="671"/>
                      <a:pt x="479" y="626"/>
                      <a:pt x="463" y="626"/>
                    </a:cubicBezTo>
                    <a:cubicBezTo>
                      <a:pt x="447" y="626"/>
                      <a:pt x="463" y="626"/>
                      <a:pt x="410" y="647"/>
                    </a:cubicBezTo>
                    <a:cubicBezTo>
                      <a:pt x="357" y="668"/>
                      <a:pt x="399" y="650"/>
                      <a:pt x="381" y="661"/>
                    </a:cubicBezTo>
                    <a:cubicBezTo>
                      <a:pt x="362" y="672"/>
                      <a:pt x="370" y="666"/>
                      <a:pt x="341" y="688"/>
                    </a:cubicBezTo>
                    <a:cubicBezTo>
                      <a:pt x="311" y="709"/>
                      <a:pt x="341" y="688"/>
                      <a:pt x="306" y="698"/>
                    </a:cubicBezTo>
                    <a:cubicBezTo>
                      <a:pt x="271" y="709"/>
                      <a:pt x="279" y="701"/>
                      <a:pt x="266" y="713"/>
                    </a:cubicBezTo>
                    <a:cubicBezTo>
                      <a:pt x="253" y="725"/>
                      <a:pt x="255" y="706"/>
                      <a:pt x="239" y="693"/>
                    </a:cubicBezTo>
                    <a:cubicBezTo>
                      <a:pt x="223" y="680"/>
                      <a:pt x="239" y="693"/>
                      <a:pt x="234" y="680"/>
                    </a:cubicBezTo>
                    <a:cubicBezTo>
                      <a:pt x="229" y="667"/>
                      <a:pt x="229" y="666"/>
                      <a:pt x="223" y="653"/>
                    </a:cubicBezTo>
                    <a:cubicBezTo>
                      <a:pt x="218" y="640"/>
                      <a:pt x="202" y="653"/>
                      <a:pt x="202" y="653"/>
                    </a:cubicBezTo>
                    <a:cubicBezTo>
                      <a:pt x="202" y="653"/>
                      <a:pt x="202" y="653"/>
                      <a:pt x="162" y="669"/>
                    </a:cubicBezTo>
                    <a:cubicBezTo>
                      <a:pt x="122" y="685"/>
                      <a:pt x="162" y="669"/>
                      <a:pt x="141" y="694"/>
                    </a:cubicBezTo>
                    <a:cubicBezTo>
                      <a:pt x="119" y="720"/>
                      <a:pt x="114" y="712"/>
                      <a:pt x="114" y="712"/>
                    </a:cubicBezTo>
                    <a:cubicBezTo>
                      <a:pt x="114" y="712"/>
                      <a:pt x="77" y="709"/>
                      <a:pt x="58" y="685"/>
                    </a:cubicBezTo>
                    <a:cubicBezTo>
                      <a:pt x="39" y="661"/>
                      <a:pt x="10" y="698"/>
                      <a:pt x="10" y="698"/>
                    </a:cubicBezTo>
                    <a:cubicBezTo>
                      <a:pt x="10" y="698"/>
                      <a:pt x="5" y="706"/>
                      <a:pt x="0" y="716"/>
                    </a:cubicBezTo>
                    <a:cubicBezTo>
                      <a:pt x="13" y="722"/>
                      <a:pt x="13" y="722"/>
                      <a:pt x="13" y="722"/>
                    </a:cubicBezTo>
                    <a:cubicBezTo>
                      <a:pt x="23" y="744"/>
                      <a:pt x="39" y="760"/>
                      <a:pt x="39" y="7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362" name="Group 37"/>
            <p:cNvGrpSpPr/>
            <p:nvPr/>
          </p:nvGrpSpPr>
          <p:grpSpPr bwMode="auto">
            <a:xfrm rot="-9792380">
              <a:off x="0" y="143095"/>
              <a:ext cx="1586378" cy="697146"/>
              <a:chOff x="0" y="0"/>
              <a:chExt cx="4790" cy="2105"/>
            </a:xfrm>
          </p:grpSpPr>
          <p:sp>
            <p:nvSpPr>
              <p:cNvPr id="13363" name="Freeform 38"/>
              <p:cNvSpPr>
                <a:spLocks noChangeArrowheads="1"/>
              </p:cNvSpPr>
              <p:nvPr/>
            </p:nvSpPr>
            <p:spPr bwMode="auto">
              <a:xfrm>
                <a:off x="2811" y="796"/>
                <a:ext cx="35" cy="15"/>
              </a:xfrm>
              <a:custGeom>
                <a:avLst/>
                <a:gdLst>
                  <a:gd name="T0" fmla="*/ 86 w 15"/>
                  <a:gd name="T1" fmla="*/ 0 h 6"/>
                  <a:gd name="T2" fmla="*/ 86 w 15"/>
                  <a:gd name="T3" fmla="*/ 0 h 6"/>
                  <a:gd name="T4" fmla="*/ 0 60000 65536"/>
                  <a:gd name="T5" fmla="*/ 0 60000 65536"/>
                  <a:gd name="T6" fmla="*/ 0 w 15"/>
                  <a:gd name="T7" fmla="*/ 0 h 6"/>
                  <a:gd name="T8" fmla="*/ 15 w 1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" h="6">
                    <a:moveTo>
                      <a:pt x="7" y="0"/>
                    </a:moveTo>
                    <a:cubicBezTo>
                      <a:pt x="0" y="3"/>
                      <a:pt x="15" y="6"/>
                      <a:pt x="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3364" name="Freeform 39"/>
              <p:cNvSpPr>
                <a:spLocks noChangeArrowheads="1"/>
              </p:cNvSpPr>
              <p:nvPr/>
            </p:nvSpPr>
            <p:spPr bwMode="auto">
              <a:xfrm>
                <a:off x="4202" y="322"/>
                <a:ext cx="19" cy="1"/>
              </a:xfrm>
              <a:custGeom>
                <a:avLst/>
                <a:gdLst>
                  <a:gd name="T0" fmla="*/ 57 w 8"/>
                  <a:gd name="T1" fmla="*/ 0 h 1"/>
                  <a:gd name="T2" fmla="*/ 0 w 8"/>
                  <a:gd name="T3" fmla="*/ 0 h 1"/>
                  <a:gd name="T4" fmla="*/ 57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4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4" y="0"/>
                      <a:pt x="8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3365" name="Freeform 40"/>
              <p:cNvSpPr>
                <a:spLocks noChangeArrowheads="1"/>
              </p:cNvSpPr>
              <p:nvPr/>
            </p:nvSpPr>
            <p:spPr bwMode="auto">
              <a:xfrm>
                <a:off x="4183" y="322"/>
                <a:ext cx="19" cy="2"/>
              </a:xfrm>
              <a:custGeom>
                <a:avLst/>
                <a:gdLst>
                  <a:gd name="T0" fmla="*/ 95 w 8"/>
                  <a:gd name="T1" fmla="*/ 8 h 1"/>
                  <a:gd name="T2" fmla="*/ 107 w 8"/>
                  <a:gd name="T3" fmla="*/ 0 h 1"/>
                  <a:gd name="T4" fmla="*/ 95 w 8"/>
                  <a:gd name="T5" fmla="*/ 8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7" y="1"/>
                    </a:moveTo>
                    <a:cubicBezTo>
                      <a:pt x="8" y="1"/>
                      <a:pt x="8" y="1"/>
                      <a:pt x="8" y="0"/>
                    </a:cubicBezTo>
                    <a:cubicBezTo>
                      <a:pt x="4" y="1"/>
                      <a:pt x="0" y="1"/>
                      <a:pt x="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3366" name="Freeform 41"/>
              <p:cNvSpPr>
                <a:spLocks noChangeArrowheads="1"/>
              </p:cNvSpPr>
              <p:nvPr/>
            </p:nvSpPr>
            <p:spPr bwMode="auto">
              <a:xfrm>
                <a:off x="0" y="315"/>
                <a:ext cx="4790" cy="1790"/>
              </a:xfrm>
              <a:custGeom>
                <a:avLst/>
                <a:gdLst>
                  <a:gd name="T0" fmla="*/ 26383 w 2028"/>
                  <a:gd name="T1" fmla="*/ 380 h 758"/>
                  <a:gd name="T2" fmla="*/ 25601 w 2028"/>
                  <a:gd name="T3" fmla="*/ 279 h 758"/>
                  <a:gd name="T4" fmla="*/ 24507 w 2028"/>
                  <a:gd name="T5" fmla="*/ 40 h 758"/>
                  <a:gd name="T6" fmla="*/ 23430 w 2028"/>
                  <a:gd name="T7" fmla="*/ 50 h 758"/>
                  <a:gd name="T8" fmla="*/ 22823 w 2028"/>
                  <a:gd name="T9" fmla="*/ 250 h 758"/>
                  <a:gd name="T10" fmla="*/ 22186 w 2028"/>
                  <a:gd name="T11" fmla="*/ 319 h 758"/>
                  <a:gd name="T12" fmla="*/ 20965 w 2028"/>
                  <a:gd name="T13" fmla="*/ 40 h 758"/>
                  <a:gd name="T14" fmla="*/ 20121 w 2028"/>
                  <a:gd name="T15" fmla="*/ 590 h 758"/>
                  <a:gd name="T16" fmla="*/ 19949 w 2028"/>
                  <a:gd name="T17" fmla="*/ 1228 h 758"/>
                  <a:gd name="T18" fmla="*/ 19805 w 2028"/>
                  <a:gd name="T19" fmla="*/ 1752 h 758"/>
                  <a:gd name="T20" fmla="*/ 19174 w 2028"/>
                  <a:gd name="T21" fmla="*/ 2175 h 758"/>
                  <a:gd name="T22" fmla="*/ 18683 w 2028"/>
                  <a:gd name="T23" fmla="*/ 2990 h 758"/>
                  <a:gd name="T24" fmla="*/ 18326 w 2028"/>
                  <a:gd name="T25" fmla="*/ 3686 h 758"/>
                  <a:gd name="T26" fmla="*/ 17629 w 2028"/>
                  <a:gd name="T27" fmla="*/ 3686 h 758"/>
                  <a:gd name="T28" fmla="*/ 16430 w 2028"/>
                  <a:gd name="T29" fmla="*/ 3887 h 758"/>
                  <a:gd name="T30" fmla="*/ 15627 w 2028"/>
                  <a:gd name="T31" fmla="*/ 3899 h 758"/>
                  <a:gd name="T32" fmla="*/ 14387 w 2028"/>
                  <a:gd name="T33" fmla="*/ 3937 h 758"/>
                  <a:gd name="T34" fmla="*/ 13583 w 2028"/>
                  <a:gd name="T35" fmla="*/ 4121 h 758"/>
                  <a:gd name="T36" fmla="*/ 12809 w 2028"/>
                  <a:gd name="T37" fmla="*/ 4595 h 758"/>
                  <a:gd name="T38" fmla="*/ 12424 w 2028"/>
                  <a:gd name="T39" fmla="*/ 5018 h 758"/>
                  <a:gd name="T40" fmla="*/ 12256 w 2028"/>
                  <a:gd name="T41" fmla="*/ 5476 h 758"/>
                  <a:gd name="T42" fmla="*/ 11727 w 2028"/>
                  <a:gd name="T43" fmla="*/ 5370 h 758"/>
                  <a:gd name="T44" fmla="*/ 11162 w 2028"/>
                  <a:gd name="T45" fmla="*/ 5542 h 758"/>
                  <a:gd name="T46" fmla="*/ 10990 w 2028"/>
                  <a:gd name="T47" fmla="*/ 6201 h 758"/>
                  <a:gd name="T48" fmla="*/ 10041 w 2028"/>
                  <a:gd name="T49" fmla="*/ 6279 h 758"/>
                  <a:gd name="T50" fmla="*/ 9474 w 2028"/>
                  <a:gd name="T51" fmla="*/ 6423 h 758"/>
                  <a:gd name="T52" fmla="*/ 9221 w 2028"/>
                  <a:gd name="T53" fmla="*/ 7061 h 758"/>
                  <a:gd name="T54" fmla="*/ 8803 w 2028"/>
                  <a:gd name="T55" fmla="*/ 7417 h 758"/>
                  <a:gd name="T56" fmla="*/ 8524 w 2028"/>
                  <a:gd name="T57" fmla="*/ 7942 h 758"/>
                  <a:gd name="T58" fmla="*/ 8106 w 2028"/>
                  <a:gd name="T59" fmla="*/ 8098 h 758"/>
                  <a:gd name="T60" fmla="*/ 7197 w 2028"/>
                  <a:gd name="T61" fmla="*/ 8098 h 758"/>
                  <a:gd name="T62" fmla="*/ 5853 w 2028"/>
                  <a:gd name="T63" fmla="*/ 8426 h 758"/>
                  <a:gd name="T64" fmla="*/ 4837 w 2028"/>
                  <a:gd name="T65" fmla="*/ 8364 h 758"/>
                  <a:gd name="T66" fmla="*/ 3359 w 2028"/>
                  <a:gd name="T67" fmla="*/ 8282 h 758"/>
                  <a:gd name="T68" fmla="*/ 2053 w 2028"/>
                  <a:gd name="T69" fmla="*/ 8598 h 758"/>
                  <a:gd name="T70" fmla="*/ 1462 w 2028"/>
                  <a:gd name="T71" fmla="*/ 8532 h 758"/>
                  <a:gd name="T72" fmla="*/ 687 w 2028"/>
                  <a:gd name="T73" fmla="*/ 8258 h 758"/>
                  <a:gd name="T74" fmla="*/ 172 w 2028"/>
                  <a:gd name="T75" fmla="*/ 7680 h 758"/>
                  <a:gd name="T76" fmla="*/ 28 w 2028"/>
                  <a:gd name="T77" fmla="*/ 8388 h 758"/>
                  <a:gd name="T78" fmla="*/ 1105 w 2028"/>
                  <a:gd name="T79" fmla="*/ 9335 h 758"/>
                  <a:gd name="T80" fmla="*/ 3085 w 2028"/>
                  <a:gd name="T81" fmla="*/ 9654 h 758"/>
                  <a:gd name="T82" fmla="*/ 4981 w 2028"/>
                  <a:gd name="T83" fmla="*/ 9743 h 758"/>
                  <a:gd name="T84" fmla="*/ 6415 w 2028"/>
                  <a:gd name="T85" fmla="*/ 9314 h 758"/>
                  <a:gd name="T86" fmla="*/ 7537 w 2028"/>
                  <a:gd name="T87" fmla="*/ 9625 h 758"/>
                  <a:gd name="T88" fmla="*/ 8590 w 2028"/>
                  <a:gd name="T89" fmla="*/ 9207 h 758"/>
                  <a:gd name="T90" fmla="*/ 8881 w 2028"/>
                  <a:gd name="T91" fmla="*/ 8704 h 758"/>
                  <a:gd name="T92" fmla="*/ 9578 w 2028"/>
                  <a:gd name="T93" fmla="*/ 7757 h 758"/>
                  <a:gd name="T94" fmla="*/ 10950 w 2028"/>
                  <a:gd name="T95" fmla="*/ 7479 h 758"/>
                  <a:gd name="T96" fmla="*/ 12424 w 2028"/>
                  <a:gd name="T97" fmla="*/ 7099 h 758"/>
                  <a:gd name="T98" fmla="*/ 13652 w 2028"/>
                  <a:gd name="T99" fmla="*/ 6636 h 758"/>
                  <a:gd name="T100" fmla="*/ 14493 w 2028"/>
                  <a:gd name="T101" fmla="*/ 5271 h 758"/>
                  <a:gd name="T102" fmla="*/ 15480 w 2028"/>
                  <a:gd name="T103" fmla="*/ 4673 h 758"/>
                  <a:gd name="T104" fmla="*/ 17736 w 2028"/>
                  <a:gd name="T105" fmla="*/ 4886 h 758"/>
                  <a:gd name="T106" fmla="*/ 19030 w 2028"/>
                  <a:gd name="T107" fmla="*/ 4277 h 758"/>
                  <a:gd name="T108" fmla="*/ 19765 w 2028"/>
                  <a:gd name="T109" fmla="*/ 3306 h 758"/>
                  <a:gd name="T110" fmla="*/ 21177 w 2028"/>
                  <a:gd name="T111" fmla="*/ 2737 h 758"/>
                  <a:gd name="T112" fmla="*/ 22124 w 2028"/>
                  <a:gd name="T113" fmla="*/ 2147 h 758"/>
                  <a:gd name="T114" fmla="*/ 22545 w 2028"/>
                  <a:gd name="T115" fmla="*/ 1540 h 758"/>
                  <a:gd name="T116" fmla="*/ 23598 w 2028"/>
                  <a:gd name="T117" fmla="*/ 1200 h 758"/>
                  <a:gd name="T118" fmla="*/ 24970 w 2028"/>
                  <a:gd name="T119" fmla="*/ 1159 h 758"/>
                  <a:gd name="T120" fmla="*/ 25814 w 2028"/>
                  <a:gd name="T121" fmla="*/ 775 h 758"/>
                  <a:gd name="T122" fmla="*/ 26548 w 2028"/>
                  <a:gd name="T123" fmla="*/ 463 h 75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028"/>
                  <a:gd name="T187" fmla="*/ 0 h 758"/>
                  <a:gd name="T188" fmla="*/ 2028 w 2028"/>
                  <a:gd name="T189" fmla="*/ 758 h 75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028" h="758">
                    <a:moveTo>
                      <a:pt x="2015" y="35"/>
                    </a:moveTo>
                    <a:cubicBezTo>
                      <a:pt x="1996" y="35"/>
                      <a:pt x="2002" y="29"/>
                      <a:pt x="2002" y="29"/>
                    </a:cubicBezTo>
                    <a:cubicBezTo>
                      <a:pt x="2002" y="29"/>
                      <a:pt x="1975" y="24"/>
                      <a:pt x="1954" y="21"/>
                    </a:cubicBezTo>
                    <a:cubicBezTo>
                      <a:pt x="1932" y="19"/>
                      <a:pt x="1954" y="21"/>
                      <a:pt x="1943" y="21"/>
                    </a:cubicBezTo>
                    <a:cubicBezTo>
                      <a:pt x="1932" y="21"/>
                      <a:pt x="1887" y="1"/>
                      <a:pt x="1887" y="1"/>
                    </a:cubicBezTo>
                    <a:cubicBezTo>
                      <a:pt x="1887" y="1"/>
                      <a:pt x="1876" y="3"/>
                      <a:pt x="1860" y="3"/>
                    </a:cubicBezTo>
                    <a:cubicBezTo>
                      <a:pt x="1844" y="3"/>
                      <a:pt x="1836" y="0"/>
                      <a:pt x="1794" y="3"/>
                    </a:cubicBezTo>
                    <a:cubicBezTo>
                      <a:pt x="1786" y="3"/>
                      <a:pt x="1781" y="3"/>
                      <a:pt x="1778" y="4"/>
                    </a:cubicBezTo>
                    <a:cubicBezTo>
                      <a:pt x="1771" y="7"/>
                      <a:pt x="1766" y="16"/>
                      <a:pt x="1748" y="19"/>
                    </a:cubicBezTo>
                    <a:cubicBezTo>
                      <a:pt x="1727" y="21"/>
                      <a:pt x="1748" y="19"/>
                      <a:pt x="1732" y="19"/>
                    </a:cubicBezTo>
                    <a:cubicBezTo>
                      <a:pt x="1716" y="19"/>
                      <a:pt x="1719" y="24"/>
                      <a:pt x="1703" y="24"/>
                    </a:cubicBezTo>
                    <a:cubicBezTo>
                      <a:pt x="1687" y="24"/>
                      <a:pt x="1703" y="24"/>
                      <a:pt x="1684" y="24"/>
                    </a:cubicBezTo>
                    <a:cubicBezTo>
                      <a:pt x="1666" y="24"/>
                      <a:pt x="1655" y="13"/>
                      <a:pt x="1655" y="13"/>
                    </a:cubicBezTo>
                    <a:cubicBezTo>
                      <a:pt x="1655" y="13"/>
                      <a:pt x="1628" y="3"/>
                      <a:pt x="1591" y="3"/>
                    </a:cubicBezTo>
                    <a:cubicBezTo>
                      <a:pt x="1554" y="3"/>
                      <a:pt x="1527" y="16"/>
                      <a:pt x="1527" y="16"/>
                    </a:cubicBezTo>
                    <a:cubicBezTo>
                      <a:pt x="1527" y="45"/>
                      <a:pt x="1527" y="45"/>
                      <a:pt x="1527" y="45"/>
                    </a:cubicBezTo>
                    <a:cubicBezTo>
                      <a:pt x="1516" y="83"/>
                      <a:pt x="1516" y="83"/>
                      <a:pt x="1516" y="83"/>
                    </a:cubicBezTo>
                    <a:cubicBezTo>
                      <a:pt x="1516" y="83"/>
                      <a:pt x="1516" y="83"/>
                      <a:pt x="1514" y="93"/>
                    </a:cubicBezTo>
                    <a:cubicBezTo>
                      <a:pt x="1511" y="104"/>
                      <a:pt x="1514" y="104"/>
                      <a:pt x="1514" y="104"/>
                    </a:cubicBezTo>
                    <a:cubicBezTo>
                      <a:pt x="1514" y="104"/>
                      <a:pt x="1508" y="120"/>
                      <a:pt x="1503" y="133"/>
                    </a:cubicBezTo>
                    <a:cubicBezTo>
                      <a:pt x="1498" y="147"/>
                      <a:pt x="1503" y="133"/>
                      <a:pt x="1479" y="149"/>
                    </a:cubicBezTo>
                    <a:cubicBezTo>
                      <a:pt x="1455" y="165"/>
                      <a:pt x="1479" y="149"/>
                      <a:pt x="1455" y="165"/>
                    </a:cubicBezTo>
                    <a:cubicBezTo>
                      <a:pt x="1431" y="181"/>
                      <a:pt x="1455" y="165"/>
                      <a:pt x="1436" y="187"/>
                    </a:cubicBezTo>
                    <a:cubicBezTo>
                      <a:pt x="1418" y="208"/>
                      <a:pt x="1428" y="203"/>
                      <a:pt x="1418" y="227"/>
                    </a:cubicBezTo>
                    <a:cubicBezTo>
                      <a:pt x="1407" y="251"/>
                      <a:pt x="1412" y="237"/>
                      <a:pt x="1404" y="251"/>
                    </a:cubicBezTo>
                    <a:cubicBezTo>
                      <a:pt x="1396" y="264"/>
                      <a:pt x="1399" y="261"/>
                      <a:pt x="1391" y="280"/>
                    </a:cubicBezTo>
                    <a:cubicBezTo>
                      <a:pt x="1383" y="299"/>
                      <a:pt x="1380" y="277"/>
                      <a:pt x="1367" y="280"/>
                    </a:cubicBezTo>
                    <a:cubicBezTo>
                      <a:pt x="1354" y="283"/>
                      <a:pt x="1348" y="280"/>
                      <a:pt x="1338" y="280"/>
                    </a:cubicBezTo>
                    <a:cubicBezTo>
                      <a:pt x="1327" y="280"/>
                      <a:pt x="1303" y="283"/>
                      <a:pt x="1282" y="293"/>
                    </a:cubicBezTo>
                    <a:cubicBezTo>
                      <a:pt x="1260" y="304"/>
                      <a:pt x="1263" y="285"/>
                      <a:pt x="1247" y="295"/>
                    </a:cubicBezTo>
                    <a:cubicBezTo>
                      <a:pt x="1231" y="305"/>
                      <a:pt x="1228" y="288"/>
                      <a:pt x="1210" y="295"/>
                    </a:cubicBezTo>
                    <a:cubicBezTo>
                      <a:pt x="1191" y="302"/>
                      <a:pt x="1194" y="301"/>
                      <a:pt x="1186" y="296"/>
                    </a:cubicBezTo>
                    <a:cubicBezTo>
                      <a:pt x="1178" y="291"/>
                      <a:pt x="1162" y="304"/>
                      <a:pt x="1140" y="299"/>
                    </a:cubicBezTo>
                    <a:cubicBezTo>
                      <a:pt x="1119" y="293"/>
                      <a:pt x="1114" y="299"/>
                      <a:pt x="1092" y="299"/>
                    </a:cubicBezTo>
                    <a:cubicBezTo>
                      <a:pt x="1071" y="299"/>
                      <a:pt x="1076" y="301"/>
                      <a:pt x="1055" y="313"/>
                    </a:cubicBezTo>
                    <a:cubicBezTo>
                      <a:pt x="1034" y="325"/>
                      <a:pt x="1039" y="315"/>
                      <a:pt x="1031" y="313"/>
                    </a:cubicBezTo>
                    <a:cubicBezTo>
                      <a:pt x="1023" y="312"/>
                      <a:pt x="1010" y="333"/>
                      <a:pt x="1010" y="333"/>
                    </a:cubicBezTo>
                    <a:cubicBezTo>
                      <a:pt x="1010" y="333"/>
                      <a:pt x="991" y="344"/>
                      <a:pt x="972" y="349"/>
                    </a:cubicBezTo>
                    <a:cubicBezTo>
                      <a:pt x="954" y="355"/>
                      <a:pt x="972" y="349"/>
                      <a:pt x="959" y="355"/>
                    </a:cubicBezTo>
                    <a:cubicBezTo>
                      <a:pt x="946" y="360"/>
                      <a:pt x="954" y="368"/>
                      <a:pt x="943" y="381"/>
                    </a:cubicBezTo>
                    <a:cubicBezTo>
                      <a:pt x="932" y="395"/>
                      <a:pt x="943" y="404"/>
                      <a:pt x="943" y="404"/>
                    </a:cubicBezTo>
                    <a:cubicBezTo>
                      <a:pt x="943" y="404"/>
                      <a:pt x="938" y="411"/>
                      <a:pt x="930" y="416"/>
                    </a:cubicBezTo>
                    <a:cubicBezTo>
                      <a:pt x="922" y="421"/>
                      <a:pt x="916" y="416"/>
                      <a:pt x="906" y="408"/>
                    </a:cubicBezTo>
                    <a:cubicBezTo>
                      <a:pt x="895" y="400"/>
                      <a:pt x="890" y="408"/>
                      <a:pt x="890" y="408"/>
                    </a:cubicBezTo>
                    <a:cubicBezTo>
                      <a:pt x="890" y="408"/>
                      <a:pt x="890" y="408"/>
                      <a:pt x="882" y="408"/>
                    </a:cubicBezTo>
                    <a:cubicBezTo>
                      <a:pt x="874" y="408"/>
                      <a:pt x="860" y="413"/>
                      <a:pt x="847" y="421"/>
                    </a:cubicBezTo>
                    <a:cubicBezTo>
                      <a:pt x="834" y="429"/>
                      <a:pt x="847" y="448"/>
                      <a:pt x="847" y="448"/>
                    </a:cubicBezTo>
                    <a:cubicBezTo>
                      <a:pt x="847" y="448"/>
                      <a:pt x="847" y="448"/>
                      <a:pt x="834" y="471"/>
                    </a:cubicBezTo>
                    <a:cubicBezTo>
                      <a:pt x="820" y="494"/>
                      <a:pt x="818" y="477"/>
                      <a:pt x="791" y="477"/>
                    </a:cubicBezTo>
                    <a:cubicBezTo>
                      <a:pt x="764" y="477"/>
                      <a:pt x="791" y="477"/>
                      <a:pt x="762" y="477"/>
                    </a:cubicBezTo>
                    <a:cubicBezTo>
                      <a:pt x="732" y="477"/>
                      <a:pt x="762" y="477"/>
                      <a:pt x="740" y="472"/>
                    </a:cubicBezTo>
                    <a:cubicBezTo>
                      <a:pt x="719" y="467"/>
                      <a:pt x="719" y="488"/>
                      <a:pt x="719" y="488"/>
                    </a:cubicBezTo>
                    <a:cubicBezTo>
                      <a:pt x="719" y="488"/>
                      <a:pt x="719" y="488"/>
                      <a:pt x="714" y="501"/>
                    </a:cubicBezTo>
                    <a:cubicBezTo>
                      <a:pt x="708" y="515"/>
                      <a:pt x="711" y="515"/>
                      <a:pt x="700" y="536"/>
                    </a:cubicBezTo>
                    <a:cubicBezTo>
                      <a:pt x="690" y="557"/>
                      <a:pt x="700" y="536"/>
                      <a:pt x="671" y="555"/>
                    </a:cubicBezTo>
                    <a:cubicBezTo>
                      <a:pt x="642" y="573"/>
                      <a:pt x="671" y="555"/>
                      <a:pt x="668" y="563"/>
                    </a:cubicBezTo>
                    <a:cubicBezTo>
                      <a:pt x="666" y="571"/>
                      <a:pt x="655" y="581"/>
                      <a:pt x="655" y="581"/>
                    </a:cubicBezTo>
                    <a:cubicBezTo>
                      <a:pt x="655" y="581"/>
                      <a:pt x="655" y="581"/>
                      <a:pt x="647" y="603"/>
                    </a:cubicBezTo>
                    <a:cubicBezTo>
                      <a:pt x="639" y="624"/>
                      <a:pt x="647" y="603"/>
                      <a:pt x="639" y="615"/>
                    </a:cubicBezTo>
                    <a:cubicBezTo>
                      <a:pt x="631" y="628"/>
                      <a:pt x="631" y="619"/>
                      <a:pt x="615" y="615"/>
                    </a:cubicBezTo>
                    <a:cubicBezTo>
                      <a:pt x="599" y="612"/>
                      <a:pt x="602" y="619"/>
                      <a:pt x="567" y="615"/>
                    </a:cubicBezTo>
                    <a:cubicBezTo>
                      <a:pt x="532" y="612"/>
                      <a:pt x="556" y="616"/>
                      <a:pt x="546" y="615"/>
                    </a:cubicBezTo>
                    <a:cubicBezTo>
                      <a:pt x="535" y="614"/>
                      <a:pt x="511" y="624"/>
                      <a:pt x="492" y="629"/>
                    </a:cubicBezTo>
                    <a:cubicBezTo>
                      <a:pt x="474" y="635"/>
                      <a:pt x="492" y="629"/>
                      <a:pt x="444" y="640"/>
                    </a:cubicBezTo>
                    <a:cubicBezTo>
                      <a:pt x="396" y="651"/>
                      <a:pt x="418" y="640"/>
                      <a:pt x="386" y="637"/>
                    </a:cubicBezTo>
                    <a:cubicBezTo>
                      <a:pt x="354" y="635"/>
                      <a:pt x="375" y="637"/>
                      <a:pt x="367" y="635"/>
                    </a:cubicBezTo>
                    <a:cubicBezTo>
                      <a:pt x="359" y="632"/>
                      <a:pt x="330" y="629"/>
                      <a:pt x="330" y="629"/>
                    </a:cubicBezTo>
                    <a:cubicBezTo>
                      <a:pt x="330" y="629"/>
                      <a:pt x="295" y="629"/>
                      <a:pt x="255" y="629"/>
                    </a:cubicBezTo>
                    <a:cubicBezTo>
                      <a:pt x="215" y="629"/>
                      <a:pt x="244" y="629"/>
                      <a:pt x="196" y="640"/>
                    </a:cubicBezTo>
                    <a:cubicBezTo>
                      <a:pt x="148" y="651"/>
                      <a:pt x="175" y="651"/>
                      <a:pt x="156" y="653"/>
                    </a:cubicBezTo>
                    <a:cubicBezTo>
                      <a:pt x="138" y="656"/>
                      <a:pt x="156" y="653"/>
                      <a:pt x="132" y="648"/>
                    </a:cubicBezTo>
                    <a:cubicBezTo>
                      <a:pt x="108" y="643"/>
                      <a:pt x="132" y="648"/>
                      <a:pt x="111" y="648"/>
                    </a:cubicBezTo>
                    <a:cubicBezTo>
                      <a:pt x="90" y="648"/>
                      <a:pt x="82" y="627"/>
                      <a:pt x="82" y="627"/>
                    </a:cubicBezTo>
                    <a:cubicBezTo>
                      <a:pt x="52" y="627"/>
                      <a:pt x="52" y="627"/>
                      <a:pt x="52" y="627"/>
                    </a:cubicBezTo>
                    <a:cubicBezTo>
                      <a:pt x="52" y="627"/>
                      <a:pt x="36" y="611"/>
                      <a:pt x="26" y="589"/>
                    </a:cubicBezTo>
                    <a:cubicBezTo>
                      <a:pt x="13" y="583"/>
                      <a:pt x="13" y="583"/>
                      <a:pt x="13" y="583"/>
                    </a:cubicBezTo>
                    <a:cubicBezTo>
                      <a:pt x="7" y="595"/>
                      <a:pt x="0" y="611"/>
                      <a:pt x="2" y="619"/>
                    </a:cubicBezTo>
                    <a:cubicBezTo>
                      <a:pt x="4" y="632"/>
                      <a:pt x="2" y="619"/>
                      <a:pt x="2" y="637"/>
                    </a:cubicBezTo>
                    <a:cubicBezTo>
                      <a:pt x="2" y="656"/>
                      <a:pt x="15" y="651"/>
                      <a:pt x="44" y="672"/>
                    </a:cubicBezTo>
                    <a:cubicBezTo>
                      <a:pt x="74" y="693"/>
                      <a:pt x="55" y="685"/>
                      <a:pt x="84" y="709"/>
                    </a:cubicBezTo>
                    <a:cubicBezTo>
                      <a:pt x="84" y="709"/>
                      <a:pt x="122" y="728"/>
                      <a:pt x="188" y="733"/>
                    </a:cubicBezTo>
                    <a:cubicBezTo>
                      <a:pt x="255" y="739"/>
                      <a:pt x="188" y="733"/>
                      <a:pt x="234" y="733"/>
                    </a:cubicBezTo>
                    <a:cubicBezTo>
                      <a:pt x="279" y="733"/>
                      <a:pt x="255" y="704"/>
                      <a:pt x="255" y="704"/>
                    </a:cubicBezTo>
                    <a:cubicBezTo>
                      <a:pt x="255" y="704"/>
                      <a:pt x="298" y="723"/>
                      <a:pt x="378" y="740"/>
                    </a:cubicBezTo>
                    <a:cubicBezTo>
                      <a:pt x="458" y="758"/>
                      <a:pt x="391" y="741"/>
                      <a:pt x="426" y="725"/>
                    </a:cubicBezTo>
                    <a:cubicBezTo>
                      <a:pt x="460" y="709"/>
                      <a:pt x="460" y="709"/>
                      <a:pt x="487" y="707"/>
                    </a:cubicBezTo>
                    <a:cubicBezTo>
                      <a:pt x="514" y="704"/>
                      <a:pt x="522" y="712"/>
                      <a:pt x="556" y="732"/>
                    </a:cubicBezTo>
                    <a:cubicBezTo>
                      <a:pt x="591" y="752"/>
                      <a:pt x="572" y="731"/>
                      <a:pt x="572" y="731"/>
                    </a:cubicBezTo>
                    <a:cubicBezTo>
                      <a:pt x="572" y="731"/>
                      <a:pt x="588" y="733"/>
                      <a:pt x="604" y="731"/>
                    </a:cubicBezTo>
                    <a:cubicBezTo>
                      <a:pt x="620" y="728"/>
                      <a:pt x="604" y="731"/>
                      <a:pt x="652" y="699"/>
                    </a:cubicBezTo>
                    <a:cubicBezTo>
                      <a:pt x="700" y="667"/>
                      <a:pt x="652" y="699"/>
                      <a:pt x="666" y="680"/>
                    </a:cubicBezTo>
                    <a:cubicBezTo>
                      <a:pt x="679" y="661"/>
                      <a:pt x="674" y="661"/>
                      <a:pt x="674" y="661"/>
                    </a:cubicBezTo>
                    <a:cubicBezTo>
                      <a:pt x="674" y="661"/>
                      <a:pt x="679" y="648"/>
                      <a:pt x="690" y="627"/>
                    </a:cubicBezTo>
                    <a:cubicBezTo>
                      <a:pt x="700" y="605"/>
                      <a:pt x="714" y="605"/>
                      <a:pt x="727" y="589"/>
                    </a:cubicBezTo>
                    <a:cubicBezTo>
                      <a:pt x="740" y="573"/>
                      <a:pt x="727" y="589"/>
                      <a:pt x="746" y="584"/>
                    </a:cubicBezTo>
                    <a:cubicBezTo>
                      <a:pt x="764" y="578"/>
                      <a:pt x="778" y="573"/>
                      <a:pt x="831" y="568"/>
                    </a:cubicBezTo>
                    <a:cubicBezTo>
                      <a:pt x="884" y="563"/>
                      <a:pt x="852" y="568"/>
                      <a:pt x="895" y="555"/>
                    </a:cubicBezTo>
                    <a:cubicBezTo>
                      <a:pt x="938" y="541"/>
                      <a:pt x="895" y="555"/>
                      <a:pt x="943" y="539"/>
                    </a:cubicBezTo>
                    <a:cubicBezTo>
                      <a:pt x="991" y="523"/>
                      <a:pt x="983" y="528"/>
                      <a:pt x="999" y="523"/>
                    </a:cubicBezTo>
                    <a:cubicBezTo>
                      <a:pt x="1015" y="517"/>
                      <a:pt x="1018" y="517"/>
                      <a:pt x="1036" y="504"/>
                    </a:cubicBezTo>
                    <a:cubicBezTo>
                      <a:pt x="1055" y="491"/>
                      <a:pt x="1058" y="472"/>
                      <a:pt x="1058" y="472"/>
                    </a:cubicBezTo>
                    <a:cubicBezTo>
                      <a:pt x="1058" y="472"/>
                      <a:pt x="1082" y="421"/>
                      <a:pt x="1100" y="400"/>
                    </a:cubicBezTo>
                    <a:cubicBezTo>
                      <a:pt x="1119" y="379"/>
                      <a:pt x="1100" y="400"/>
                      <a:pt x="1119" y="376"/>
                    </a:cubicBezTo>
                    <a:cubicBezTo>
                      <a:pt x="1138" y="352"/>
                      <a:pt x="1138" y="368"/>
                      <a:pt x="1175" y="355"/>
                    </a:cubicBezTo>
                    <a:cubicBezTo>
                      <a:pt x="1212" y="341"/>
                      <a:pt x="1186" y="352"/>
                      <a:pt x="1231" y="352"/>
                    </a:cubicBezTo>
                    <a:cubicBezTo>
                      <a:pt x="1276" y="352"/>
                      <a:pt x="1231" y="352"/>
                      <a:pt x="1346" y="371"/>
                    </a:cubicBezTo>
                    <a:cubicBezTo>
                      <a:pt x="1460" y="389"/>
                      <a:pt x="1404" y="365"/>
                      <a:pt x="1404" y="365"/>
                    </a:cubicBezTo>
                    <a:cubicBezTo>
                      <a:pt x="1404" y="365"/>
                      <a:pt x="1420" y="357"/>
                      <a:pt x="1444" y="325"/>
                    </a:cubicBezTo>
                    <a:cubicBezTo>
                      <a:pt x="1468" y="293"/>
                      <a:pt x="1458" y="307"/>
                      <a:pt x="1468" y="288"/>
                    </a:cubicBezTo>
                    <a:cubicBezTo>
                      <a:pt x="1479" y="269"/>
                      <a:pt x="1500" y="251"/>
                      <a:pt x="1500" y="251"/>
                    </a:cubicBezTo>
                    <a:cubicBezTo>
                      <a:pt x="1500" y="251"/>
                      <a:pt x="1524" y="240"/>
                      <a:pt x="1583" y="216"/>
                    </a:cubicBezTo>
                    <a:cubicBezTo>
                      <a:pt x="1642" y="192"/>
                      <a:pt x="1583" y="216"/>
                      <a:pt x="1607" y="208"/>
                    </a:cubicBezTo>
                    <a:cubicBezTo>
                      <a:pt x="1631" y="200"/>
                      <a:pt x="1663" y="189"/>
                      <a:pt x="1663" y="189"/>
                    </a:cubicBezTo>
                    <a:cubicBezTo>
                      <a:pt x="1663" y="189"/>
                      <a:pt x="1671" y="179"/>
                      <a:pt x="1679" y="163"/>
                    </a:cubicBezTo>
                    <a:cubicBezTo>
                      <a:pt x="1687" y="147"/>
                      <a:pt x="1692" y="139"/>
                      <a:pt x="1692" y="139"/>
                    </a:cubicBezTo>
                    <a:cubicBezTo>
                      <a:pt x="1692" y="139"/>
                      <a:pt x="1706" y="125"/>
                      <a:pt x="1711" y="117"/>
                    </a:cubicBezTo>
                    <a:cubicBezTo>
                      <a:pt x="1716" y="109"/>
                      <a:pt x="1727" y="107"/>
                      <a:pt x="1740" y="99"/>
                    </a:cubicBezTo>
                    <a:cubicBezTo>
                      <a:pt x="1754" y="91"/>
                      <a:pt x="1756" y="96"/>
                      <a:pt x="1791" y="91"/>
                    </a:cubicBezTo>
                    <a:cubicBezTo>
                      <a:pt x="1826" y="85"/>
                      <a:pt x="1791" y="91"/>
                      <a:pt x="1850" y="91"/>
                    </a:cubicBezTo>
                    <a:cubicBezTo>
                      <a:pt x="1908" y="91"/>
                      <a:pt x="1868" y="91"/>
                      <a:pt x="1895" y="88"/>
                    </a:cubicBezTo>
                    <a:cubicBezTo>
                      <a:pt x="1922" y="85"/>
                      <a:pt x="1895" y="88"/>
                      <a:pt x="1916" y="77"/>
                    </a:cubicBezTo>
                    <a:cubicBezTo>
                      <a:pt x="1938" y="67"/>
                      <a:pt x="1930" y="69"/>
                      <a:pt x="1959" y="59"/>
                    </a:cubicBezTo>
                    <a:cubicBezTo>
                      <a:pt x="1988" y="48"/>
                      <a:pt x="1980" y="53"/>
                      <a:pt x="2004" y="45"/>
                    </a:cubicBezTo>
                    <a:cubicBezTo>
                      <a:pt x="2028" y="37"/>
                      <a:pt x="2015" y="35"/>
                      <a:pt x="2015" y="35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3367" name="Freeform 42"/>
              <p:cNvSpPr>
                <a:spLocks noChangeArrowheads="1"/>
              </p:cNvSpPr>
              <p:nvPr/>
            </p:nvSpPr>
            <p:spPr bwMode="auto">
              <a:xfrm>
                <a:off x="31" y="0"/>
                <a:ext cx="4729" cy="1864"/>
              </a:xfrm>
              <a:custGeom>
                <a:avLst/>
                <a:gdLst>
                  <a:gd name="T0" fmla="*/ 1290 w 2002"/>
                  <a:gd name="T1" fmla="*/ 10298 h 789"/>
                  <a:gd name="T2" fmla="*/ 2409 w 2002"/>
                  <a:gd name="T3" fmla="*/ 10192 h 789"/>
                  <a:gd name="T4" fmla="*/ 4665 w 2002"/>
                  <a:gd name="T5" fmla="*/ 10126 h 789"/>
                  <a:gd name="T6" fmla="*/ 6312 w 2002"/>
                  <a:gd name="T7" fmla="*/ 10045 h 789"/>
                  <a:gd name="T8" fmla="*/ 7934 w 2002"/>
                  <a:gd name="T9" fmla="*/ 9863 h 789"/>
                  <a:gd name="T10" fmla="*/ 8459 w 2002"/>
                  <a:gd name="T11" fmla="*/ 9417 h 789"/>
                  <a:gd name="T12" fmla="*/ 9056 w 2002"/>
                  <a:gd name="T13" fmla="*/ 8824 h 789"/>
                  <a:gd name="T14" fmla="*/ 9581 w 2002"/>
                  <a:gd name="T15" fmla="*/ 7976 h 789"/>
                  <a:gd name="T16" fmla="*/ 10819 w 2002"/>
                  <a:gd name="T17" fmla="*/ 7964 h 789"/>
                  <a:gd name="T18" fmla="*/ 11454 w 2002"/>
                  <a:gd name="T19" fmla="*/ 7132 h 789"/>
                  <a:gd name="T20" fmla="*/ 12085 w 2002"/>
                  <a:gd name="T21" fmla="*/ 7239 h 789"/>
                  <a:gd name="T22" fmla="*/ 12470 w 2002"/>
                  <a:gd name="T23" fmla="*/ 6435 h 789"/>
                  <a:gd name="T24" fmla="*/ 13419 w 2002"/>
                  <a:gd name="T25" fmla="*/ 5883 h 789"/>
                  <a:gd name="T26" fmla="*/ 14853 w 2002"/>
                  <a:gd name="T27" fmla="*/ 5698 h 789"/>
                  <a:gd name="T28" fmla="*/ 16266 w 2002"/>
                  <a:gd name="T29" fmla="*/ 5642 h 789"/>
                  <a:gd name="T30" fmla="*/ 17844 w 2002"/>
                  <a:gd name="T31" fmla="*/ 5448 h 789"/>
                  <a:gd name="T32" fmla="*/ 18519 w 2002"/>
                  <a:gd name="T33" fmla="*/ 4744 h 789"/>
                  <a:gd name="T34" fmla="*/ 19322 w 2002"/>
                  <a:gd name="T35" fmla="*/ 3716 h 789"/>
                  <a:gd name="T36" fmla="*/ 19785 w 2002"/>
                  <a:gd name="T37" fmla="*/ 2981 h 789"/>
                  <a:gd name="T38" fmla="*/ 19953 w 2002"/>
                  <a:gd name="T39" fmla="*/ 1966 h 789"/>
                  <a:gd name="T40" fmla="*/ 22022 w 2002"/>
                  <a:gd name="T41" fmla="*/ 2070 h 789"/>
                  <a:gd name="T42" fmla="*/ 22865 w 2002"/>
                  <a:gd name="T43" fmla="*/ 2003 h 789"/>
                  <a:gd name="T44" fmla="*/ 23328 w 2002"/>
                  <a:gd name="T45" fmla="*/ 1791 h 789"/>
                  <a:gd name="T46" fmla="*/ 23475 w 2002"/>
                  <a:gd name="T47" fmla="*/ 1791 h 789"/>
                  <a:gd name="T48" fmla="*/ 25438 w 2002"/>
                  <a:gd name="T49" fmla="*/ 2032 h 789"/>
                  <a:gd name="T50" fmla="*/ 26387 w 2002"/>
                  <a:gd name="T51" fmla="*/ 2216 h 789"/>
                  <a:gd name="T52" fmla="*/ 24762 w 2002"/>
                  <a:gd name="T53" fmla="*/ 524 h 789"/>
                  <a:gd name="T54" fmla="*/ 23116 w 2002"/>
                  <a:gd name="T55" fmla="*/ 591 h 789"/>
                  <a:gd name="T56" fmla="*/ 19785 w 2002"/>
                  <a:gd name="T57" fmla="*/ 425 h 789"/>
                  <a:gd name="T58" fmla="*/ 18413 w 2002"/>
                  <a:gd name="T59" fmla="*/ 1056 h 789"/>
                  <a:gd name="T60" fmla="*/ 17728 w 2002"/>
                  <a:gd name="T61" fmla="*/ 1925 h 789"/>
                  <a:gd name="T62" fmla="*/ 17676 w 2002"/>
                  <a:gd name="T63" fmla="*/ 4354 h 789"/>
                  <a:gd name="T64" fmla="*/ 15607 w 2002"/>
                  <a:gd name="T65" fmla="*/ 4444 h 789"/>
                  <a:gd name="T66" fmla="*/ 15210 w 2002"/>
                  <a:gd name="T67" fmla="*/ 4706 h 789"/>
                  <a:gd name="T68" fmla="*/ 13419 w 2002"/>
                  <a:gd name="T69" fmla="*/ 4810 h 789"/>
                  <a:gd name="T70" fmla="*/ 11834 w 2002"/>
                  <a:gd name="T71" fmla="*/ 5301 h 789"/>
                  <a:gd name="T72" fmla="*/ 11166 w 2002"/>
                  <a:gd name="T73" fmla="*/ 6116 h 789"/>
                  <a:gd name="T74" fmla="*/ 9978 w 2002"/>
                  <a:gd name="T75" fmla="*/ 5826 h 789"/>
                  <a:gd name="T76" fmla="*/ 9056 w 2002"/>
                  <a:gd name="T77" fmla="*/ 6570 h 789"/>
                  <a:gd name="T78" fmla="*/ 8565 w 2002"/>
                  <a:gd name="T79" fmla="*/ 7201 h 789"/>
                  <a:gd name="T80" fmla="*/ 7790 w 2002"/>
                  <a:gd name="T81" fmla="*/ 8188 h 789"/>
                  <a:gd name="T82" fmla="*/ 7238 w 2002"/>
                  <a:gd name="T83" fmla="*/ 8864 h 789"/>
                  <a:gd name="T84" fmla="*/ 5402 w 2002"/>
                  <a:gd name="T85" fmla="*/ 8533 h 789"/>
                  <a:gd name="T86" fmla="*/ 4035 w 2002"/>
                  <a:gd name="T87" fmla="*/ 9204 h 789"/>
                  <a:gd name="T88" fmla="*/ 3085 w 2002"/>
                  <a:gd name="T89" fmla="*/ 8963 h 789"/>
                  <a:gd name="T90" fmla="*/ 2138 w 2002"/>
                  <a:gd name="T91" fmla="*/ 8824 h 789"/>
                  <a:gd name="T92" fmla="*/ 765 w 2002"/>
                  <a:gd name="T93" fmla="*/ 9029 h 789"/>
                  <a:gd name="T94" fmla="*/ 172 w 2002"/>
                  <a:gd name="T95" fmla="*/ 9521 h 78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002"/>
                  <a:gd name="T145" fmla="*/ 0 h 789"/>
                  <a:gd name="T146" fmla="*/ 2002 w 2002"/>
                  <a:gd name="T147" fmla="*/ 789 h 78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002" h="789">
                    <a:moveTo>
                      <a:pt x="39" y="760"/>
                    </a:moveTo>
                    <a:cubicBezTo>
                      <a:pt x="69" y="760"/>
                      <a:pt x="69" y="760"/>
                      <a:pt x="69" y="760"/>
                    </a:cubicBezTo>
                    <a:cubicBezTo>
                      <a:pt x="69" y="760"/>
                      <a:pt x="77" y="781"/>
                      <a:pt x="98" y="781"/>
                    </a:cubicBezTo>
                    <a:cubicBezTo>
                      <a:pt x="119" y="781"/>
                      <a:pt x="95" y="776"/>
                      <a:pt x="119" y="781"/>
                    </a:cubicBezTo>
                    <a:cubicBezTo>
                      <a:pt x="143" y="786"/>
                      <a:pt x="125" y="789"/>
                      <a:pt x="143" y="786"/>
                    </a:cubicBezTo>
                    <a:cubicBezTo>
                      <a:pt x="162" y="784"/>
                      <a:pt x="135" y="784"/>
                      <a:pt x="183" y="773"/>
                    </a:cubicBezTo>
                    <a:cubicBezTo>
                      <a:pt x="231" y="762"/>
                      <a:pt x="202" y="762"/>
                      <a:pt x="242" y="762"/>
                    </a:cubicBezTo>
                    <a:cubicBezTo>
                      <a:pt x="282" y="762"/>
                      <a:pt x="317" y="762"/>
                      <a:pt x="317" y="762"/>
                    </a:cubicBezTo>
                    <a:cubicBezTo>
                      <a:pt x="317" y="762"/>
                      <a:pt x="346" y="765"/>
                      <a:pt x="354" y="768"/>
                    </a:cubicBezTo>
                    <a:cubicBezTo>
                      <a:pt x="362" y="770"/>
                      <a:pt x="341" y="768"/>
                      <a:pt x="373" y="770"/>
                    </a:cubicBezTo>
                    <a:cubicBezTo>
                      <a:pt x="405" y="773"/>
                      <a:pt x="383" y="784"/>
                      <a:pt x="431" y="773"/>
                    </a:cubicBezTo>
                    <a:cubicBezTo>
                      <a:pt x="479" y="762"/>
                      <a:pt x="461" y="768"/>
                      <a:pt x="479" y="762"/>
                    </a:cubicBezTo>
                    <a:cubicBezTo>
                      <a:pt x="498" y="757"/>
                      <a:pt x="522" y="747"/>
                      <a:pt x="533" y="748"/>
                    </a:cubicBezTo>
                    <a:cubicBezTo>
                      <a:pt x="543" y="749"/>
                      <a:pt x="519" y="745"/>
                      <a:pt x="554" y="748"/>
                    </a:cubicBezTo>
                    <a:cubicBezTo>
                      <a:pt x="589" y="752"/>
                      <a:pt x="586" y="745"/>
                      <a:pt x="602" y="748"/>
                    </a:cubicBezTo>
                    <a:cubicBezTo>
                      <a:pt x="618" y="752"/>
                      <a:pt x="618" y="761"/>
                      <a:pt x="626" y="748"/>
                    </a:cubicBezTo>
                    <a:cubicBezTo>
                      <a:pt x="634" y="736"/>
                      <a:pt x="626" y="757"/>
                      <a:pt x="634" y="736"/>
                    </a:cubicBezTo>
                    <a:cubicBezTo>
                      <a:pt x="642" y="714"/>
                      <a:pt x="642" y="714"/>
                      <a:pt x="642" y="714"/>
                    </a:cubicBezTo>
                    <a:cubicBezTo>
                      <a:pt x="642" y="714"/>
                      <a:pt x="653" y="704"/>
                      <a:pt x="655" y="696"/>
                    </a:cubicBezTo>
                    <a:cubicBezTo>
                      <a:pt x="658" y="688"/>
                      <a:pt x="629" y="706"/>
                      <a:pt x="658" y="688"/>
                    </a:cubicBezTo>
                    <a:cubicBezTo>
                      <a:pt x="687" y="669"/>
                      <a:pt x="677" y="690"/>
                      <a:pt x="687" y="669"/>
                    </a:cubicBezTo>
                    <a:cubicBezTo>
                      <a:pt x="698" y="648"/>
                      <a:pt x="695" y="648"/>
                      <a:pt x="701" y="634"/>
                    </a:cubicBezTo>
                    <a:cubicBezTo>
                      <a:pt x="706" y="621"/>
                      <a:pt x="706" y="621"/>
                      <a:pt x="706" y="621"/>
                    </a:cubicBezTo>
                    <a:cubicBezTo>
                      <a:pt x="706" y="621"/>
                      <a:pt x="706" y="600"/>
                      <a:pt x="727" y="605"/>
                    </a:cubicBezTo>
                    <a:cubicBezTo>
                      <a:pt x="749" y="610"/>
                      <a:pt x="719" y="610"/>
                      <a:pt x="749" y="610"/>
                    </a:cubicBezTo>
                    <a:cubicBezTo>
                      <a:pt x="778" y="610"/>
                      <a:pt x="751" y="610"/>
                      <a:pt x="778" y="610"/>
                    </a:cubicBezTo>
                    <a:cubicBezTo>
                      <a:pt x="805" y="610"/>
                      <a:pt x="807" y="627"/>
                      <a:pt x="821" y="604"/>
                    </a:cubicBezTo>
                    <a:cubicBezTo>
                      <a:pt x="834" y="581"/>
                      <a:pt x="834" y="581"/>
                      <a:pt x="834" y="581"/>
                    </a:cubicBezTo>
                    <a:cubicBezTo>
                      <a:pt x="834" y="581"/>
                      <a:pt x="821" y="562"/>
                      <a:pt x="834" y="554"/>
                    </a:cubicBezTo>
                    <a:cubicBezTo>
                      <a:pt x="847" y="546"/>
                      <a:pt x="861" y="541"/>
                      <a:pt x="869" y="541"/>
                    </a:cubicBezTo>
                    <a:cubicBezTo>
                      <a:pt x="877" y="541"/>
                      <a:pt x="877" y="541"/>
                      <a:pt x="877" y="541"/>
                    </a:cubicBezTo>
                    <a:cubicBezTo>
                      <a:pt x="877" y="541"/>
                      <a:pt x="882" y="533"/>
                      <a:pt x="893" y="541"/>
                    </a:cubicBezTo>
                    <a:cubicBezTo>
                      <a:pt x="903" y="549"/>
                      <a:pt x="909" y="554"/>
                      <a:pt x="917" y="549"/>
                    </a:cubicBezTo>
                    <a:cubicBezTo>
                      <a:pt x="925" y="544"/>
                      <a:pt x="930" y="537"/>
                      <a:pt x="930" y="537"/>
                    </a:cubicBezTo>
                    <a:cubicBezTo>
                      <a:pt x="930" y="537"/>
                      <a:pt x="919" y="528"/>
                      <a:pt x="930" y="514"/>
                    </a:cubicBezTo>
                    <a:cubicBezTo>
                      <a:pt x="941" y="501"/>
                      <a:pt x="933" y="493"/>
                      <a:pt x="946" y="488"/>
                    </a:cubicBezTo>
                    <a:cubicBezTo>
                      <a:pt x="959" y="482"/>
                      <a:pt x="941" y="488"/>
                      <a:pt x="959" y="482"/>
                    </a:cubicBezTo>
                    <a:cubicBezTo>
                      <a:pt x="978" y="477"/>
                      <a:pt x="997" y="466"/>
                      <a:pt x="997" y="466"/>
                    </a:cubicBezTo>
                    <a:cubicBezTo>
                      <a:pt x="997" y="466"/>
                      <a:pt x="1010" y="445"/>
                      <a:pt x="1018" y="446"/>
                    </a:cubicBezTo>
                    <a:cubicBezTo>
                      <a:pt x="1026" y="448"/>
                      <a:pt x="1021" y="458"/>
                      <a:pt x="1042" y="446"/>
                    </a:cubicBezTo>
                    <a:cubicBezTo>
                      <a:pt x="1063" y="434"/>
                      <a:pt x="1058" y="432"/>
                      <a:pt x="1079" y="432"/>
                    </a:cubicBezTo>
                    <a:cubicBezTo>
                      <a:pt x="1101" y="432"/>
                      <a:pt x="1106" y="426"/>
                      <a:pt x="1127" y="432"/>
                    </a:cubicBezTo>
                    <a:cubicBezTo>
                      <a:pt x="1149" y="437"/>
                      <a:pt x="1165" y="424"/>
                      <a:pt x="1173" y="429"/>
                    </a:cubicBezTo>
                    <a:cubicBezTo>
                      <a:pt x="1181" y="434"/>
                      <a:pt x="1178" y="435"/>
                      <a:pt x="1197" y="428"/>
                    </a:cubicBezTo>
                    <a:cubicBezTo>
                      <a:pt x="1215" y="421"/>
                      <a:pt x="1218" y="438"/>
                      <a:pt x="1234" y="428"/>
                    </a:cubicBezTo>
                    <a:cubicBezTo>
                      <a:pt x="1250" y="418"/>
                      <a:pt x="1247" y="437"/>
                      <a:pt x="1269" y="426"/>
                    </a:cubicBezTo>
                    <a:cubicBezTo>
                      <a:pt x="1290" y="416"/>
                      <a:pt x="1314" y="413"/>
                      <a:pt x="1325" y="413"/>
                    </a:cubicBezTo>
                    <a:cubicBezTo>
                      <a:pt x="1335" y="413"/>
                      <a:pt x="1341" y="416"/>
                      <a:pt x="1354" y="413"/>
                    </a:cubicBezTo>
                    <a:cubicBezTo>
                      <a:pt x="1367" y="410"/>
                      <a:pt x="1370" y="432"/>
                      <a:pt x="1378" y="413"/>
                    </a:cubicBezTo>
                    <a:cubicBezTo>
                      <a:pt x="1386" y="394"/>
                      <a:pt x="1383" y="397"/>
                      <a:pt x="1391" y="384"/>
                    </a:cubicBezTo>
                    <a:cubicBezTo>
                      <a:pt x="1399" y="370"/>
                      <a:pt x="1394" y="384"/>
                      <a:pt x="1405" y="360"/>
                    </a:cubicBezTo>
                    <a:cubicBezTo>
                      <a:pt x="1415" y="336"/>
                      <a:pt x="1405" y="341"/>
                      <a:pt x="1423" y="320"/>
                    </a:cubicBezTo>
                    <a:cubicBezTo>
                      <a:pt x="1442" y="298"/>
                      <a:pt x="1418" y="314"/>
                      <a:pt x="1442" y="298"/>
                    </a:cubicBezTo>
                    <a:cubicBezTo>
                      <a:pt x="1466" y="282"/>
                      <a:pt x="1442" y="298"/>
                      <a:pt x="1466" y="282"/>
                    </a:cubicBezTo>
                    <a:cubicBezTo>
                      <a:pt x="1490" y="266"/>
                      <a:pt x="1485" y="280"/>
                      <a:pt x="1490" y="266"/>
                    </a:cubicBezTo>
                    <a:cubicBezTo>
                      <a:pt x="1495" y="253"/>
                      <a:pt x="1501" y="237"/>
                      <a:pt x="1501" y="237"/>
                    </a:cubicBezTo>
                    <a:cubicBezTo>
                      <a:pt x="1501" y="237"/>
                      <a:pt x="1498" y="237"/>
                      <a:pt x="1501" y="226"/>
                    </a:cubicBezTo>
                    <a:cubicBezTo>
                      <a:pt x="1503" y="216"/>
                      <a:pt x="1503" y="216"/>
                      <a:pt x="1503" y="216"/>
                    </a:cubicBezTo>
                    <a:cubicBezTo>
                      <a:pt x="1514" y="178"/>
                      <a:pt x="1514" y="178"/>
                      <a:pt x="1514" y="178"/>
                    </a:cubicBezTo>
                    <a:cubicBezTo>
                      <a:pt x="1514" y="149"/>
                      <a:pt x="1514" y="149"/>
                      <a:pt x="1514" y="149"/>
                    </a:cubicBezTo>
                    <a:cubicBezTo>
                      <a:pt x="1514" y="149"/>
                      <a:pt x="1541" y="136"/>
                      <a:pt x="1578" y="136"/>
                    </a:cubicBezTo>
                    <a:cubicBezTo>
                      <a:pt x="1615" y="136"/>
                      <a:pt x="1642" y="146"/>
                      <a:pt x="1642" y="146"/>
                    </a:cubicBezTo>
                    <a:cubicBezTo>
                      <a:pt x="1642" y="146"/>
                      <a:pt x="1653" y="157"/>
                      <a:pt x="1671" y="157"/>
                    </a:cubicBezTo>
                    <a:cubicBezTo>
                      <a:pt x="1690" y="157"/>
                      <a:pt x="1674" y="157"/>
                      <a:pt x="1690" y="157"/>
                    </a:cubicBezTo>
                    <a:cubicBezTo>
                      <a:pt x="1706" y="157"/>
                      <a:pt x="1703" y="152"/>
                      <a:pt x="1719" y="152"/>
                    </a:cubicBezTo>
                    <a:cubicBezTo>
                      <a:pt x="1735" y="152"/>
                      <a:pt x="1714" y="154"/>
                      <a:pt x="1735" y="152"/>
                    </a:cubicBezTo>
                    <a:cubicBezTo>
                      <a:pt x="1753" y="149"/>
                      <a:pt x="1758" y="140"/>
                      <a:pt x="1765" y="137"/>
                    </a:cubicBezTo>
                    <a:cubicBezTo>
                      <a:pt x="1758" y="137"/>
                      <a:pt x="1762" y="137"/>
                      <a:pt x="1766" y="136"/>
                    </a:cubicBezTo>
                    <a:cubicBezTo>
                      <a:pt x="1767" y="136"/>
                      <a:pt x="1768" y="136"/>
                      <a:pt x="1770" y="136"/>
                    </a:cubicBezTo>
                    <a:cubicBezTo>
                      <a:pt x="1774" y="136"/>
                      <a:pt x="1770" y="136"/>
                      <a:pt x="1766" y="136"/>
                    </a:cubicBezTo>
                    <a:cubicBezTo>
                      <a:pt x="1766" y="137"/>
                      <a:pt x="1766" y="137"/>
                      <a:pt x="1765" y="137"/>
                    </a:cubicBezTo>
                    <a:cubicBezTo>
                      <a:pt x="1768" y="136"/>
                      <a:pt x="1773" y="136"/>
                      <a:pt x="1781" y="136"/>
                    </a:cubicBezTo>
                    <a:cubicBezTo>
                      <a:pt x="1823" y="133"/>
                      <a:pt x="1831" y="136"/>
                      <a:pt x="1847" y="136"/>
                    </a:cubicBezTo>
                    <a:cubicBezTo>
                      <a:pt x="1863" y="136"/>
                      <a:pt x="1874" y="134"/>
                      <a:pt x="1874" y="134"/>
                    </a:cubicBezTo>
                    <a:cubicBezTo>
                      <a:pt x="1874" y="134"/>
                      <a:pt x="1919" y="154"/>
                      <a:pt x="1930" y="154"/>
                    </a:cubicBezTo>
                    <a:cubicBezTo>
                      <a:pt x="1941" y="154"/>
                      <a:pt x="1919" y="152"/>
                      <a:pt x="1941" y="154"/>
                    </a:cubicBezTo>
                    <a:cubicBezTo>
                      <a:pt x="1962" y="157"/>
                      <a:pt x="1989" y="162"/>
                      <a:pt x="1989" y="162"/>
                    </a:cubicBezTo>
                    <a:cubicBezTo>
                      <a:pt x="1989" y="162"/>
                      <a:pt x="1983" y="168"/>
                      <a:pt x="2002" y="168"/>
                    </a:cubicBezTo>
                    <a:cubicBezTo>
                      <a:pt x="2002" y="149"/>
                      <a:pt x="2002" y="149"/>
                      <a:pt x="2002" y="149"/>
                    </a:cubicBezTo>
                    <a:cubicBezTo>
                      <a:pt x="2002" y="149"/>
                      <a:pt x="1941" y="64"/>
                      <a:pt x="1917" y="58"/>
                    </a:cubicBezTo>
                    <a:cubicBezTo>
                      <a:pt x="1893" y="53"/>
                      <a:pt x="1903" y="50"/>
                      <a:pt x="1879" y="40"/>
                    </a:cubicBezTo>
                    <a:cubicBezTo>
                      <a:pt x="1855" y="29"/>
                      <a:pt x="1866" y="32"/>
                      <a:pt x="1829" y="17"/>
                    </a:cubicBezTo>
                    <a:cubicBezTo>
                      <a:pt x="1791" y="3"/>
                      <a:pt x="1818" y="18"/>
                      <a:pt x="1773" y="21"/>
                    </a:cubicBezTo>
                    <a:cubicBezTo>
                      <a:pt x="1727" y="24"/>
                      <a:pt x="1773" y="21"/>
                      <a:pt x="1754" y="45"/>
                    </a:cubicBezTo>
                    <a:cubicBezTo>
                      <a:pt x="1735" y="69"/>
                      <a:pt x="1701" y="72"/>
                      <a:pt x="1655" y="64"/>
                    </a:cubicBezTo>
                    <a:cubicBezTo>
                      <a:pt x="1610" y="56"/>
                      <a:pt x="1642" y="64"/>
                      <a:pt x="1629" y="64"/>
                    </a:cubicBezTo>
                    <a:cubicBezTo>
                      <a:pt x="1615" y="64"/>
                      <a:pt x="1615" y="64"/>
                      <a:pt x="1501" y="32"/>
                    </a:cubicBezTo>
                    <a:cubicBezTo>
                      <a:pt x="1386" y="0"/>
                      <a:pt x="1501" y="32"/>
                      <a:pt x="1474" y="32"/>
                    </a:cubicBezTo>
                    <a:cubicBezTo>
                      <a:pt x="1447" y="32"/>
                      <a:pt x="1458" y="42"/>
                      <a:pt x="1458" y="42"/>
                    </a:cubicBezTo>
                    <a:cubicBezTo>
                      <a:pt x="1458" y="42"/>
                      <a:pt x="1423" y="69"/>
                      <a:pt x="1397" y="80"/>
                    </a:cubicBezTo>
                    <a:cubicBezTo>
                      <a:pt x="1370" y="90"/>
                      <a:pt x="1397" y="80"/>
                      <a:pt x="1362" y="96"/>
                    </a:cubicBezTo>
                    <a:cubicBezTo>
                      <a:pt x="1327" y="112"/>
                      <a:pt x="1362" y="96"/>
                      <a:pt x="1346" y="104"/>
                    </a:cubicBezTo>
                    <a:cubicBezTo>
                      <a:pt x="1330" y="112"/>
                      <a:pt x="1354" y="120"/>
                      <a:pt x="1345" y="146"/>
                    </a:cubicBezTo>
                    <a:cubicBezTo>
                      <a:pt x="1335" y="173"/>
                      <a:pt x="1351" y="181"/>
                      <a:pt x="1344" y="208"/>
                    </a:cubicBezTo>
                    <a:cubicBezTo>
                      <a:pt x="1336" y="234"/>
                      <a:pt x="1351" y="234"/>
                      <a:pt x="1341" y="269"/>
                    </a:cubicBezTo>
                    <a:cubicBezTo>
                      <a:pt x="1330" y="304"/>
                      <a:pt x="1351" y="293"/>
                      <a:pt x="1341" y="330"/>
                    </a:cubicBezTo>
                    <a:cubicBezTo>
                      <a:pt x="1330" y="368"/>
                      <a:pt x="1311" y="341"/>
                      <a:pt x="1290" y="334"/>
                    </a:cubicBezTo>
                    <a:cubicBezTo>
                      <a:pt x="1269" y="326"/>
                      <a:pt x="1269" y="333"/>
                      <a:pt x="1213" y="334"/>
                    </a:cubicBezTo>
                    <a:cubicBezTo>
                      <a:pt x="1195" y="334"/>
                      <a:pt x="1187" y="335"/>
                      <a:pt x="1184" y="337"/>
                    </a:cubicBezTo>
                    <a:cubicBezTo>
                      <a:pt x="1192" y="343"/>
                      <a:pt x="1177" y="340"/>
                      <a:pt x="1184" y="337"/>
                    </a:cubicBezTo>
                    <a:cubicBezTo>
                      <a:pt x="1184" y="337"/>
                      <a:pt x="1184" y="336"/>
                      <a:pt x="1183" y="336"/>
                    </a:cubicBezTo>
                    <a:cubicBezTo>
                      <a:pt x="1170" y="326"/>
                      <a:pt x="1170" y="349"/>
                      <a:pt x="1154" y="357"/>
                    </a:cubicBezTo>
                    <a:cubicBezTo>
                      <a:pt x="1138" y="365"/>
                      <a:pt x="1141" y="360"/>
                      <a:pt x="1119" y="370"/>
                    </a:cubicBezTo>
                    <a:cubicBezTo>
                      <a:pt x="1098" y="381"/>
                      <a:pt x="1103" y="378"/>
                      <a:pt x="1082" y="381"/>
                    </a:cubicBezTo>
                    <a:cubicBezTo>
                      <a:pt x="1082" y="381"/>
                      <a:pt x="1042" y="373"/>
                      <a:pt x="1018" y="365"/>
                    </a:cubicBezTo>
                    <a:cubicBezTo>
                      <a:pt x="994" y="357"/>
                      <a:pt x="1007" y="352"/>
                      <a:pt x="1002" y="341"/>
                    </a:cubicBezTo>
                    <a:cubicBezTo>
                      <a:pt x="997" y="330"/>
                      <a:pt x="986" y="341"/>
                      <a:pt x="986" y="341"/>
                    </a:cubicBezTo>
                    <a:cubicBezTo>
                      <a:pt x="986" y="341"/>
                      <a:pt x="986" y="341"/>
                      <a:pt x="898" y="402"/>
                    </a:cubicBezTo>
                    <a:cubicBezTo>
                      <a:pt x="810" y="464"/>
                      <a:pt x="898" y="402"/>
                      <a:pt x="882" y="429"/>
                    </a:cubicBezTo>
                    <a:cubicBezTo>
                      <a:pt x="866" y="456"/>
                      <a:pt x="882" y="429"/>
                      <a:pt x="871" y="435"/>
                    </a:cubicBezTo>
                    <a:cubicBezTo>
                      <a:pt x="861" y="441"/>
                      <a:pt x="863" y="448"/>
                      <a:pt x="847" y="464"/>
                    </a:cubicBezTo>
                    <a:cubicBezTo>
                      <a:pt x="831" y="480"/>
                      <a:pt x="847" y="464"/>
                      <a:pt x="829" y="466"/>
                    </a:cubicBezTo>
                    <a:cubicBezTo>
                      <a:pt x="810" y="469"/>
                      <a:pt x="802" y="458"/>
                      <a:pt x="794" y="442"/>
                    </a:cubicBezTo>
                    <a:cubicBezTo>
                      <a:pt x="786" y="426"/>
                      <a:pt x="775" y="442"/>
                      <a:pt x="757" y="442"/>
                    </a:cubicBezTo>
                    <a:cubicBezTo>
                      <a:pt x="738" y="442"/>
                      <a:pt x="757" y="442"/>
                      <a:pt x="738" y="445"/>
                    </a:cubicBezTo>
                    <a:cubicBezTo>
                      <a:pt x="719" y="448"/>
                      <a:pt x="725" y="453"/>
                      <a:pt x="687" y="472"/>
                    </a:cubicBezTo>
                    <a:cubicBezTo>
                      <a:pt x="650" y="490"/>
                      <a:pt x="693" y="485"/>
                      <a:pt x="687" y="498"/>
                    </a:cubicBezTo>
                    <a:cubicBezTo>
                      <a:pt x="682" y="512"/>
                      <a:pt x="687" y="520"/>
                      <a:pt x="687" y="520"/>
                    </a:cubicBezTo>
                    <a:cubicBezTo>
                      <a:pt x="687" y="520"/>
                      <a:pt x="687" y="520"/>
                      <a:pt x="666" y="530"/>
                    </a:cubicBezTo>
                    <a:cubicBezTo>
                      <a:pt x="645" y="541"/>
                      <a:pt x="666" y="530"/>
                      <a:pt x="650" y="546"/>
                    </a:cubicBezTo>
                    <a:cubicBezTo>
                      <a:pt x="634" y="562"/>
                      <a:pt x="639" y="544"/>
                      <a:pt x="629" y="546"/>
                    </a:cubicBezTo>
                    <a:cubicBezTo>
                      <a:pt x="618" y="549"/>
                      <a:pt x="621" y="557"/>
                      <a:pt x="608" y="573"/>
                    </a:cubicBezTo>
                    <a:cubicBezTo>
                      <a:pt x="596" y="589"/>
                      <a:pt x="602" y="592"/>
                      <a:pt x="591" y="621"/>
                    </a:cubicBezTo>
                    <a:cubicBezTo>
                      <a:pt x="581" y="650"/>
                      <a:pt x="591" y="621"/>
                      <a:pt x="605" y="671"/>
                    </a:cubicBezTo>
                    <a:cubicBezTo>
                      <a:pt x="618" y="722"/>
                      <a:pt x="591" y="671"/>
                      <a:pt x="591" y="671"/>
                    </a:cubicBezTo>
                    <a:cubicBezTo>
                      <a:pt x="591" y="671"/>
                      <a:pt x="562" y="677"/>
                      <a:pt x="549" y="672"/>
                    </a:cubicBezTo>
                    <a:cubicBezTo>
                      <a:pt x="535" y="666"/>
                      <a:pt x="549" y="672"/>
                      <a:pt x="519" y="671"/>
                    </a:cubicBezTo>
                    <a:cubicBezTo>
                      <a:pt x="490" y="671"/>
                      <a:pt x="479" y="626"/>
                      <a:pt x="463" y="626"/>
                    </a:cubicBezTo>
                    <a:cubicBezTo>
                      <a:pt x="447" y="626"/>
                      <a:pt x="463" y="626"/>
                      <a:pt x="410" y="647"/>
                    </a:cubicBezTo>
                    <a:cubicBezTo>
                      <a:pt x="357" y="668"/>
                      <a:pt x="399" y="650"/>
                      <a:pt x="381" y="661"/>
                    </a:cubicBezTo>
                    <a:cubicBezTo>
                      <a:pt x="362" y="672"/>
                      <a:pt x="370" y="666"/>
                      <a:pt x="341" y="688"/>
                    </a:cubicBezTo>
                    <a:cubicBezTo>
                      <a:pt x="311" y="709"/>
                      <a:pt x="341" y="688"/>
                      <a:pt x="306" y="698"/>
                    </a:cubicBezTo>
                    <a:cubicBezTo>
                      <a:pt x="271" y="709"/>
                      <a:pt x="279" y="701"/>
                      <a:pt x="266" y="713"/>
                    </a:cubicBezTo>
                    <a:cubicBezTo>
                      <a:pt x="253" y="725"/>
                      <a:pt x="255" y="706"/>
                      <a:pt x="239" y="693"/>
                    </a:cubicBezTo>
                    <a:cubicBezTo>
                      <a:pt x="223" y="680"/>
                      <a:pt x="239" y="693"/>
                      <a:pt x="234" y="680"/>
                    </a:cubicBezTo>
                    <a:cubicBezTo>
                      <a:pt x="229" y="667"/>
                      <a:pt x="229" y="666"/>
                      <a:pt x="223" y="653"/>
                    </a:cubicBezTo>
                    <a:cubicBezTo>
                      <a:pt x="218" y="640"/>
                      <a:pt x="202" y="653"/>
                      <a:pt x="202" y="653"/>
                    </a:cubicBezTo>
                    <a:cubicBezTo>
                      <a:pt x="202" y="653"/>
                      <a:pt x="202" y="653"/>
                      <a:pt x="162" y="669"/>
                    </a:cubicBezTo>
                    <a:cubicBezTo>
                      <a:pt x="122" y="685"/>
                      <a:pt x="162" y="669"/>
                      <a:pt x="141" y="694"/>
                    </a:cubicBezTo>
                    <a:cubicBezTo>
                      <a:pt x="119" y="720"/>
                      <a:pt x="114" y="712"/>
                      <a:pt x="114" y="712"/>
                    </a:cubicBezTo>
                    <a:cubicBezTo>
                      <a:pt x="114" y="712"/>
                      <a:pt x="77" y="709"/>
                      <a:pt x="58" y="685"/>
                    </a:cubicBezTo>
                    <a:cubicBezTo>
                      <a:pt x="39" y="661"/>
                      <a:pt x="10" y="698"/>
                      <a:pt x="10" y="698"/>
                    </a:cubicBezTo>
                    <a:cubicBezTo>
                      <a:pt x="10" y="698"/>
                      <a:pt x="5" y="706"/>
                      <a:pt x="0" y="716"/>
                    </a:cubicBezTo>
                    <a:cubicBezTo>
                      <a:pt x="13" y="722"/>
                      <a:pt x="13" y="722"/>
                      <a:pt x="13" y="722"/>
                    </a:cubicBezTo>
                    <a:cubicBezTo>
                      <a:pt x="23" y="744"/>
                      <a:pt x="39" y="760"/>
                      <a:pt x="39" y="7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4378" name="Group 126"/>
          <p:cNvGrpSpPr/>
          <p:nvPr/>
        </p:nvGrpSpPr>
        <p:grpSpPr bwMode="auto">
          <a:xfrm rot="19700891" flipH="1">
            <a:off x="1593850" y="2398713"/>
            <a:ext cx="1090613" cy="585787"/>
            <a:chOff x="0" y="0"/>
            <a:chExt cx="3418890" cy="1139764"/>
          </a:xfrm>
        </p:grpSpPr>
        <p:grpSp>
          <p:nvGrpSpPr>
            <p:cNvPr id="13349" name="Group 37"/>
            <p:cNvGrpSpPr/>
            <p:nvPr/>
          </p:nvGrpSpPr>
          <p:grpSpPr bwMode="auto">
            <a:xfrm rot="-10186948">
              <a:off x="754436" y="0"/>
              <a:ext cx="2664454" cy="1139764"/>
              <a:chOff x="0" y="0"/>
              <a:chExt cx="4790" cy="2049"/>
            </a:xfrm>
          </p:grpSpPr>
          <p:sp>
            <p:nvSpPr>
              <p:cNvPr id="13356" name="Freeform 38"/>
              <p:cNvSpPr>
                <a:spLocks noChangeArrowheads="1"/>
              </p:cNvSpPr>
              <p:nvPr/>
            </p:nvSpPr>
            <p:spPr bwMode="auto">
              <a:xfrm>
                <a:off x="2821" y="796"/>
                <a:ext cx="35" cy="15"/>
              </a:xfrm>
              <a:custGeom>
                <a:avLst/>
                <a:gdLst>
                  <a:gd name="T0" fmla="*/ 86 w 15"/>
                  <a:gd name="T1" fmla="*/ 0 h 6"/>
                  <a:gd name="T2" fmla="*/ 86 w 15"/>
                  <a:gd name="T3" fmla="*/ 0 h 6"/>
                  <a:gd name="T4" fmla="*/ 0 60000 65536"/>
                  <a:gd name="T5" fmla="*/ 0 60000 65536"/>
                  <a:gd name="T6" fmla="*/ 0 w 15"/>
                  <a:gd name="T7" fmla="*/ 0 h 6"/>
                  <a:gd name="T8" fmla="*/ 15 w 1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" h="6">
                    <a:moveTo>
                      <a:pt x="7" y="0"/>
                    </a:moveTo>
                    <a:cubicBezTo>
                      <a:pt x="0" y="3"/>
                      <a:pt x="15" y="6"/>
                      <a:pt x="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3357" name="Freeform 39"/>
              <p:cNvSpPr>
                <a:spLocks noChangeArrowheads="1"/>
              </p:cNvSpPr>
              <p:nvPr/>
            </p:nvSpPr>
            <p:spPr bwMode="auto">
              <a:xfrm>
                <a:off x="4212" y="322"/>
                <a:ext cx="19" cy="1"/>
              </a:xfrm>
              <a:custGeom>
                <a:avLst/>
                <a:gdLst>
                  <a:gd name="T0" fmla="*/ 57 w 8"/>
                  <a:gd name="T1" fmla="*/ 0 h 1"/>
                  <a:gd name="T2" fmla="*/ 0 w 8"/>
                  <a:gd name="T3" fmla="*/ 0 h 1"/>
                  <a:gd name="T4" fmla="*/ 57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4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4" y="0"/>
                      <a:pt x="8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3358" name="Freeform 40"/>
              <p:cNvSpPr>
                <a:spLocks noChangeArrowheads="1"/>
              </p:cNvSpPr>
              <p:nvPr/>
            </p:nvSpPr>
            <p:spPr bwMode="auto">
              <a:xfrm>
                <a:off x="4193" y="322"/>
                <a:ext cx="19" cy="2"/>
              </a:xfrm>
              <a:custGeom>
                <a:avLst/>
                <a:gdLst>
                  <a:gd name="T0" fmla="*/ 95 w 8"/>
                  <a:gd name="T1" fmla="*/ 8 h 1"/>
                  <a:gd name="T2" fmla="*/ 107 w 8"/>
                  <a:gd name="T3" fmla="*/ 0 h 1"/>
                  <a:gd name="T4" fmla="*/ 95 w 8"/>
                  <a:gd name="T5" fmla="*/ 8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7" y="1"/>
                    </a:moveTo>
                    <a:cubicBezTo>
                      <a:pt x="8" y="1"/>
                      <a:pt x="8" y="1"/>
                      <a:pt x="8" y="0"/>
                    </a:cubicBezTo>
                    <a:cubicBezTo>
                      <a:pt x="4" y="1"/>
                      <a:pt x="0" y="1"/>
                      <a:pt x="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3359" name="Freeform 41"/>
              <p:cNvSpPr>
                <a:spLocks noChangeArrowheads="1"/>
              </p:cNvSpPr>
              <p:nvPr/>
            </p:nvSpPr>
            <p:spPr bwMode="auto">
              <a:xfrm>
                <a:off x="0" y="259"/>
                <a:ext cx="4790" cy="1790"/>
              </a:xfrm>
              <a:custGeom>
                <a:avLst/>
                <a:gdLst>
                  <a:gd name="T0" fmla="*/ 26383 w 2028"/>
                  <a:gd name="T1" fmla="*/ 380 h 758"/>
                  <a:gd name="T2" fmla="*/ 25601 w 2028"/>
                  <a:gd name="T3" fmla="*/ 279 h 758"/>
                  <a:gd name="T4" fmla="*/ 24507 w 2028"/>
                  <a:gd name="T5" fmla="*/ 40 h 758"/>
                  <a:gd name="T6" fmla="*/ 23430 w 2028"/>
                  <a:gd name="T7" fmla="*/ 50 h 758"/>
                  <a:gd name="T8" fmla="*/ 22823 w 2028"/>
                  <a:gd name="T9" fmla="*/ 250 h 758"/>
                  <a:gd name="T10" fmla="*/ 22186 w 2028"/>
                  <a:gd name="T11" fmla="*/ 319 h 758"/>
                  <a:gd name="T12" fmla="*/ 20965 w 2028"/>
                  <a:gd name="T13" fmla="*/ 40 h 758"/>
                  <a:gd name="T14" fmla="*/ 20121 w 2028"/>
                  <a:gd name="T15" fmla="*/ 590 h 758"/>
                  <a:gd name="T16" fmla="*/ 19949 w 2028"/>
                  <a:gd name="T17" fmla="*/ 1228 h 758"/>
                  <a:gd name="T18" fmla="*/ 19805 w 2028"/>
                  <a:gd name="T19" fmla="*/ 1752 h 758"/>
                  <a:gd name="T20" fmla="*/ 19174 w 2028"/>
                  <a:gd name="T21" fmla="*/ 2175 h 758"/>
                  <a:gd name="T22" fmla="*/ 18683 w 2028"/>
                  <a:gd name="T23" fmla="*/ 2990 h 758"/>
                  <a:gd name="T24" fmla="*/ 18326 w 2028"/>
                  <a:gd name="T25" fmla="*/ 3686 h 758"/>
                  <a:gd name="T26" fmla="*/ 17629 w 2028"/>
                  <a:gd name="T27" fmla="*/ 3686 h 758"/>
                  <a:gd name="T28" fmla="*/ 16430 w 2028"/>
                  <a:gd name="T29" fmla="*/ 3887 h 758"/>
                  <a:gd name="T30" fmla="*/ 15627 w 2028"/>
                  <a:gd name="T31" fmla="*/ 3899 h 758"/>
                  <a:gd name="T32" fmla="*/ 14387 w 2028"/>
                  <a:gd name="T33" fmla="*/ 3937 h 758"/>
                  <a:gd name="T34" fmla="*/ 13583 w 2028"/>
                  <a:gd name="T35" fmla="*/ 4121 h 758"/>
                  <a:gd name="T36" fmla="*/ 12809 w 2028"/>
                  <a:gd name="T37" fmla="*/ 4595 h 758"/>
                  <a:gd name="T38" fmla="*/ 12424 w 2028"/>
                  <a:gd name="T39" fmla="*/ 5018 h 758"/>
                  <a:gd name="T40" fmla="*/ 12256 w 2028"/>
                  <a:gd name="T41" fmla="*/ 5476 h 758"/>
                  <a:gd name="T42" fmla="*/ 11727 w 2028"/>
                  <a:gd name="T43" fmla="*/ 5370 h 758"/>
                  <a:gd name="T44" fmla="*/ 11162 w 2028"/>
                  <a:gd name="T45" fmla="*/ 5542 h 758"/>
                  <a:gd name="T46" fmla="*/ 10990 w 2028"/>
                  <a:gd name="T47" fmla="*/ 6201 h 758"/>
                  <a:gd name="T48" fmla="*/ 10041 w 2028"/>
                  <a:gd name="T49" fmla="*/ 6279 h 758"/>
                  <a:gd name="T50" fmla="*/ 9474 w 2028"/>
                  <a:gd name="T51" fmla="*/ 6423 h 758"/>
                  <a:gd name="T52" fmla="*/ 9221 w 2028"/>
                  <a:gd name="T53" fmla="*/ 7061 h 758"/>
                  <a:gd name="T54" fmla="*/ 8803 w 2028"/>
                  <a:gd name="T55" fmla="*/ 7417 h 758"/>
                  <a:gd name="T56" fmla="*/ 8524 w 2028"/>
                  <a:gd name="T57" fmla="*/ 7942 h 758"/>
                  <a:gd name="T58" fmla="*/ 8106 w 2028"/>
                  <a:gd name="T59" fmla="*/ 8098 h 758"/>
                  <a:gd name="T60" fmla="*/ 7197 w 2028"/>
                  <a:gd name="T61" fmla="*/ 8098 h 758"/>
                  <a:gd name="T62" fmla="*/ 5853 w 2028"/>
                  <a:gd name="T63" fmla="*/ 8426 h 758"/>
                  <a:gd name="T64" fmla="*/ 4837 w 2028"/>
                  <a:gd name="T65" fmla="*/ 8364 h 758"/>
                  <a:gd name="T66" fmla="*/ 3359 w 2028"/>
                  <a:gd name="T67" fmla="*/ 8282 h 758"/>
                  <a:gd name="T68" fmla="*/ 2053 w 2028"/>
                  <a:gd name="T69" fmla="*/ 8598 h 758"/>
                  <a:gd name="T70" fmla="*/ 1462 w 2028"/>
                  <a:gd name="T71" fmla="*/ 8532 h 758"/>
                  <a:gd name="T72" fmla="*/ 687 w 2028"/>
                  <a:gd name="T73" fmla="*/ 8258 h 758"/>
                  <a:gd name="T74" fmla="*/ 172 w 2028"/>
                  <a:gd name="T75" fmla="*/ 7680 h 758"/>
                  <a:gd name="T76" fmla="*/ 28 w 2028"/>
                  <a:gd name="T77" fmla="*/ 8388 h 758"/>
                  <a:gd name="T78" fmla="*/ 1105 w 2028"/>
                  <a:gd name="T79" fmla="*/ 9335 h 758"/>
                  <a:gd name="T80" fmla="*/ 3085 w 2028"/>
                  <a:gd name="T81" fmla="*/ 9654 h 758"/>
                  <a:gd name="T82" fmla="*/ 4981 w 2028"/>
                  <a:gd name="T83" fmla="*/ 9743 h 758"/>
                  <a:gd name="T84" fmla="*/ 6415 w 2028"/>
                  <a:gd name="T85" fmla="*/ 9314 h 758"/>
                  <a:gd name="T86" fmla="*/ 7537 w 2028"/>
                  <a:gd name="T87" fmla="*/ 9625 h 758"/>
                  <a:gd name="T88" fmla="*/ 8590 w 2028"/>
                  <a:gd name="T89" fmla="*/ 9207 h 758"/>
                  <a:gd name="T90" fmla="*/ 8881 w 2028"/>
                  <a:gd name="T91" fmla="*/ 8704 h 758"/>
                  <a:gd name="T92" fmla="*/ 9578 w 2028"/>
                  <a:gd name="T93" fmla="*/ 7757 h 758"/>
                  <a:gd name="T94" fmla="*/ 10950 w 2028"/>
                  <a:gd name="T95" fmla="*/ 7479 h 758"/>
                  <a:gd name="T96" fmla="*/ 12424 w 2028"/>
                  <a:gd name="T97" fmla="*/ 7099 h 758"/>
                  <a:gd name="T98" fmla="*/ 13652 w 2028"/>
                  <a:gd name="T99" fmla="*/ 6636 h 758"/>
                  <a:gd name="T100" fmla="*/ 14493 w 2028"/>
                  <a:gd name="T101" fmla="*/ 5271 h 758"/>
                  <a:gd name="T102" fmla="*/ 15480 w 2028"/>
                  <a:gd name="T103" fmla="*/ 4673 h 758"/>
                  <a:gd name="T104" fmla="*/ 17736 w 2028"/>
                  <a:gd name="T105" fmla="*/ 4886 h 758"/>
                  <a:gd name="T106" fmla="*/ 19030 w 2028"/>
                  <a:gd name="T107" fmla="*/ 4277 h 758"/>
                  <a:gd name="T108" fmla="*/ 19765 w 2028"/>
                  <a:gd name="T109" fmla="*/ 3306 h 758"/>
                  <a:gd name="T110" fmla="*/ 21177 w 2028"/>
                  <a:gd name="T111" fmla="*/ 2737 h 758"/>
                  <a:gd name="T112" fmla="*/ 22124 w 2028"/>
                  <a:gd name="T113" fmla="*/ 2147 h 758"/>
                  <a:gd name="T114" fmla="*/ 22545 w 2028"/>
                  <a:gd name="T115" fmla="*/ 1540 h 758"/>
                  <a:gd name="T116" fmla="*/ 23598 w 2028"/>
                  <a:gd name="T117" fmla="*/ 1200 h 758"/>
                  <a:gd name="T118" fmla="*/ 24970 w 2028"/>
                  <a:gd name="T119" fmla="*/ 1159 h 758"/>
                  <a:gd name="T120" fmla="*/ 25814 w 2028"/>
                  <a:gd name="T121" fmla="*/ 775 h 758"/>
                  <a:gd name="T122" fmla="*/ 26548 w 2028"/>
                  <a:gd name="T123" fmla="*/ 463 h 75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028"/>
                  <a:gd name="T187" fmla="*/ 0 h 758"/>
                  <a:gd name="T188" fmla="*/ 2028 w 2028"/>
                  <a:gd name="T189" fmla="*/ 758 h 75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028" h="758">
                    <a:moveTo>
                      <a:pt x="2015" y="35"/>
                    </a:moveTo>
                    <a:cubicBezTo>
                      <a:pt x="1996" y="35"/>
                      <a:pt x="2002" y="29"/>
                      <a:pt x="2002" y="29"/>
                    </a:cubicBezTo>
                    <a:cubicBezTo>
                      <a:pt x="2002" y="29"/>
                      <a:pt x="1975" y="24"/>
                      <a:pt x="1954" y="21"/>
                    </a:cubicBezTo>
                    <a:cubicBezTo>
                      <a:pt x="1932" y="19"/>
                      <a:pt x="1954" y="21"/>
                      <a:pt x="1943" y="21"/>
                    </a:cubicBezTo>
                    <a:cubicBezTo>
                      <a:pt x="1932" y="21"/>
                      <a:pt x="1887" y="1"/>
                      <a:pt x="1887" y="1"/>
                    </a:cubicBezTo>
                    <a:cubicBezTo>
                      <a:pt x="1887" y="1"/>
                      <a:pt x="1876" y="3"/>
                      <a:pt x="1860" y="3"/>
                    </a:cubicBezTo>
                    <a:cubicBezTo>
                      <a:pt x="1844" y="3"/>
                      <a:pt x="1836" y="0"/>
                      <a:pt x="1794" y="3"/>
                    </a:cubicBezTo>
                    <a:cubicBezTo>
                      <a:pt x="1786" y="3"/>
                      <a:pt x="1781" y="3"/>
                      <a:pt x="1778" y="4"/>
                    </a:cubicBezTo>
                    <a:cubicBezTo>
                      <a:pt x="1771" y="7"/>
                      <a:pt x="1766" y="16"/>
                      <a:pt x="1748" y="19"/>
                    </a:cubicBezTo>
                    <a:cubicBezTo>
                      <a:pt x="1727" y="21"/>
                      <a:pt x="1748" y="19"/>
                      <a:pt x="1732" y="19"/>
                    </a:cubicBezTo>
                    <a:cubicBezTo>
                      <a:pt x="1716" y="19"/>
                      <a:pt x="1719" y="24"/>
                      <a:pt x="1703" y="24"/>
                    </a:cubicBezTo>
                    <a:cubicBezTo>
                      <a:pt x="1687" y="24"/>
                      <a:pt x="1703" y="24"/>
                      <a:pt x="1684" y="24"/>
                    </a:cubicBezTo>
                    <a:cubicBezTo>
                      <a:pt x="1666" y="24"/>
                      <a:pt x="1655" y="13"/>
                      <a:pt x="1655" y="13"/>
                    </a:cubicBezTo>
                    <a:cubicBezTo>
                      <a:pt x="1655" y="13"/>
                      <a:pt x="1628" y="3"/>
                      <a:pt x="1591" y="3"/>
                    </a:cubicBezTo>
                    <a:cubicBezTo>
                      <a:pt x="1554" y="3"/>
                      <a:pt x="1527" y="16"/>
                      <a:pt x="1527" y="16"/>
                    </a:cubicBezTo>
                    <a:cubicBezTo>
                      <a:pt x="1527" y="45"/>
                      <a:pt x="1527" y="45"/>
                      <a:pt x="1527" y="45"/>
                    </a:cubicBezTo>
                    <a:cubicBezTo>
                      <a:pt x="1516" y="83"/>
                      <a:pt x="1516" y="83"/>
                      <a:pt x="1516" y="83"/>
                    </a:cubicBezTo>
                    <a:cubicBezTo>
                      <a:pt x="1516" y="83"/>
                      <a:pt x="1516" y="83"/>
                      <a:pt x="1514" y="93"/>
                    </a:cubicBezTo>
                    <a:cubicBezTo>
                      <a:pt x="1511" y="104"/>
                      <a:pt x="1514" y="104"/>
                      <a:pt x="1514" y="104"/>
                    </a:cubicBezTo>
                    <a:cubicBezTo>
                      <a:pt x="1514" y="104"/>
                      <a:pt x="1508" y="120"/>
                      <a:pt x="1503" y="133"/>
                    </a:cubicBezTo>
                    <a:cubicBezTo>
                      <a:pt x="1498" y="147"/>
                      <a:pt x="1503" y="133"/>
                      <a:pt x="1479" y="149"/>
                    </a:cubicBezTo>
                    <a:cubicBezTo>
                      <a:pt x="1455" y="165"/>
                      <a:pt x="1479" y="149"/>
                      <a:pt x="1455" y="165"/>
                    </a:cubicBezTo>
                    <a:cubicBezTo>
                      <a:pt x="1431" y="181"/>
                      <a:pt x="1455" y="165"/>
                      <a:pt x="1436" y="187"/>
                    </a:cubicBezTo>
                    <a:cubicBezTo>
                      <a:pt x="1418" y="208"/>
                      <a:pt x="1428" y="203"/>
                      <a:pt x="1418" y="227"/>
                    </a:cubicBezTo>
                    <a:cubicBezTo>
                      <a:pt x="1407" y="251"/>
                      <a:pt x="1412" y="237"/>
                      <a:pt x="1404" y="251"/>
                    </a:cubicBezTo>
                    <a:cubicBezTo>
                      <a:pt x="1396" y="264"/>
                      <a:pt x="1399" y="261"/>
                      <a:pt x="1391" y="280"/>
                    </a:cubicBezTo>
                    <a:cubicBezTo>
                      <a:pt x="1383" y="299"/>
                      <a:pt x="1380" y="277"/>
                      <a:pt x="1367" y="280"/>
                    </a:cubicBezTo>
                    <a:cubicBezTo>
                      <a:pt x="1354" y="283"/>
                      <a:pt x="1348" y="280"/>
                      <a:pt x="1338" y="280"/>
                    </a:cubicBezTo>
                    <a:cubicBezTo>
                      <a:pt x="1327" y="280"/>
                      <a:pt x="1303" y="283"/>
                      <a:pt x="1282" y="293"/>
                    </a:cubicBezTo>
                    <a:cubicBezTo>
                      <a:pt x="1260" y="304"/>
                      <a:pt x="1263" y="285"/>
                      <a:pt x="1247" y="295"/>
                    </a:cubicBezTo>
                    <a:cubicBezTo>
                      <a:pt x="1231" y="305"/>
                      <a:pt x="1228" y="288"/>
                      <a:pt x="1210" y="295"/>
                    </a:cubicBezTo>
                    <a:cubicBezTo>
                      <a:pt x="1191" y="302"/>
                      <a:pt x="1194" y="301"/>
                      <a:pt x="1186" y="296"/>
                    </a:cubicBezTo>
                    <a:cubicBezTo>
                      <a:pt x="1178" y="291"/>
                      <a:pt x="1162" y="304"/>
                      <a:pt x="1140" y="299"/>
                    </a:cubicBezTo>
                    <a:cubicBezTo>
                      <a:pt x="1119" y="293"/>
                      <a:pt x="1114" y="299"/>
                      <a:pt x="1092" y="299"/>
                    </a:cubicBezTo>
                    <a:cubicBezTo>
                      <a:pt x="1071" y="299"/>
                      <a:pt x="1076" y="301"/>
                      <a:pt x="1055" y="313"/>
                    </a:cubicBezTo>
                    <a:cubicBezTo>
                      <a:pt x="1034" y="325"/>
                      <a:pt x="1039" y="315"/>
                      <a:pt x="1031" y="313"/>
                    </a:cubicBezTo>
                    <a:cubicBezTo>
                      <a:pt x="1023" y="312"/>
                      <a:pt x="1010" y="333"/>
                      <a:pt x="1010" y="333"/>
                    </a:cubicBezTo>
                    <a:cubicBezTo>
                      <a:pt x="1010" y="333"/>
                      <a:pt x="991" y="344"/>
                      <a:pt x="972" y="349"/>
                    </a:cubicBezTo>
                    <a:cubicBezTo>
                      <a:pt x="954" y="355"/>
                      <a:pt x="972" y="349"/>
                      <a:pt x="959" y="355"/>
                    </a:cubicBezTo>
                    <a:cubicBezTo>
                      <a:pt x="946" y="360"/>
                      <a:pt x="954" y="368"/>
                      <a:pt x="943" y="381"/>
                    </a:cubicBezTo>
                    <a:cubicBezTo>
                      <a:pt x="932" y="395"/>
                      <a:pt x="943" y="404"/>
                      <a:pt x="943" y="404"/>
                    </a:cubicBezTo>
                    <a:cubicBezTo>
                      <a:pt x="943" y="404"/>
                      <a:pt x="938" y="411"/>
                      <a:pt x="930" y="416"/>
                    </a:cubicBezTo>
                    <a:cubicBezTo>
                      <a:pt x="922" y="421"/>
                      <a:pt x="916" y="416"/>
                      <a:pt x="906" y="408"/>
                    </a:cubicBezTo>
                    <a:cubicBezTo>
                      <a:pt x="895" y="400"/>
                      <a:pt x="890" y="408"/>
                      <a:pt x="890" y="408"/>
                    </a:cubicBezTo>
                    <a:cubicBezTo>
                      <a:pt x="890" y="408"/>
                      <a:pt x="890" y="408"/>
                      <a:pt x="882" y="408"/>
                    </a:cubicBezTo>
                    <a:cubicBezTo>
                      <a:pt x="874" y="408"/>
                      <a:pt x="860" y="413"/>
                      <a:pt x="847" y="421"/>
                    </a:cubicBezTo>
                    <a:cubicBezTo>
                      <a:pt x="834" y="429"/>
                      <a:pt x="847" y="448"/>
                      <a:pt x="847" y="448"/>
                    </a:cubicBezTo>
                    <a:cubicBezTo>
                      <a:pt x="847" y="448"/>
                      <a:pt x="847" y="448"/>
                      <a:pt x="834" y="471"/>
                    </a:cubicBezTo>
                    <a:cubicBezTo>
                      <a:pt x="820" y="494"/>
                      <a:pt x="818" y="477"/>
                      <a:pt x="791" y="477"/>
                    </a:cubicBezTo>
                    <a:cubicBezTo>
                      <a:pt x="764" y="477"/>
                      <a:pt x="791" y="477"/>
                      <a:pt x="762" y="477"/>
                    </a:cubicBezTo>
                    <a:cubicBezTo>
                      <a:pt x="732" y="477"/>
                      <a:pt x="762" y="477"/>
                      <a:pt x="740" y="472"/>
                    </a:cubicBezTo>
                    <a:cubicBezTo>
                      <a:pt x="719" y="467"/>
                      <a:pt x="719" y="488"/>
                      <a:pt x="719" y="488"/>
                    </a:cubicBezTo>
                    <a:cubicBezTo>
                      <a:pt x="719" y="488"/>
                      <a:pt x="719" y="488"/>
                      <a:pt x="714" y="501"/>
                    </a:cubicBezTo>
                    <a:cubicBezTo>
                      <a:pt x="708" y="515"/>
                      <a:pt x="711" y="515"/>
                      <a:pt x="700" y="536"/>
                    </a:cubicBezTo>
                    <a:cubicBezTo>
                      <a:pt x="690" y="557"/>
                      <a:pt x="700" y="536"/>
                      <a:pt x="671" y="555"/>
                    </a:cubicBezTo>
                    <a:cubicBezTo>
                      <a:pt x="642" y="573"/>
                      <a:pt x="671" y="555"/>
                      <a:pt x="668" y="563"/>
                    </a:cubicBezTo>
                    <a:cubicBezTo>
                      <a:pt x="666" y="571"/>
                      <a:pt x="655" y="581"/>
                      <a:pt x="655" y="581"/>
                    </a:cubicBezTo>
                    <a:cubicBezTo>
                      <a:pt x="655" y="581"/>
                      <a:pt x="655" y="581"/>
                      <a:pt x="647" y="603"/>
                    </a:cubicBezTo>
                    <a:cubicBezTo>
                      <a:pt x="639" y="624"/>
                      <a:pt x="647" y="603"/>
                      <a:pt x="639" y="615"/>
                    </a:cubicBezTo>
                    <a:cubicBezTo>
                      <a:pt x="631" y="628"/>
                      <a:pt x="631" y="619"/>
                      <a:pt x="615" y="615"/>
                    </a:cubicBezTo>
                    <a:cubicBezTo>
                      <a:pt x="599" y="612"/>
                      <a:pt x="602" y="619"/>
                      <a:pt x="567" y="615"/>
                    </a:cubicBezTo>
                    <a:cubicBezTo>
                      <a:pt x="532" y="612"/>
                      <a:pt x="556" y="616"/>
                      <a:pt x="546" y="615"/>
                    </a:cubicBezTo>
                    <a:cubicBezTo>
                      <a:pt x="535" y="614"/>
                      <a:pt x="511" y="624"/>
                      <a:pt x="492" y="629"/>
                    </a:cubicBezTo>
                    <a:cubicBezTo>
                      <a:pt x="474" y="635"/>
                      <a:pt x="492" y="629"/>
                      <a:pt x="444" y="640"/>
                    </a:cubicBezTo>
                    <a:cubicBezTo>
                      <a:pt x="396" y="651"/>
                      <a:pt x="418" y="640"/>
                      <a:pt x="386" y="637"/>
                    </a:cubicBezTo>
                    <a:cubicBezTo>
                      <a:pt x="354" y="635"/>
                      <a:pt x="375" y="637"/>
                      <a:pt x="367" y="635"/>
                    </a:cubicBezTo>
                    <a:cubicBezTo>
                      <a:pt x="359" y="632"/>
                      <a:pt x="330" y="629"/>
                      <a:pt x="330" y="629"/>
                    </a:cubicBezTo>
                    <a:cubicBezTo>
                      <a:pt x="330" y="629"/>
                      <a:pt x="295" y="629"/>
                      <a:pt x="255" y="629"/>
                    </a:cubicBezTo>
                    <a:cubicBezTo>
                      <a:pt x="215" y="629"/>
                      <a:pt x="244" y="629"/>
                      <a:pt x="196" y="640"/>
                    </a:cubicBezTo>
                    <a:cubicBezTo>
                      <a:pt x="148" y="651"/>
                      <a:pt x="175" y="651"/>
                      <a:pt x="156" y="653"/>
                    </a:cubicBezTo>
                    <a:cubicBezTo>
                      <a:pt x="138" y="656"/>
                      <a:pt x="156" y="653"/>
                      <a:pt x="132" y="648"/>
                    </a:cubicBezTo>
                    <a:cubicBezTo>
                      <a:pt x="108" y="643"/>
                      <a:pt x="132" y="648"/>
                      <a:pt x="111" y="648"/>
                    </a:cubicBezTo>
                    <a:cubicBezTo>
                      <a:pt x="90" y="648"/>
                      <a:pt x="82" y="627"/>
                      <a:pt x="82" y="627"/>
                    </a:cubicBezTo>
                    <a:cubicBezTo>
                      <a:pt x="52" y="627"/>
                      <a:pt x="52" y="627"/>
                      <a:pt x="52" y="627"/>
                    </a:cubicBezTo>
                    <a:cubicBezTo>
                      <a:pt x="52" y="627"/>
                      <a:pt x="36" y="611"/>
                      <a:pt x="26" y="589"/>
                    </a:cubicBezTo>
                    <a:cubicBezTo>
                      <a:pt x="13" y="583"/>
                      <a:pt x="13" y="583"/>
                      <a:pt x="13" y="583"/>
                    </a:cubicBezTo>
                    <a:cubicBezTo>
                      <a:pt x="7" y="595"/>
                      <a:pt x="0" y="611"/>
                      <a:pt x="2" y="619"/>
                    </a:cubicBezTo>
                    <a:cubicBezTo>
                      <a:pt x="4" y="632"/>
                      <a:pt x="2" y="619"/>
                      <a:pt x="2" y="637"/>
                    </a:cubicBezTo>
                    <a:cubicBezTo>
                      <a:pt x="2" y="656"/>
                      <a:pt x="15" y="651"/>
                      <a:pt x="44" y="672"/>
                    </a:cubicBezTo>
                    <a:cubicBezTo>
                      <a:pt x="74" y="693"/>
                      <a:pt x="55" y="685"/>
                      <a:pt x="84" y="709"/>
                    </a:cubicBezTo>
                    <a:cubicBezTo>
                      <a:pt x="84" y="709"/>
                      <a:pt x="122" y="728"/>
                      <a:pt x="188" y="733"/>
                    </a:cubicBezTo>
                    <a:cubicBezTo>
                      <a:pt x="255" y="739"/>
                      <a:pt x="188" y="733"/>
                      <a:pt x="234" y="733"/>
                    </a:cubicBezTo>
                    <a:cubicBezTo>
                      <a:pt x="279" y="733"/>
                      <a:pt x="255" y="704"/>
                      <a:pt x="255" y="704"/>
                    </a:cubicBezTo>
                    <a:cubicBezTo>
                      <a:pt x="255" y="704"/>
                      <a:pt x="298" y="723"/>
                      <a:pt x="378" y="740"/>
                    </a:cubicBezTo>
                    <a:cubicBezTo>
                      <a:pt x="458" y="758"/>
                      <a:pt x="391" y="741"/>
                      <a:pt x="426" y="725"/>
                    </a:cubicBezTo>
                    <a:cubicBezTo>
                      <a:pt x="460" y="709"/>
                      <a:pt x="460" y="709"/>
                      <a:pt x="487" y="707"/>
                    </a:cubicBezTo>
                    <a:cubicBezTo>
                      <a:pt x="514" y="704"/>
                      <a:pt x="522" y="712"/>
                      <a:pt x="556" y="732"/>
                    </a:cubicBezTo>
                    <a:cubicBezTo>
                      <a:pt x="591" y="752"/>
                      <a:pt x="572" y="731"/>
                      <a:pt x="572" y="731"/>
                    </a:cubicBezTo>
                    <a:cubicBezTo>
                      <a:pt x="572" y="731"/>
                      <a:pt x="588" y="733"/>
                      <a:pt x="604" y="731"/>
                    </a:cubicBezTo>
                    <a:cubicBezTo>
                      <a:pt x="620" y="728"/>
                      <a:pt x="604" y="731"/>
                      <a:pt x="652" y="699"/>
                    </a:cubicBezTo>
                    <a:cubicBezTo>
                      <a:pt x="700" y="667"/>
                      <a:pt x="652" y="699"/>
                      <a:pt x="666" y="680"/>
                    </a:cubicBezTo>
                    <a:cubicBezTo>
                      <a:pt x="679" y="661"/>
                      <a:pt x="674" y="661"/>
                      <a:pt x="674" y="661"/>
                    </a:cubicBezTo>
                    <a:cubicBezTo>
                      <a:pt x="674" y="661"/>
                      <a:pt x="679" y="648"/>
                      <a:pt x="690" y="627"/>
                    </a:cubicBezTo>
                    <a:cubicBezTo>
                      <a:pt x="700" y="605"/>
                      <a:pt x="714" y="605"/>
                      <a:pt x="727" y="589"/>
                    </a:cubicBezTo>
                    <a:cubicBezTo>
                      <a:pt x="740" y="573"/>
                      <a:pt x="727" y="589"/>
                      <a:pt x="746" y="584"/>
                    </a:cubicBezTo>
                    <a:cubicBezTo>
                      <a:pt x="764" y="578"/>
                      <a:pt x="778" y="573"/>
                      <a:pt x="831" y="568"/>
                    </a:cubicBezTo>
                    <a:cubicBezTo>
                      <a:pt x="884" y="563"/>
                      <a:pt x="852" y="568"/>
                      <a:pt x="895" y="555"/>
                    </a:cubicBezTo>
                    <a:cubicBezTo>
                      <a:pt x="938" y="541"/>
                      <a:pt x="895" y="555"/>
                      <a:pt x="943" y="539"/>
                    </a:cubicBezTo>
                    <a:cubicBezTo>
                      <a:pt x="991" y="523"/>
                      <a:pt x="983" y="528"/>
                      <a:pt x="999" y="523"/>
                    </a:cubicBezTo>
                    <a:cubicBezTo>
                      <a:pt x="1015" y="517"/>
                      <a:pt x="1018" y="517"/>
                      <a:pt x="1036" y="504"/>
                    </a:cubicBezTo>
                    <a:cubicBezTo>
                      <a:pt x="1055" y="491"/>
                      <a:pt x="1058" y="472"/>
                      <a:pt x="1058" y="472"/>
                    </a:cubicBezTo>
                    <a:cubicBezTo>
                      <a:pt x="1058" y="472"/>
                      <a:pt x="1082" y="421"/>
                      <a:pt x="1100" y="400"/>
                    </a:cubicBezTo>
                    <a:cubicBezTo>
                      <a:pt x="1119" y="379"/>
                      <a:pt x="1100" y="400"/>
                      <a:pt x="1119" y="376"/>
                    </a:cubicBezTo>
                    <a:cubicBezTo>
                      <a:pt x="1138" y="352"/>
                      <a:pt x="1138" y="368"/>
                      <a:pt x="1175" y="355"/>
                    </a:cubicBezTo>
                    <a:cubicBezTo>
                      <a:pt x="1212" y="341"/>
                      <a:pt x="1186" y="352"/>
                      <a:pt x="1231" y="352"/>
                    </a:cubicBezTo>
                    <a:cubicBezTo>
                      <a:pt x="1276" y="352"/>
                      <a:pt x="1231" y="352"/>
                      <a:pt x="1346" y="371"/>
                    </a:cubicBezTo>
                    <a:cubicBezTo>
                      <a:pt x="1460" y="389"/>
                      <a:pt x="1404" y="365"/>
                      <a:pt x="1404" y="365"/>
                    </a:cubicBezTo>
                    <a:cubicBezTo>
                      <a:pt x="1404" y="365"/>
                      <a:pt x="1420" y="357"/>
                      <a:pt x="1444" y="325"/>
                    </a:cubicBezTo>
                    <a:cubicBezTo>
                      <a:pt x="1468" y="293"/>
                      <a:pt x="1458" y="307"/>
                      <a:pt x="1468" y="288"/>
                    </a:cubicBezTo>
                    <a:cubicBezTo>
                      <a:pt x="1479" y="269"/>
                      <a:pt x="1500" y="251"/>
                      <a:pt x="1500" y="251"/>
                    </a:cubicBezTo>
                    <a:cubicBezTo>
                      <a:pt x="1500" y="251"/>
                      <a:pt x="1524" y="240"/>
                      <a:pt x="1583" y="216"/>
                    </a:cubicBezTo>
                    <a:cubicBezTo>
                      <a:pt x="1642" y="192"/>
                      <a:pt x="1583" y="216"/>
                      <a:pt x="1607" y="208"/>
                    </a:cubicBezTo>
                    <a:cubicBezTo>
                      <a:pt x="1631" y="200"/>
                      <a:pt x="1663" y="189"/>
                      <a:pt x="1663" y="189"/>
                    </a:cubicBezTo>
                    <a:cubicBezTo>
                      <a:pt x="1663" y="189"/>
                      <a:pt x="1671" y="179"/>
                      <a:pt x="1679" y="163"/>
                    </a:cubicBezTo>
                    <a:cubicBezTo>
                      <a:pt x="1687" y="147"/>
                      <a:pt x="1692" y="139"/>
                      <a:pt x="1692" y="139"/>
                    </a:cubicBezTo>
                    <a:cubicBezTo>
                      <a:pt x="1692" y="139"/>
                      <a:pt x="1706" y="125"/>
                      <a:pt x="1711" y="117"/>
                    </a:cubicBezTo>
                    <a:cubicBezTo>
                      <a:pt x="1716" y="109"/>
                      <a:pt x="1727" y="107"/>
                      <a:pt x="1740" y="99"/>
                    </a:cubicBezTo>
                    <a:cubicBezTo>
                      <a:pt x="1754" y="91"/>
                      <a:pt x="1756" y="96"/>
                      <a:pt x="1791" y="91"/>
                    </a:cubicBezTo>
                    <a:cubicBezTo>
                      <a:pt x="1826" y="85"/>
                      <a:pt x="1791" y="91"/>
                      <a:pt x="1850" y="91"/>
                    </a:cubicBezTo>
                    <a:cubicBezTo>
                      <a:pt x="1908" y="91"/>
                      <a:pt x="1868" y="91"/>
                      <a:pt x="1895" y="88"/>
                    </a:cubicBezTo>
                    <a:cubicBezTo>
                      <a:pt x="1922" y="85"/>
                      <a:pt x="1895" y="88"/>
                      <a:pt x="1916" y="77"/>
                    </a:cubicBezTo>
                    <a:cubicBezTo>
                      <a:pt x="1938" y="67"/>
                      <a:pt x="1930" y="69"/>
                      <a:pt x="1959" y="59"/>
                    </a:cubicBezTo>
                    <a:cubicBezTo>
                      <a:pt x="1988" y="48"/>
                      <a:pt x="1980" y="53"/>
                      <a:pt x="2004" y="45"/>
                    </a:cubicBezTo>
                    <a:cubicBezTo>
                      <a:pt x="2028" y="37"/>
                      <a:pt x="2015" y="35"/>
                      <a:pt x="2015" y="35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3360" name="Freeform 42"/>
              <p:cNvSpPr>
                <a:spLocks noChangeArrowheads="1"/>
              </p:cNvSpPr>
              <p:nvPr/>
            </p:nvSpPr>
            <p:spPr bwMode="auto">
              <a:xfrm>
                <a:off x="41" y="0"/>
                <a:ext cx="4729" cy="1864"/>
              </a:xfrm>
              <a:custGeom>
                <a:avLst/>
                <a:gdLst>
                  <a:gd name="T0" fmla="*/ 1290 w 2002"/>
                  <a:gd name="T1" fmla="*/ 10298 h 789"/>
                  <a:gd name="T2" fmla="*/ 2409 w 2002"/>
                  <a:gd name="T3" fmla="*/ 10192 h 789"/>
                  <a:gd name="T4" fmla="*/ 4665 w 2002"/>
                  <a:gd name="T5" fmla="*/ 10126 h 789"/>
                  <a:gd name="T6" fmla="*/ 6312 w 2002"/>
                  <a:gd name="T7" fmla="*/ 10045 h 789"/>
                  <a:gd name="T8" fmla="*/ 7934 w 2002"/>
                  <a:gd name="T9" fmla="*/ 9863 h 789"/>
                  <a:gd name="T10" fmla="*/ 8459 w 2002"/>
                  <a:gd name="T11" fmla="*/ 9417 h 789"/>
                  <a:gd name="T12" fmla="*/ 9056 w 2002"/>
                  <a:gd name="T13" fmla="*/ 8824 h 789"/>
                  <a:gd name="T14" fmla="*/ 9581 w 2002"/>
                  <a:gd name="T15" fmla="*/ 7976 h 789"/>
                  <a:gd name="T16" fmla="*/ 10819 w 2002"/>
                  <a:gd name="T17" fmla="*/ 7964 h 789"/>
                  <a:gd name="T18" fmla="*/ 11454 w 2002"/>
                  <a:gd name="T19" fmla="*/ 7132 h 789"/>
                  <a:gd name="T20" fmla="*/ 12085 w 2002"/>
                  <a:gd name="T21" fmla="*/ 7239 h 789"/>
                  <a:gd name="T22" fmla="*/ 12470 w 2002"/>
                  <a:gd name="T23" fmla="*/ 6435 h 789"/>
                  <a:gd name="T24" fmla="*/ 13419 w 2002"/>
                  <a:gd name="T25" fmla="*/ 5883 h 789"/>
                  <a:gd name="T26" fmla="*/ 14853 w 2002"/>
                  <a:gd name="T27" fmla="*/ 5698 h 789"/>
                  <a:gd name="T28" fmla="*/ 16266 w 2002"/>
                  <a:gd name="T29" fmla="*/ 5642 h 789"/>
                  <a:gd name="T30" fmla="*/ 17844 w 2002"/>
                  <a:gd name="T31" fmla="*/ 5448 h 789"/>
                  <a:gd name="T32" fmla="*/ 18519 w 2002"/>
                  <a:gd name="T33" fmla="*/ 4744 h 789"/>
                  <a:gd name="T34" fmla="*/ 19322 w 2002"/>
                  <a:gd name="T35" fmla="*/ 3716 h 789"/>
                  <a:gd name="T36" fmla="*/ 19785 w 2002"/>
                  <a:gd name="T37" fmla="*/ 2981 h 789"/>
                  <a:gd name="T38" fmla="*/ 19953 w 2002"/>
                  <a:gd name="T39" fmla="*/ 1966 h 789"/>
                  <a:gd name="T40" fmla="*/ 22022 w 2002"/>
                  <a:gd name="T41" fmla="*/ 2070 h 789"/>
                  <a:gd name="T42" fmla="*/ 22865 w 2002"/>
                  <a:gd name="T43" fmla="*/ 2003 h 789"/>
                  <a:gd name="T44" fmla="*/ 23328 w 2002"/>
                  <a:gd name="T45" fmla="*/ 1791 h 789"/>
                  <a:gd name="T46" fmla="*/ 23475 w 2002"/>
                  <a:gd name="T47" fmla="*/ 1791 h 789"/>
                  <a:gd name="T48" fmla="*/ 25438 w 2002"/>
                  <a:gd name="T49" fmla="*/ 2032 h 789"/>
                  <a:gd name="T50" fmla="*/ 26387 w 2002"/>
                  <a:gd name="T51" fmla="*/ 2216 h 789"/>
                  <a:gd name="T52" fmla="*/ 24762 w 2002"/>
                  <a:gd name="T53" fmla="*/ 524 h 789"/>
                  <a:gd name="T54" fmla="*/ 23116 w 2002"/>
                  <a:gd name="T55" fmla="*/ 591 h 789"/>
                  <a:gd name="T56" fmla="*/ 19785 w 2002"/>
                  <a:gd name="T57" fmla="*/ 425 h 789"/>
                  <a:gd name="T58" fmla="*/ 18413 w 2002"/>
                  <a:gd name="T59" fmla="*/ 1056 h 789"/>
                  <a:gd name="T60" fmla="*/ 17728 w 2002"/>
                  <a:gd name="T61" fmla="*/ 1925 h 789"/>
                  <a:gd name="T62" fmla="*/ 17676 w 2002"/>
                  <a:gd name="T63" fmla="*/ 4354 h 789"/>
                  <a:gd name="T64" fmla="*/ 15607 w 2002"/>
                  <a:gd name="T65" fmla="*/ 4444 h 789"/>
                  <a:gd name="T66" fmla="*/ 15210 w 2002"/>
                  <a:gd name="T67" fmla="*/ 4706 h 789"/>
                  <a:gd name="T68" fmla="*/ 13419 w 2002"/>
                  <a:gd name="T69" fmla="*/ 4810 h 789"/>
                  <a:gd name="T70" fmla="*/ 11834 w 2002"/>
                  <a:gd name="T71" fmla="*/ 5301 h 789"/>
                  <a:gd name="T72" fmla="*/ 11166 w 2002"/>
                  <a:gd name="T73" fmla="*/ 6116 h 789"/>
                  <a:gd name="T74" fmla="*/ 9978 w 2002"/>
                  <a:gd name="T75" fmla="*/ 5826 h 789"/>
                  <a:gd name="T76" fmla="*/ 9056 w 2002"/>
                  <a:gd name="T77" fmla="*/ 6570 h 789"/>
                  <a:gd name="T78" fmla="*/ 8565 w 2002"/>
                  <a:gd name="T79" fmla="*/ 7201 h 789"/>
                  <a:gd name="T80" fmla="*/ 7790 w 2002"/>
                  <a:gd name="T81" fmla="*/ 8188 h 789"/>
                  <a:gd name="T82" fmla="*/ 7238 w 2002"/>
                  <a:gd name="T83" fmla="*/ 8864 h 789"/>
                  <a:gd name="T84" fmla="*/ 5402 w 2002"/>
                  <a:gd name="T85" fmla="*/ 8533 h 789"/>
                  <a:gd name="T86" fmla="*/ 4035 w 2002"/>
                  <a:gd name="T87" fmla="*/ 9204 h 789"/>
                  <a:gd name="T88" fmla="*/ 3085 w 2002"/>
                  <a:gd name="T89" fmla="*/ 8963 h 789"/>
                  <a:gd name="T90" fmla="*/ 2138 w 2002"/>
                  <a:gd name="T91" fmla="*/ 8824 h 789"/>
                  <a:gd name="T92" fmla="*/ 765 w 2002"/>
                  <a:gd name="T93" fmla="*/ 9029 h 789"/>
                  <a:gd name="T94" fmla="*/ 172 w 2002"/>
                  <a:gd name="T95" fmla="*/ 9521 h 78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002"/>
                  <a:gd name="T145" fmla="*/ 0 h 789"/>
                  <a:gd name="T146" fmla="*/ 2002 w 2002"/>
                  <a:gd name="T147" fmla="*/ 789 h 78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002" h="789">
                    <a:moveTo>
                      <a:pt x="39" y="760"/>
                    </a:moveTo>
                    <a:cubicBezTo>
                      <a:pt x="69" y="760"/>
                      <a:pt x="69" y="760"/>
                      <a:pt x="69" y="760"/>
                    </a:cubicBezTo>
                    <a:cubicBezTo>
                      <a:pt x="69" y="760"/>
                      <a:pt x="77" y="781"/>
                      <a:pt x="98" y="781"/>
                    </a:cubicBezTo>
                    <a:cubicBezTo>
                      <a:pt x="119" y="781"/>
                      <a:pt x="95" y="776"/>
                      <a:pt x="119" y="781"/>
                    </a:cubicBezTo>
                    <a:cubicBezTo>
                      <a:pt x="143" y="786"/>
                      <a:pt x="125" y="789"/>
                      <a:pt x="143" y="786"/>
                    </a:cubicBezTo>
                    <a:cubicBezTo>
                      <a:pt x="162" y="784"/>
                      <a:pt x="135" y="784"/>
                      <a:pt x="183" y="773"/>
                    </a:cubicBezTo>
                    <a:cubicBezTo>
                      <a:pt x="231" y="762"/>
                      <a:pt x="202" y="762"/>
                      <a:pt x="242" y="762"/>
                    </a:cubicBezTo>
                    <a:cubicBezTo>
                      <a:pt x="282" y="762"/>
                      <a:pt x="317" y="762"/>
                      <a:pt x="317" y="762"/>
                    </a:cubicBezTo>
                    <a:cubicBezTo>
                      <a:pt x="317" y="762"/>
                      <a:pt x="346" y="765"/>
                      <a:pt x="354" y="768"/>
                    </a:cubicBezTo>
                    <a:cubicBezTo>
                      <a:pt x="362" y="770"/>
                      <a:pt x="341" y="768"/>
                      <a:pt x="373" y="770"/>
                    </a:cubicBezTo>
                    <a:cubicBezTo>
                      <a:pt x="405" y="773"/>
                      <a:pt x="383" y="784"/>
                      <a:pt x="431" y="773"/>
                    </a:cubicBezTo>
                    <a:cubicBezTo>
                      <a:pt x="479" y="762"/>
                      <a:pt x="461" y="768"/>
                      <a:pt x="479" y="762"/>
                    </a:cubicBezTo>
                    <a:cubicBezTo>
                      <a:pt x="498" y="757"/>
                      <a:pt x="522" y="747"/>
                      <a:pt x="533" y="748"/>
                    </a:cubicBezTo>
                    <a:cubicBezTo>
                      <a:pt x="543" y="749"/>
                      <a:pt x="519" y="745"/>
                      <a:pt x="554" y="748"/>
                    </a:cubicBezTo>
                    <a:cubicBezTo>
                      <a:pt x="589" y="752"/>
                      <a:pt x="586" y="745"/>
                      <a:pt x="602" y="748"/>
                    </a:cubicBezTo>
                    <a:cubicBezTo>
                      <a:pt x="618" y="752"/>
                      <a:pt x="618" y="761"/>
                      <a:pt x="626" y="748"/>
                    </a:cubicBezTo>
                    <a:cubicBezTo>
                      <a:pt x="634" y="736"/>
                      <a:pt x="626" y="757"/>
                      <a:pt x="634" y="736"/>
                    </a:cubicBezTo>
                    <a:cubicBezTo>
                      <a:pt x="642" y="714"/>
                      <a:pt x="642" y="714"/>
                      <a:pt x="642" y="714"/>
                    </a:cubicBezTo>
                    <a:cubicBezTo>
                      <a:pt x="642" y="714"/>
                      <a:pt x="653" y="704"/>
                      <a:pt x="655" y="696"/>
                    </a:cubicBezTo>
                    <a:cubicBezTo>
                      <a:pt x="658" y="688"/>
                      <a:pt x="629" y="706"/>
                      <a:pt x="658" y="688"/>
                    </a:cubicBezTo>
                    <a:cubicBezTo>
                      <a:pt x="687" y="669"/>
                      <a:pt x="677" y="690"/>
                      <a:pt x="687" y="669"/>
                    </a:cubicBezTo>
                    <a:cubicBezTo>
                      <a:pt x="698" y="648"/>
                      <a:pt x="695" y="648"/>
                      <a:pt x="701" y="634"/>
                    </a:cubicBezTo>
                    <a:cubicBezTo>
                      <a:pt x="706" y="621"/>
                      <a:pt x="706" y="621"/>
                      <a:pt x="706" y="621"/>
                    </a:cubicBezTo>
                    <a:cubicBezTo>
                      <a:pt x="706" y="621"/>
                      <a:pt x="706" y="600"/>
                      <a:pt x="727" y="605"/>
                    </a:cubicBezTo>
                    <a:cubicBezTo>
                      <a:pt x="749" y="610"/>
                      <a:pt x="719" y="610"/>
                      <a:pt x="749" y="610"/>
                    </a:cubicBezTo>
                    <a:cubicBezTo>
                      <a:pt x="778" y="610"/>
                      <a:pt x="751" y="610"/>
                      <a:pt x="778" y="610"/>
                    </a:cubicBezTo>
                    <a:cubicBezTo>
                      <a:pt x="805" y="610"/>
                      <a:pt x="807" y="627"/>
                      <a:pt x="821" y="604"/>
                    </a:cubicBezTo>
                    <a:cubicBezTo>
                      <a:pt x="834" y="581"/>
                      <a:pt x="834" y="581"/>
                      <a:pt x="834" y="581"/>
                    </a:cubicBezTo>
                    <a:cubicBezTo>
                      <a:pt x="834" y="581"/>
                      <a:pt x="821" y="562"/>
                      <a:pt x="834" y="554"/>
                    </a:cubicBezTo>
                    <a:cubicBezTo>
                      <a:pt x="847" y="546"/>
                      <a:pt x="861" y="541"/>
                      <a:pt x="869" y="541"/>
                    </a:cubicBezTo>
                    <a:cubicBezTo>
                      <a:pt x="877" y="541"/>
                      <a:pt x="877" y="541"/>
                      <a:pt x="877" y="541"/>
                    </a:cubicBezTo>
                    <a:cubicBezTo>
                      <a:pt x="877" y="541"/>
                      <a:pt x="882" y="533"/>
                      <a:pt x="893" y="541"/>
                    </a:cubicBezTo>
                    <a:cubicBezTo>
                      <a:pt x="903" y="549"/>
                      <a:pt x="909" y="554"/>
                      <a:pt x="917" y="549"/>
                    </a:cubicBezTo>
                    <a:cubicBezTo>
                      <a:pt x="925" y="544"/>
                      <a:pt x="930" y="537"/>
                      <a:pt x="930" y="537"/>
                    </a:cubicBezTo>
                    <a:cubicBezTo>
                      <a:pt x="930" y="537"/>
                      <a:pt x="919" y="528"/>
                      <a:pt x="930" y="514"/>
                    </a:cubicBezTo>
                    <a:cubicBezTo>
                      <a:pt x="941" y="501"/>
                      <a:pt x="933" y="493"/>
                      <a:pt x="946" y="488"/>
                    </a:cubicBezTo>
                    <a:cubicBezTo>
                      <a:pt x="959" y="482"/>
                      <a:pt x="941" y="488"/>
                      <a:pt x="959" y="482"/>
                    </a:cubicBezTo>
                    <a:cubicBezTo>
                      <a:pt x="978" y="477"/>
                      <a:pt x="997" y="466"/>
                      <a:pt x="997" y="466"/>
                    </a:cubicBezTo>
                    <a:cubicBezTo>
                      <a:pt x="997" y="466"/>
                      <a:pt x="1010" y="445"/>
                      <a:pt x="1018" y="446"/>
                    </a:cubicBezTo>
                    <a:cubicBezTo>
                      <a:pt x="1026" y="448"/>
                      <a:pt x="1021" y="458"/>
                      <a:pt x="1042" y="446"/>
                    </a:cubicBezTo>
                    <a:cubicBezTo>
                      <a:pt x="1063" y="434"/>
                      <a:pt x="1058" y="432"/>
                      <a:pt x="1079" y="432"/>
                    </a:cubicBezTo>
                    <a:cubicBezTo>
                      <a:pt x="1101" y="432"/>
                      <a:pt x="1106" y="426"/>
                      <a:pt x="1127" y="432"/>
                    </a:cubicBezTo>
                    <a:cubicBezTo>
                      <a:pt x="1149" y="437"/>
                      <a:pt x="1165" y="424"/>
                      <a:pt x="1173" y="429"/>
                    </a:cubicBezTo>
                    <a:cubicBezTo>
                      <a:pt x="1181" y="434"/>
                      <a:pt x="1178" y="435"/>
                      <a:pt x="1197" y="428"/>
                    </a:cubicBezTo>
                    <a:cubicBezTo>
                      <a:pt x="1215" y="421"/>
                      <a:pt x="1218" y="438"/>
                      <a:pt x="1234" y="428"/>
                    </a:cubicBezTo>
                    <a:cubicBezTo>
                      <a:pt x="1250" y="418"/>
                      <a:pt x="1247" y="437"/>
                      <a:pt x="1269" y="426"/>
                    </a:cubicBezTo>
                    <a:cubicBezTo>
                      <a:pt x="1290" y="416"/>
                      <a:pt x="1314" y="413"/>
                      <a:pt x="1325" y="413"/>
                    </a:cubicBezTo>
                    <a:cubicBezTo>
                      <a:pt x="1335" y="413"/>
                      <a:pt x="1341" y="416"/>
                      <a:pt x="1354" y="413"/>
                    </a:cubicBezTo>
                    <a:cubicBezTo>
                      <a:pt x="1367" y="410"/>
                      <a:pt x="1370" y="432"/>
                      <a:pt x="1378" y="413"/>
                    </a:cubicBezTo>
                    <a:cubicBezTo>
                      <a:pt x="1386" y="394"/>
                      <a:pt x="1383" y="397"/>
                      <a:pt x="1391" y="384"/>
                    </a:cubicBezTo>
                    <a:cubicBezTo>
                      <a:pt x="1399" y="370"/>
                      <a:pt x="1394" y="384"/>
                      <a:pt x="1405" y="360"/>
                    </a:cubicBezTo>
                    <a:cubicBezTo>
                      <a:pt x="1415" y="336"/>
                      <a:pt x="1405" y="341"/>
                      <a:pt x="1423" y="320"/>
                    </a:cubicBezTo>
                    <a:cubicBezTo>
                      <a:pt x="1442" y="298"/>
                      <a:pt x="1418" y="314"/>
                      <a:pt x="1442" y="298"/>
                    </a:cubicBezTo>
                    <a:cubicBezTo>
                      <a:pt x="1466" y="282"/>
                      <a:pt x="1442" y="298"/>
                      <a:pt x="1466" y="282"/>
                    </a:cubicBezTo>
                    <a:cubicBezTo>
                      <a:pt x="1490" y="266"/>
                      <a:pt x="1485" y="280"/>
                      <a:pt x="1490" y="266"/>
                    </a:cubicBezTo>
                    <a:cubicBezTo>
                      <a:pt x="1495" y="253"/>
                      <a:pt x="1501" y="237"/>
                      <a:pt x="1501" y="237"/>
                    </a:cubicBezTo>
                    <a:cubicBezTo>
                      <a:pt x="1501" y="237"/>
                      <a:pt x="1498" y="237"/>
                      <a:pt x="1501" y="226"/>
                    </a:cubicBezTo>
                    <a:cubicBezTo>
                      <a:pt x="1503" y="216"/>
                      <a:pt x="1503" y="216"/>
                      <a:pt x="1503" y="216"/>
                    </a:cubicBezTo>
                    <a:cubicBezTo>
                      <a:pt x="1514" y="178"/>
                      <a:pt x="1514" y="178"/>
                      <a:pt x="1514" y="178"/>
                    </a:cubicBezTo>
                    <a:cubicBezTo>
                      <a:pt x="1514" y="149"/>
                      <a:pt x="1514" y="149"/>
                      <a:pt x="1514" y="149"/>
                    </a:cubicBezTo>
                    <a:cubicBezTo>
                      <a:pt x="1514" y="149"/>
                      <a:pt x="1541" y="136"/>
                      <a:pt x="1578" y="136"/>
                    </a:cubicBezTo>
                    <a:cubicBezTo>
                      <a:pt x="1615" y="136"/>
                      <a:pt x="1642" y="146"/>
                      <a:pt x="1642" y="146"/>
                    </a:cubicBezTo>
                    <a:cubicBezTo>
                      <a:pt x="1642" y="146"/>
                      <a:pt x="1653" y="157"/>
                      <a:pt x="1671" y="157"/>
                    </a:cubicBezTo>
                    <a:cubicBezTo>
                      <a:pt x="1690" y="157"/>
                      <a:pt x="1674" y="157"/>
                      <a:pt x="1690" y="157"/>
                    </a:cubicBezTo>
                    <a:cubicBezTo>
                      <a:pt x="1706" y="157"/>
                      <a:pt x="1703" y="152"/>
                      <a:pt x="1719" y="152"/>
                    </a:cubicBezTo>
                    <a:cubicBezTo>
                      <a:pt x="1735" y="152"/>
                      <a:pt x="1714" y="154"/>
                      <a:pt x="1735" y="152"/>
                    </a:cubicBezTo>
                    <a:cubicBezTo>
                      <a:pt x="1753" y="149"/>
                      <a:pt x="1758" y="140"/>
                      <a:pt x="1765" y="137"/>
                    </a:cubicBezTo>
                    <a:cubicBezTo>
                      <a:pt x="1758" y="137"/>
                      <a:pt x="1762" y="137"/>
                      <a:pt x="1766" y="136"/>
                    </a:cubicBezTo>
                    <a:cubicBezTo>
                      <a:pt x="1767" y="136"/>
                      <a:pt x="1768" y="136"/>
                      <a:pt x="1770" y="136"/>
                    </a:cubicBezTo>
                    <a:cubicBezTo>
                      <a:pt x="1774" y="136"/>
                      <a:pt x="1770" y="136"/>
                      <a:pt x="1766" y="136"/>
                    </a:cubicBezTo>
                    <a:cubicBezTo>
                      <a:pt x="1766" y="137"/>
                      <a:pt x="1766" y="137"/>
                      <a:pt x="1765" y="137"/>
                    </a:cubicBezTo>
                    <a:cubicBezTo>
                      <a:pt x="1768" y="136"/>
                      <a:pt x="1773" y="136"/>
                      <a:pt x="1781" y="136"/>
                    </a:cubicBezTo>
                    <a:cubicBezTo>
                      <a:pt x="1823" y="133"/>
                      <a:pt x="1831" y="136"/>
                      <a:pt x="1847" y="136"/>
                    </a:cubicBezTo>
                    <a:cubicBezTo>
                      <a:pt x="1863" y="136"/>
                      <a:pt x="1874" y="134"/>
                      <a:pt x="1874" y="134"/>
                    </a:cubicBezTo>
                    <a:cubicBezTo>
                      <a:pt x="1874" y="134"/>
                      <a:pt x="1919" y="154"/>
                      <a:pt x="1930" y="154"/>
                    </a:cubicBezTo>
                    <a:cubicBezTo>
                      <a:pt x="1941" y="154"/>
                      <a:pt x="1919" y="152"/>
                      <a:pt x="1941" y="154"/>
                    </a:cubicBezTo>
                    <a:cubicBezTo>
                      <a:pt x="1962" y="157"/>
                      <a:pt x="1989" y="162"/>
                      <a:pt x="1989" y="162"/>
                    </a:cubicBezTo>
                    <a:cubicBezTo>
                      <a:pt x="1989" y="162"/>
                      <a:pt x="1983" y="168"/>
                      <a:pt x="2002" y="168"/>
                    </a:cubicBezTo>
                    <a:cubicBezTo>
                      <a:pt x="2002" y="149"/>
                      <a:pt x="2002" y="149"/>
                      <a:pt x="2002" y="149"/>
                    </a:cubicBezTo>
                    <a:cubicBezTo>
                      <a:pt x="2002" y="149"/>
                      <a:pt x="1941" y="64"/>
                      <a:pt x="1917" y="58"/>
                    </a:cubicBezTo>
                    <a:cubicBezTo>
                      <a:pt x="1893" y="53"/>
                      <a:pt x="1903" y="50"/>
                      <a:pt x="1879" y="40"/>
                    </a:cubicBezTo>
                    <a:cubicBezTo>
                      <a:pt x="1855" y="29"/>
                      <a:pt x="1866" y="32"/>
                      <a:pt x="1829" y="17"/>
                    </a:cubicBezTo>
                    <a:cubicBezTo>
                      <a:pt x="1791" y="3"/>
                      <a:pt x="1818" y="18"/>
                      <a:pt x="1773" y="21"/>
                    </a:cubicBezTo>
                    <a:cubicBezTo>
                      <a:pt x="1727" y="24"/>
                      <a:pt x="1773" y="21"/>
                      <a:pt x="1754" y="45"/>
                    </a:cubicBezTo>
                    <a:cubicBezTo>
                      <a:pt x="1735" y="69"/>
                      <a:pt x="1701" y="72"/>
                      <a:pt x="1655" y="64"/>
                    </a:cubicBezTo>
                    <a:cubicBezTo>
                      <a:pt x="1610" y="56"/>
                      <a:pt x="1642" y="64"/>
                      <a:pt x="1629" y="64"/>
                    </a:cubicBezTo>
                    <a:cubicBezTo>
                      <a:pt x="1615" y="64"/>
                      <a:pt x="1615" y="64"/>
                      <a:pt x="1501" y="32"/>
                    </a:cubicBezTo>
                    <a:cubicBezTo>
                      <a:pt x="1386" y="0"/>
                      <a:pt x="1501" y="32"/>
                      <a:pt x="1474" y="32"/>
                    </a:cubicBezTo>
                    <a:cubicBezTo>
                      <a:pt x="1447" y="32"/>
                      <a:pt x="1458" y="42"/>
                      <a:pt x="1458" y="42"/>
                    </a:cubicBezTo>
                    <a:cubicBezTo>
                      <a:pt x="1458" y="42"/>
                      <a:pt x="1423" y="69"/>
                      <a:pt x="1397" y="80"/>
                    </a:cubicBezTo>
                    <a:cubicBezTo>
                      <a:pt x="1370" y="90"/>
                      <a:pt x="1397" y="80"/>
                      <a:pt x="1362" y="96"/>
                    </a:cubicBezTo>
                    <a:cubicBezTo>
                      <a:pt x="1327" y="112"/>
                      <a:pt x="1362" y="96"/>
                      <a:pt x="1346" y="104"/>
                    </a:cubicBezTo>
                    <a:cubicBezTo>
                      <a:pt x="1330" y="112"/>
                      <a:pt x="1354" y="120"/>
                      <a:pt x="1345" y="146"/>
                    </a:cubicBezTo>
                    <a:cubicBezTo>
                      <a:pt x="1335" y="173"/>
                      <a:pt x="1351" y="181"/>
                      <a:pt x="1344" y="208"/>
                    </a:cubicBezTo>
                    <a:cubicBezTo>
                      <a:pt x="1336" y="234"/>
                      <a:pt x="1351" y="234"/>
                      <a:pt x="1341" y="269"/>
                    </a:cubicBezTo>
                    <a:cubicBezTo>
                      <a:pt x="1330" y="304"/>
                      <a:pt x="1351" y="293"/>
                      <a:pt x="1341" y="330"/>
                    </a:cubicBezTo>
                    <a:cubicBezTo>
                      <a:pt x="1330" y="368"/>
                      <a:pt x="1311" y="341"/>
                      <a:pt x="1290" y="334"/>
                    </a:cubicBezTo>
                    <a:cubicBezTo>
                      <a:pt x="1269" y="326"/>
                      <a:pt x="1269" y="333"/>
                      <a:pt x="1213" y="334"/>
                    </a:cubicBezTo>
                    <a:cubicBezTo>
                      <a:pt x="1195" y="334"/>
                      <a:pt x="1187" y="335"/>
                      <a:pt x="1184" y="337"/>
                    </a:cubicBezTo>
                    <a:cubicBezTo>
                      <a:pt x="1192" y="343"/>
                      <a:pt x="1177" y="340"/>
                      <a:pt x="1184" y="337"/>
                    </a:cubicBezTo>
                    <a:cubicBezTo>
                      <a:pt x="1184" y="337"/>
                      <a:pt x="1184" y="336"/>
                      <a:pt x="1183" y="336"/>
                    </a:cubicBezTo>
                    <a:cubicBezTo>
                      <a:pt x="1170" y="326"/>
                      <a:pt x="1170" y="349"/>
                      <a:pt x="1154" y="357"/>
                    </a:cubicBezTo>
                    <a:cubicBezTo>
                      <a:pt x="1138" y="365"/>
                      <a:pt x="1141" y="360"/>
                      <a:pt x="1119" y="370"/>
                    </a:cubicBezTo>
                    <a:cubicBezTo>
                      <a:pt x="1098" y="381"/>
                      <a:pt x="1103" y="378"/>
                      <a:pt x="1082" y="381"/>
                    </a:cubicBezTo>
                    <a:cubicBezTo>
                      <a:pt x="1082" y="381"/>
                      <a:pt x="1042" y="373"/>
                      <a:pt x="1018" y="365"/>
                    </a:cubicBezTo>
                    <a:cubicBezTo>
                      <a:pt x="994" y="357"/>
                      <a:pt x="1007" y="352"/>
                      <a:pt x="1002" y="341"/>
                    </a:cubicBezTo>
                    <a:cubicBezTo>
                      <a:pt x="997" y="330"/>
                      <a:pt x="986" y="341"/>
                      <a:pt x="986" y="341"/>
                    </a:cubicBezTo>
                    <a:cubicBezTo>
                      <a:pt x="986" y="341"/>
                      <a:pt x="986" y="341"/>
                      <a:pt x="898" y="402"/>
                    </a:cubicBezTo>
                    <a:cubicBezTo>
                      <a:pt x="810" y="464"/>
                      <a:pt x="898" y="402"/>
                      <a:pt x="882" y="429"/>
                    </a:cubicBezTo>
                    <a:cubicBezTo>
                      <a:pt x="866" y="456"/>
                      <a:pt x="882" y="429"/>
                      <a:pt x="871" y="435"/>
                    </a:cubicBezTo>
                    <a:cubicBezTo>
                      <a:pt x="861" y="441"/>
                      <a:pt x="863" y="448"/>
                      <a:pt x="847" y="464"/>
                    </a:cubicBezTo>
                    <a:cubicBezTo>
                      <a:pt x="831" y="480"/>
                      <a:pt x="847" y="464"/>
                      <a:pt x="829" y="466"/>
                    </a:cubicBezTo>
                    <a:cubicBezTo>
                      <a:pt x="810" y="469"/>
                      <a:pt x="802" y="458"/>
                      <a:pt x="794" y="442"/>
                    </a:cubicBezTo>
                    <a:cubicBezTo>
                      <a:pt x="786" y="426"/>
                      <a:pt x="775" y="442"/>
                      <a:pt x="757" y="442"/>
                    </a:cubicBezTo>
                    <a:cubicBezTo>
                      <a:pt x="738" y="442"/>
                      <a:pt x="757" y="442"/>
                      <a:pt x="738" y="445"/>
                    </a:cubicBezTo>
                    <a:cubicBezTo>
                      <a:pt x="719" y="448"/>
                      <a:pt x="725" y="453"/>
                      <a:pt x="687" y="472"/>
                    </a:cubicBezTo>
                    <a:cubicBezTo>
                      <a:pt x="650" y="490"/>
                      <a:pt x="693" y="485"/>
                      <a:pt x="687" y="498"/>
                    </a:cubicBezTo>
                    <a:cubicBezTo>
                      <a:pt x="682" y="512"/>
                      <a:pt x="687" y="520"/>
                      <a:pt x="687" y="520"/>
                    </a:cubicBezTo>
                    <a:cubicBezTo>
                      <a:pt x="687" y="520"/>
                      <a:pt x="687" y="520"/>
                      <a:pt x="666" y="530"/>
                    </a:cubicBezTo>
                    <a:cubicBezTo>
                      <a:pt x="645" y="541"/>
                      <a:pt x="666" y="530"/>
                      <a:pt x="650" y="546"/>
                    </a:cubicBezTo>
                    <a:cubicBezTo>
                      <a:pt x="634" y="562"/>
                      <a:pt x="639" y="544"/>
                      <a:pt x="629" y="546"/>
                    </a:cubicBezTo>
                    <a:cubicBezTo>
                      <a:pt x="618" y="549"/>
                      <a:pt x="621" y="557"/>
                      <a:pt x="608" y="573"/>
                    </a:cubicBezTo>
                    <a:cubicBezTo>
                      <a:pt x="596" y="589"/>
                      <a:pt x="602" y="592"/>
                      <a:pt x="591" y="621"/>
                    </a:cubicBezTo>
                    <a:cubicBezTo>
                      <a:pt x="581" y="650"/>
                      <a:pt x="591" y="621"/>
                      <a:pt x="605" y="671"/>
                    </a:cubicBezTo>
                    <a:cubicBezTo>
                      <a:pt x="618" y="722"/>
                      <a:pt x="591" y="671"/>
                      <a:pt x="591" y="671"/>
                    </a:cubicBezTo>
                    <a:cubicBezTo>
                      <a:pt x="591" y="671"/>
                      <a:pt x="562" y="677"/>
                      <a:pt x="549" y="672"/>
                    </a:cubicBezTo>
                    <a:cubicBezTo>
                      <a:pt x="535" y="666"/>
                      <a:pt x="549" y="672"/>
                      <a:pt x="519" y="671"/>
                    </a:cubicBezTo>
                    <a:cubicBezTo>
                      <a:pt x="490" y="671"/>
                      <a:pt x="479" y="626"/>
                      <a:pt x="463" y="626"/>
                    </a:cubicBezTo>
                    <a:cubicBezTo>
                      <a:pt x="447" y="626"/>
                      <a:pt x="463" y="626"/>
                      <a:pt x="410" y="647"/>
                    </a:cubicBezTo>
                    <a:cubicBezTo>
                      <a:pt x="357" y="668"/>
                      <a:pt x="399" y="650"/>
                      <a:pt x="381" y="661"/>
                    </a:cubicBezTo>
                    <a:cubicBezTo>
                      <a:pt x="362" y="672"/>
                      <a:pt x="370" y="666"/>
                      <a:pt x="341" y="688"/>
                    </a:cubicBezTo>
                    <a:cubicBezTo>
                      <a:pt x="311" y="709"/>
                      <a:pt x="341" y="688"/>
                      <a:pt x="306" y="698"/>
                    </a:cubicBezTo>
                    <a:cubicBezTo>
                      <a:pt x="271" y="709"/>
                      <a:pt x="279" y="701"/>
                      <a:pt x="266" y="713"/>
                    </a:cubicBezTo>
                    <a:cubicBezTo>
                      <a:pt x="253" y="725"/>
                      <a:pt x="255" y="706"/>
                      <a:pt x="239" y="693"/>
                    </a:cubicBezTo>
                    <a:cubicBezTo>
                      <a:pt x="223" y="680"/>
                      <a:pt x="239" y="693"/>
                      <a:pt x="234" y="680"/>
                    </a:cubicBezTo>
                    <a:cubicBezTo>
                      <a:pt x="229" y="667"/>
                      <a:pt x="229" y="666"/>
                      <a:pt x="223" y="653"/>
                    </a:cubicBezTo>
                    <a:cubicBezTo>
                      <a:pt x="218" y="640"/>
                      <a:pt x="202" y="653"/>
                      <a:pt x="202" y="653"/>
                    </a:cubicBezTo>
                    <a:cubicBezTo>
                      <a:pt x="202" y="653"/>
                      <a:pt x="202" y="653"/>
                      <a:pt x="162" y="669"/>
                    </a:cubicBezTo>
                    <a:cubicBezTo>
                      <a:pt x="122" y="685"/>
                      <a:pt x="162" y="669"/>
                      <a:pt x="141" y="694"/>
                    </a:cubicBezTo>
                    <a:cubicBezTo>
                      <a:pt x="119" y="720"/>
                      <a:pt x="114" y="712"/>
                      <a:pt x="114" y="712"/>
                    </a:cubicBezTo>
                    <a:cubicBezTo>
                      <a:pt x="114" y="712"/>
                      <a:pt x="77" y="709"/>
                      <a:pt x="58" y="685"/>
                    </a:cubicBezTo>
                    <a:cubicBezTo>
                      <a:pt x="39" y="661"/>
                      <a:pt x="10" y="698"/>
                      <a:pt x="10" y="698"/>
                    </a:cubicBezTo>
                    <a:cubicBezTo>
                      <a:pt x="10" y="698"/>
                      <a:pt x="5" y="706"/>
                      <a:pt x="0" y="716"/>
                    </a:cubicBezTo>
                    <a:cubicBezTo>
                      <a:pt x="13" y="722"/>
                      <a:pt x="13" y="722"/>
                      <a:pt x="13" y="722"/>
                    </a:cubicBezTo>
                    <a:cubicBezTo>
                      <a:pt x="23" y="744"/>
                      <a:pt x="39" y="760"/>
                      <a:pt x="39" y="7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350" name="Group 37"/>
            <p:cNvGrpSpPr/>
            <p:nvPr/>
          </p:nvGrpSpPr>
          <p:grpSpPr bwMode="auto">
            <a:xfrm rot="-9792380">
              <a:off x="0" y="143095"/>
              <a:ext cx="1586378" cy="697146"/>
              <a:chOff x="0" y="0"/>
              <a:chExt cx="4790" cy="2105"/>
            </a:xfrm>
          </p:grpSpPr>
          <p:sp>
            <p:nvSpPr>
              <p:cNvPr id="13351" name="Freeform 38"/>
              <p:cNvSpPr>
                <a:spLocks noChangeArrowheads="1"/>
              </p:cNvSpPr>
              <p:nvPr/>
            </p:nvSpPr>
            <p:spPr bwMode="auto">
              <a:xfrm>
                <a:off x="2811" y="796"/>
                <a:ext cx="35" cy="15"/>
              </a:xfrm>
              <a:custGeom>
                <a:avLst/>
                <a:gdLst>
                  <a:gd name="T0" fmla="*/ 86 w 15"/>
                  <a:gd name="T1" fmla="*/ 0 h 6"/>
                  <a:gd name="T2" fmla="*/ 86 w 15"/>
                  <a:gd name="T3" fmla="*/ 0 h 6"/>
                  <a:gd name="T4" fmla="*/ 0 60000 65536"/>
                  <a:gd name="T5" fmla="*/ 0 60000 65536"/>
                  <a:gd name="T6" fmla="*/ 0 w 15"/>
                  <a:gd name="T7" fmla="*/ 0 h 6"/>
                  <a:gd name="T8" fmla="*/ 15 w 1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" h="6">
                    <a:moveTo>
                      <a:pt x="7" y="0"/>
                    </a:moveTo>
                    <a:cubicBezTo>
                      <a:pt x="0" y="3"/>
                      <a:pt x="15" y="6"/>
                      <a:pt x="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3352" name="Freeform 39"/>
              <p:cNvSpPr>
                <a:spLocks noChangeArrowheads="1"/>
              </p:cNvSpPr>
              <p:nvPr/>
            </p:nvSpPr>
            <p:spPr bwMode="auto">
              <a:xfrm>
                <a:off x="4202" y="322"/>
                <a:ext cx="19" cy="1"/>
              </a:xfrm>
              <a:custGeom>
                <a:avLst/>
                <a:gdLst>
                  <a:gd name="T0" fmla="*/ 57 w 8"/>
                  <a:gd name="T1" fmla="*/ 0 h 1"/>
                  <a:gd name="T2" fmla="*/ 0 w 8"/>
                  <a:gd name="T3" fmla="*/ 0 h 1"/>
                  <a:gd name="T4" fmla="*/ 57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4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4" y="0"/>
                      <a:pt x="8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3353" name="Freeform 40"/>
              <p:cNvSpPr>
                <a:spLocks noChangeArrowheads="1"/>
              </p:cNvSpPr>
              <p:nvPr/>
            </p:nvSpPr>
            <p:spPr bwMode="auto">
              <a:xfrm>
                <a:off x="4183" y="322"/>
                <a:ext cx="19" cy="2"/>
              </a:xfrm>
              <a:custGeom>
                <a:avLst/>
                <a:gdLst>
                  <a:gd name="T0" fmla="*/ 95 w 8"/>
                  <a:gd name="T1" fmla="*/ 8 h 1"/>
                  <a:gd name="T2" fmla="*/ 107 w 8"/>
                  <a:gd name="T3" fmla="*/ 0 h 1"/>
                  <a:gd name="T4" fmla="*/ 95 w 8"/>
                  <a:gd name="T5" fmla="*/ 8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7" y="1"/>
                    </a:moveTo>
                    <a:cubicBezTo>
                      <a:pt x="8" y="1"/>
                      <a:pt x="8" y="1"/>
                      <a:pt x="8" y="0"/>
                    </a:cubicBezTo>
                    <a:cubicBezTo>
                      <a:pt x="4" y="1"/>
                      <a:pt x="0" y="1"/>
                      <a:pt x="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3354" name="Freeform 41"/>
              <p:cNvSpPr>
                <a:spLocks noChangeArrowheads="1"/>
              </p:cNvSpPr>
              <p:nvPr/>
            </p:nvSpPr>
            <p:spPr bwMode="auto">
              <a:xfrm>
                <a:off x="0" y="315"/>
                <a:ext cx="4790" cy="1790"/>
              </a:xfrm>
              <a:custGeom>
                <a:avLst/>
                <a:gdLst>
                  <a:gd name="T0" fmla="*/ 26383 w 2028"/>
                  <a:gd name="T1" fmla="*/ 380 h 758"/>
                  <a:gd name="T2" fmla="*/ 25601 w 2028"/>
                  <a:gd name="T3" fmla="*/ 279 h 758"/>
                  <a:gd name="T4" fmla="*/ 24507 w 2028"/>
                  <a:gd name="T5" fmla="*/ 40 h 758"/>
                  <a:gd name="T6" fmla="*/ 23430 w 2028"/>
                  <a:gd name="T7" fmla="*/ 50 h 758"/>
                  <a:gd name="T8" fmla="*/ 22823 w 2028"/>
                  <a:gd name="T9" fmla="*/ 250 h 758"/>
                  <a:gd name="T10" fmla="*/ 22186 w 2028"/>
                  <a:gd name="T11" fmla="*/ 319 h 758"/>
                  <a:gd name="T12" fmla="*/ 20965 w 2028"/>
                  <a:gd name="T13" fmla="*/ 40 h 758"/>
                  <a:gd name="T14" fmla="*/ 20121 w 2028"/>
                  <a:gd name="T15" fmla="*/ 590 h 758"/>
                  <a:gd name="T16" fmla="*/ 19949 w 2028"/>
                  <a:gd name="T17" fmla="*/ 1228 h 758"/>
                  <a:gd name="T18" fmla="*/ 19805 w 2028"/>
                  <a:gd name="T19" fmla="*/ 1752 h 758"/>
                  <a:gd name="T20" fmla="*/ 19174 w 2028"/>
                  <a:gd name="T21" fmla="*/ 2175 h 758"/>
                  <a:gd name="T22" fmla="*/ 18683 w 2028"/>
                  <a:gd name="T23" fmla="*/ 2990 h 758"/>
                  <a:gd name="T24" fmla="*/ 18326 w 2028"/>
                  <a:gd name="T25" fmla="*/ 3686 h 758"/>
                  <a:gd name="T26" fmla="*/ 17629 w 2028"/>
                  <a:gd name="T27" fmla="*/ 3686 h 758"/>
                  <a:gd name="T28" fmla="*/ 16430 w 2028"/>
                  <a:gd name="T29" fmla="*/ 3887 h 758"/>
                  <a:gd name="T30" fmla="*/ 15627 w 2028"/>
                  <a:gd name="T31" fmla="*/ 3899 h 758"/>
                  <a:gd name="T32" fmla="*/ 14387 w 2028"/>
                  <a:gd name="T33" fmla="*/ 3937 h 758"/>
                  <a:gd name="T34" fmla="*/ 13583 w 2028"/>
                  <a:gd name="T35" fmla="*/ 4121 h 758"/>
                  <a:gd name="T36" fmla="*/ 12809 w 2028"/>
                  <a:gd name="T37" fmla="*/ 4595 h 758"/>
                  <a:gd name="T38" fmla="*/ 12424 w 2028"/>
                  <a:gd name="T39" fmla="*/ 5018 h 758"/>
                  <a:gd name="T40" fmla="*/ 12256 w 2028"/>
                  <a:gd name="T41" fmla="*/ 5476 h 758"/>
                  <a:gd name="T42" fmla="*/ 11727 w 2028"/>
                  <a:gd name="T43" fmla="*/ 5370 h 758"/>
                  <a:gd name="T44" fmla="*/ 11162 w 2028"/>
                  <a:gd name="T45" fmla="*/ 5542 h 758"/>
                  <a:gd name="T46" fmla="*/ 10990 w 2028"/>
                  <a:gd name="T47" fmla="*/ 6201 h 758"/>
                  <a:gd name="T48" fmla="*/ 10041 w 2028"/>
                  <a:gd name="T49" fmla="*/ 6279 h 758"/>
                  <a:gd name="T50" fmla="*/ 9474 w 2028"/>
                  <a:gd name="T51" fmla="*/ 6423 h 758"/>
                  <a:gd name="T52" fmla="*/ 9221 w 2028"/>
                  <a:gd name="T53" fmla="*/ 7061 h 758"/>
                  <a:gd name="T54" fmla="*/ 8803 w 2028"/>
                  <a:gd name="T55" fmla="*/ 7417 h 758"/>
                  <a:gd name="T56" fmla="*/ 8524 w 2028"/>
                  <a:gd name="T57" fmla="*/ 7942 h 758"/>
                  <a:gd name="T58" fmla="*/ 8106 w 2028"/>
                  <a:gd name="T59" fmla="*/ 8098 h 758"/>
                  <a:gd name="T60" fmla="*/ 7197 w 2028"/>
                  <a:gd name="T61" fmla="*/ 8098 h 758"/>
                  <a:gd name="T62" fmla="*/ 5853 w 2028"/>
                  <a:gd name="T63" fmla="*/ 8426 h 758"/>
                  <a:gd name="T64" fmla="*/ 4837 w 2028"/>
                  <a:gd name="T65" fmla="*/ 8364 h 758"/>
                  <a:gd name="T66" fmla="*/ 3359 w 2028"/>
                  <a:gd name="T67" fmla="*/ 8282 h 758"/>
                  <a:gd name="T68" fmla="*/ 2053 w 2028"/>
                  <a:gd name="T69" fmla="*/ 8598 h 758"/>
                  <a:gd name="T70" fmla="*/ 1462 w 2028"/>
                  <a:gd name="T71" fmla="*/ 8532 h 758"/>
                  <a:gd name="T72" fmla="*/ 687 w 2028"/>
                  <a:gd name="T73" fmla="*/ 8258 h 758"/>
                  <a:gd name="T74" fmla="*/ 172 w 2028"/>
                  <a:gd name="T75" fmla="*/ 7680 h 758"/>
                  <a:gd name="T76" fmla="*/ 28 w 2028"/>
                  <a:gd name="T77" fmla="*/ 8388 h 758"/>
                  <a:gd name="T78" fmla="*/ 1105 w 2028"/>
                  <a:gd name="T79" fmla="*/ 9335 h 758"/>
                  <a:gd name="T80" fmla="*/ 3085 w 2028"/>
                  <a:gd name="T81" fmla="*/ 9654 h 758"/>
                  <a:gd name="T82" fmla="*/ 4981 w 2028"/>
                  <a:gd name="T83" fmla="*/ 9743 h 758"/>
                  <a:gd name="T84" fmla="*/ 6415 w 2028"/>
                  <a:gd name="T85" fmla="*/ 9314 h 758"/>
                  <a:gd name="T86" fmla="*/ 7537 w 2028"/>
                  <a:gd name="T87" fmla="*/ 9625 h 758"/>
                  <a:gd name="T88" fmla="*/ 8590 w 2028"/>
                  <a:gd name="T89" fmla="*/ 9207 h 758"/>
                  <a:gd name="T90" fmla="*/ 8881 w 2028"/>
                  <a:gd name="T91" fmla="*/ 8704 h 758"/>
                  <a:gd name="T92" fmla="*/ 9578 w 2028"/>
                  <a:gd name="T93" fmla="*/ 7757 h 758"/>
                  <a:gd name="T94" fmla="*/ 10950 w 2028"/>
                  <a:gd name="T95" fmla="*/ 7479 h 758"/>
                  <a:gd name="T96" fmla="*/ 12424 w 2028"/>
                  <a:gd name="T97" fmla="*/ 7099 h 758"/>
                  <a:gd name="T98" fmla="*/ 13652 w 2028"/>
                  <a:gd name="T99" fmla="*/ 6636 h 758"/>
                  <a:gd name="T100" fmla="*/ 14493 w 2028"/>
                  <a:gd name="T101" fmla="*/ 5271 h 758"/>
                  <a:gd name="T102" fmla="*/ 15480 w 2028"/>
                  <a:gd name="T103" fmla="*/ 4673 h 758"/>
                  <a:gd name="T104" fmla="*/ 17736 w 2028"/>
                  <a:gd name="T105" fmla="*/ 4886 h 758"/>
                  <a:gd name="T106" fmla="*/ 19030 w 2028"/>
                  <a:gd name="T107" fmla="*/ 4277 h 758"/>
                  <a:gd name="T108" fmla="*/ 19765 w 2028"/>
                  <a:gd name="T109" fmla="*/ 3306 h 758"/>
                  <a:gd name="T110" fmla="*/ 21177 w 2028"/>
                  <a:gd name="T111" fmla="*/ 2737 h 758"/>
                  <a:gd name="T112" fmla="*/ 22124 w 2028"/>
                  <a:gd name="T113" fmla="*/ 2147 h 758"/>
                  <a:gd name="T114" fmla="*/ 22545 w 2028"/>
                  <a:gd name="T115" fmla="*/ 1540 h 758"/>
                  <a:gd name="T116" fmla="*/ 23598 w 2028"/>
                  <a:gd name="T117" fmla="*/ 1200 h 758"/>
                  <a:gd name="T118" fmla="*/ 24970 w 2028"/>
                  <a:gd name="T119" fmla="*/ 1159 h 758"/>
                  <a:gd name="T120" fmla="*/ 25814 w 2028"/>
                  <a:gd name="T121" fmla="*/ 775 h 758"/>
                  <a:gd name="T122" fmla="*/ 26548 w 2028"/>
                  <a:gd name="T123" fmla="*/ 463 h 75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028"/>
                  <a:gd name="T187" fmla="*/ 0 h 758"/>
                  <a:gd name="T188" fmla="*/ 2028 w 2028"/>
                  <a:gd name="T189" fmla="*/ 758 h 75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028" h="758">
                    <a:moveTo>
                      <a:pt x="2015" y="35"/>
                    </a:moveTo>
                    <a:cubicBezTo>
                      <a:pt x="1996" y="35"/>
                      <a:pt x="2002" y="29"/>
                      <a:pt x="2002" y="29"/>
                    </a:cubicBezTo>
                    <a:cubicBezTo>
                      <a:pt x="2002" y="29"/>
                      <a:pt x="1975" y="24"/>
                      <a:pt x="1954" y="21"/>
                    </a:cubicBezTo>
                    <a:cubicBezTo>
                      <a:pt x="1932" y="19"/>
                      <a:pt x="1954" y="21"/>
                      <a:pt x="1943" y="21"/>
                    </a:cubicBezTo>
                    <a:cubicBezTo>
                      <a:pt x="1932" y="21"/>
                      <a:pt x="1887" y="1"/>
                      <a:pt x="1887" y="1"/>
                    </a:cubicBezTo>
                    <a:cubicBezTo>
                      <a:pt x="1887" y="1"/>
                      <a:pt x="1876" y="3"/>
                      <a:pt x="1860" y="3"/>
                    </a:cubicBezTo>
                    <a:cubicBezTo>
                      <a:pt x="1844" y="3"/>
                      <a:pt x="1836" y="0"/>
                      <a:pt x="1794" y="3"/>
                    </a:cubicBezTo>
                    <a:cubicBezTo>
                      <a:pt x="1786" y="3"/>
                      <a:pt x="1781" y="3"/>
                      <a:pt x="1778" y="4"/>
                    </a:cubicBezTo>
                    <a:cubicBezTo>
                      <a:pt x="1771" y="7"/>
                      <a:pt x="1766" y="16"/>
                      <a:pt x="1748" y="19"/>
                    </a:cubicBezTo>
                    <a:cubicBezTo>
                      <a:pt x="1727" y="21"/>
                      <a:pt x="1748" y="19"/>
                      <a:pt x="1732" y="19"/>
                    </a:cubicBezTo>
                    <a:cubicBezTo>
                      <a:pt x="1716" y="19"/>
                      <a:pt x="1719" y="24"/>
                      <a:pt x="1703" y="24"/>
                    </a:cubicBezTo>
                    <a:cubicBezTo>
                      <a:pt x="1687" y="24"/>
                      <a:pt x="1703" y="24"/>
                      <a:pt x="1684" y="24"/>
                    </a:cubicBezTo>
                    <a:cubicBezTo>
                      <a:pt x="1666" y="24"/>
                      <a:pt x="1655" y="13"/>
                      <a:pt x="1655" y="13"/>
                    </a:cubicBezTo>
                    <a:cubicBezTo>
                      <a:pt x="1655" y="13"/>
                      <a:pt x="1628" y="3"/>
                      <a:pt x="1591" y="3"/>
                    </a:cubicBezTo>
                    <a:cubicBezTo>
                      <a:pt x="1554" y="3"/>
                      <a:pt x="1527" y="16"/>
                      <a:pt x="1527" y="16"/>
                    </a:cubicBezTo>
                    <a:cubicBezTo>
                      <a:pt x="1527" y="45"/>
                      <a:pt x="1527" y="45"/>
                      <a:pt x="1527" y="45"/>
                    </a:cubicBezTo>
                    <a:cubicBezTo>
                      <a:pt x="1516" y="83"/>
                      <a:pt x="1516" y="83"/>
                      <a:pt x="1516" y="83"/>
                    </a:cubicBezTo>
                    <a:cubicBezTo>
                      <a:pt x="1516" y="83"/>
                      <a:pt x="1516" y="83"/>
                      <a:pt x="1514" y="93"/>
                    </a:cubicBezTo>
                    <a:cubicBezTo>
                      <a:pt x="1511" y="104"/>
                      <a:pt x="1514" y="104"/>
                      <a:pt x="1514" y="104"/>
                    </a:cubicBezTo>
                    <a:cubicBezTo>
                      <a:pt x="1514" y="104"/>
                      <a:pt x="1508" y="120"/>
                      <a:pt x="1503" y="133"/>
                    </a:cubicBezTo>
                    <a:cubicBezTo>
                      <a:pt x="1498" y="147"/>
                      <a:pt x="1503" y="133"/>
                      <a:pt x="1479" y="149"/>
                    </a:cubicBezTo>
                    <a:cubicBezTo>
                      <a:pt x="1455" y="165"/>
                      <a:pt x="1479" y="149"/>
                      <a:pt x="1455" y="165"/>
                    </a:cubicBezTo>
                    <a:cubicBezTo>
                      <a:pt x="1431" y="181"/>
                      <a:pt x="1455" y="165"/>
                      <a:pt x="1436" y="187"/>
                    </a:cubicBezTo>
                    <a:cubicBezTo>
                      <a:pt x="1418" y="208"/>
                      <a:pt x="1428" y="203"/>
                      <a:pt x="1418" y="227"/>
                    </a:cubicBezTo>
                    <a:cubicBezTo>
                      <a:pt x="1407" y="251"/>
                      <a:pt x="1412" y="237"/>
                      <a:pt x="1404" y="251"/>
                    </a:cubicBezTo>
                    <a:cubicBezTo>
                      <a:pt x="1396" y="264"/>
                      <a:pt x="1399" y="261"/>
                      <a:pt x="1391" y="280"/>
                    </a:cubicBezTo>
                    <a:cubicBezTo>
                      <a:pt x="1383" y="299"/>
                      <a:pt x="1380" y="277"/>
                      <a:pt x="1367" y="280"/>
                    </a:cubicBezTo>
                    <a:cubicBezTo>
                      <a:pt x="1354" y="283"/>
                      <a:pt x="1348" y="280"/>
                      <a:pt x="1338" y="280"/>
                    </a:cubicBezTo>
                    <a:cubicBezTo>
                      <a:pt x="1327" y="280"/>
                      <a:pt x="1303" y="283"/>
                      <a:pt x="1282" y="293"/>
                    </a:cubicBezTo>
                    <a:cubicBezTo>
                      <a:pt x="1260" y="304"/>
                      <a:pt x="1263" y="285"/>
                      <a:pt x="1247" y="295"/>
                    </a:cubicBezTo>
                    <a:cubicBezTo>
                      <a:pt x="1231" y="305"/>
                      <a:pt x="1228" y="288"/>
                      <a:pt x="1210" y="295"/>
                    </a:cubicBezTo>
                    <a:cubicBezTo>
                      <a:pt x="1191" y="302"/>
                      <a:pt x="1194" y="301"/>
                      <a:pt x="1186" y="296"/>
                    </a:cubicBezTo>
                    <a:cubicBezTo>
                      <a:pt x="1178" y="291"/>
                      <a:pt x="1162" y="304"/>
                      <a:pt x="1140" y="299"/>
                    </a:cubicBezTo>
                    <a:cubicBezTo>
                      <a:pt x="1119" y="293"/>
                      <a:pt x="1114" y="299"/>
                      <a:pt x="1092" y="299"/>
                    </a:cubicBezTo>
                    <a:cubicBezTo>
                      <a:pt x="1071" y="299"/>
                      <a:pt x="1076" y="301"/>
                      <a:pt x="1055" y="313"/>
                    </a:cubicBezTo>
                    <a:cubicBezTo>
                      <a:pt x="1034" y="325"/>
                      <a:pt x="1039" y="315"/>
                      <a:pt x="1031" y="313"/>
                    </a:cubicBezTo>
                    <a:cubicBezTo>
                      <a:pt x="1023" y="312"/>
                      <a:pt x="1010" y="333"/>
                      <a:pt x="1010" y="333"/>
                    </a:cubicBezTo>
                    <a:cubicBezTo>
                      <a:pt x="1010" y="333"/>
                      <a:pt x="991" y="344"/>
                      <a:pt x="972" y="349"/>
                    </a:cubicBezTo>
                    <a:cubicBezTo>
                      <a:pt x="954" y="355"/>
                      <a:pt x="972" y="349"/>
                      <a:pt x="959" y="355"/>
                    </a:cubicBezTo>
                    <a:cubicBezTo>
                      <a:pt x="946" y="360"/>
                      <a:pt x="954" y="368"/>
                      <a:pt x="943" y="381"/>
                    </a:cubicBezTo>
                    <a:cubicBezTo>
                      <a:pt x="932" y="395"/>
                      <a:pt x="943" y="404"/>
                      <a:pt x="943" y="404"/>
                    </a:cubicBezTo>
                    <a:cubicBezTo>
                      <a:pt x="943" y="404"/>
                      <a:pt x="938" y="411"/>
                      <a:pt x="930" y="416"/>
                    </a:cubicBezTo>
                    <a:cubicBezTo>
                      <a:pt x="922" y="421"/>
                      <a:pt x="916" y="416"/>
                      <a:pt x="906" y="408"/>
                    </a:cubicBezTo>
                    <a:cubicBezTo>
                      <a:pt x="895" y="400"/>
                      <a:pt x="890" y="408"/>
                      <a:pt x="890" y="408"/>
                    </a:cubicBezTo>
                    <a:cubicBezTo>
                      <a:pt x="890" y="408"/>
                      <a:pt x="890" y="408"/>
                      <a:pt x="882" y="408"/>
                    </a:cubicBezTo>
                    <a:cubicBezTo>
                      <a:pt x="874" y="408"/>
                      <a:pt x="860" y="413"/>
                      <a:pt x="847" y="421"/>
                    </a:cubicBezTo>
                    <a:cubicBezTo>
                      <a:pt x="834" y="429"/>
                      <a:pt x="847" y="448"/>
                      <a:pt x="847" y="448"/>
                    </a:cubicBezTo>
                    <a:cubicBezTo>
                      <a:pt x="847" y="448"/>
                      <a:pt x="847" y="448"/>
                      <a:pt x="834" y="471"/>
                    </a:cubicBezTo>
                    <a:cubicBezTo>
                      <a:pt x="820" y="494"/>
                      <a:pt x="818" y="477"/>
                      <a:pt x="791" y="477"/>
                    </a:cubicBezTo>
                    <a:cubicBezTo>
                      <a:pt x="764" y="477"/>
                      <a:pt x="791" y="477"/>
                      <a:pt x="762" y="477"/>
                    </a:cubicBezTo>
                    <a:cubicBezTo>
                      <a:pt x="732" y="477"/>
                      <a:pt x="762" y="477"/>
                      <a:pt x="740" y="472"/>
                    </a:cubicBezTo>
                    <a:cubicBezTo>
                      <a:pt x="719" y="467"/>
                      <a:pt x="719" y="488"/>
                      <a:pt x="719" y="488"/>
                    </a:cubicBezTo>
                    <a:cubicBezTo>
                      <a:pt x="719" y="488"/>
                      <a:pt x="719" y="488"/>
                      <a:pt x="714" y="501"/>
                    </a:cubicBezTo>
                    <a:cubicBezTo>
                      <a:pt x="708" y="515"/>
                      <a:pt x="711" y="515"/>
                      <a:pt x="700" y="536"/>
                    </a:cubicBezTo>
                    <a:cubicBezTo>
                      <a:pt x="690" y="557"/>
                      <a:pt x="700" y="536"/>
                      <a:pt x="671" y="555"/>
                    </a:cubicBezTo>
                    <a:cubicBezTo>
                      <a:pt x="642" y="573"/>
                      <a:pt x="671" y="555"/>
                      <a:pt x="668" y="563"/>
                    </a:cubicBezTo>
                    <a:cubicBezTo>
                      <a:pt x="666" y="571"/>
                      <a:pt x="655" y="581"/>
                      <a:pt x="655" y="581"/>
                    </a:cubicBezTo>
                    <a:cubicBezTo>
                      <a:pt x="655" y="581"/>
                      <a:pt x="655" y="581"/>
                      <a:pt x="647" y="603"/>
                    </a:cubicBezTo>
                    <a:cubicBezTo>
                      <a:pt x="639" y="624"/>
                      <a:pt x="647" y="603"/>
                      <a:pt x="639" y="615"/>
                    </a:cubicBezTo>
                    <a:cubicBezTo>
                      <a:pt x="631" y="628"/>
                      <a:pt x="631" y="619"/>
                      <a:pt x="615" y="615"/>
                    </a:cubicBezTo>
                    <a:cubicBezTo>
                      <a:pt x="599" y="612"/>
                      <a:pt x="602" y="619"/>
                      <a:pt x="567" y="615"/>
                    </a:cubicBezTo>
                    <a:cubicBezTo>
                      <a:pt x="532" y="612"/>
                      <a:pt x="556" y="616"/>
                      <a:pt x="546" y="615"/>
                    </a:cubicBezTo>
                    <a:cubicBezTo>
                      <a:pt x="535" y="614"/>
                      <a:pt x="511" y="624"/>
                      <a:pt x="492" y="629"/>
                    </a:cubicBezTo>
                    <a:cubicBezTo>
                      <a:pt x="474" y="635"/>
                      <a:pt x="492" y="629"/>
                      <a:pt x="444" y="640"/>
                    </a:cubicBezTo>
                    <a:cubicBezTo>
                      <a:pt x="396" y="651"/>
                      <a:pt x="418" y="640"/>
                      <a:pt x="386" y="637"/>
                    </a:cubicBezTo>
                    <a:cubicBezTo>
                      <a:pt x="354" y="635"/>
                      <a:pt x="375" y="637"/>
                      <a:pt x="367" y="635"/>
                    </a:cubicBezTo>
                    <a:cubicBezTo>
                      <a:pt x="359" y="632"/>
                      <a:pt x="330" y="629"/>
                      <a:pt x="330" y="629"/>
                    </a:cubicBezTo>
                    <a:cubicBezTo>
                      <a:pt x="330" y="629"/>
                      <a:pt x="295" y="629"/>
                      <a:pt x="255" y="629"/>
                    </a:cubicBezTo>
                    <a:cubicBezTo>
                      <a:pt x="215" y="629"/>
                      <a:pt x="244" y="629"/>
                      <a:pt x="196" y="640"/>
                    </a:cubicBezTo>
                    <a:cubicBezTo>
                      <a:pt x="148" y="651"/>
                      <a:pt x="175" y="651"/>
                      <a:pt x="156" y="653"/>
                    </a:cubicBezTo>
                    <a:cubicBezTo>
                      <a:pt x="138" y="656"/>
                      <a:pt x="156" y="653"/>
                      <a:pt x="132" y="648"/>
                    </a:cubicBezTo>
                    <a:cubicBezTo>
                      <a:pt x="108" y="643"/>
                      <a:pt x="132" y="648"/>
                      <a:pt x="111" y="648"/>
                    </a:cubicBezTo>
                    <a:cubicBezTo>
                      <a:pt x="90" y="648"/>
                      <a:pt x="82" y="627"/>
                      <a:pt x="82" y="627"/>
                    </a:cubicBezTo>
                    <a:cubicBezTo>
                      <a:pt x="52" y="627"/>
                      <a:pt x="52" y="627"/>
                      <a:pt x="52" y="627"/>
                    </a:cubicBezTo>
                    <a:cubicBezTo>
                      <a:pt x="52" y="627"/>
                      <a:pt x="36" y="611"/>
                      <a:pt x="26" y="589"/>
                    </a:cubicBezTo>
                    <a:cubicBezTo>
                      <a:pt x="13" y="583"/>
                      <a:pt x="13" y="583"/>
                      <a:pt x="13" y="583"/>
                    </a:cubicBezTo>
                    <a:cubicBezTo>
                      <a:pt x="7" y="595"/>
                      <a:pt x="0" y="611"/>
                      <a:pt x="2" y="619"/>
                    </a:cubicBezTo>
                    <a:cubicBezTo>
                      <a:pt x="4" y="632"/>
                      <a:pt x="2" y="619"/>
                      <a:pt x="2" y="637"/>
                    </a:cubicBezTo>
                    <a:cubicBezTo>
                      <a:pt x="2" y="656"/>
                      <a:pt x="15" y="651"/>
                      <a:pt x="44" y="672"/>
                    </a:cubicBezTo>
                    <a:cubicBezTo>
                      <a:pt x="74" y="693"/>
                      <a:pt x="55" y="685"/>
                      <a:pt x="84" y="709"/>
                    </a:cubicBezTo>
                    <a:cubicBezTo>
                      <a:pt x="84" y="709"/>
                      <a:pt x="122" y="728"/>
                      <a:pt x="188" y="733"/>
                    </a:cubicBezTo>
                    <a:cubicBezTo>
                      <a:pt x="255" y="739"/>
                      <a:pt x="188" y="733"/>
                      <a:pt x="234" y="733"/>
                    </a:cubicBezTo>
                    <a:cubicBezTo>
                      <a:pt x="279" y="733"/>
                      <a:pt x="255" y="704"/>
                      <a:pt x="255" y="704"/>
                    </a:cubicBezTo>
                    <a:cubicBezTo>
                      <a:pt x="255" y="704"/>
                      <a:pt x="298" y="723"/>
                      <a:pt x="378" y="740"/>
                    </a:cubicBezTo>
                    <a:cubicBezTo>
                      <a:pt x="458" y="758"/>
                      <a:pt x="391" y="741"/>
                      <a:pt x="426" y="725"/>
                    </a:cubicBezTo>
                    <a:cubicBezTo>
                      <a:pt x="460" y="709"/>
                      <a:pt x="460" y="709"/>
                      <a:pt x="487" y="707"/>
                    </a:cubicBezTo>
                    <a:cubicBezTo>
                      <a:pt x="514" y="704"/>
                      <a:pt x="522" y="712"/>
                      <a:pt x="556" y="732"/>
                    </a:cubicBezTo>
                    <a:cubicBezTo>
                      <a:pt x="591" y="752"/>
                      <a:pt x="572" y="731"/>
                      <a:pt x="572" y="731"/>
                    </a:cubicBezTo>
                    <a:cubicBezTo>
                      <a:pt x="572" y="731"/>
                      <a:pt x="588" y="733"/>
                      <a:pt x="604" y="731"/>
                    </a:cubicBezTo>
                    <a:cubicBezTo>
                      <a:pt x="620" y="728"/>
                      <a:pt x="604" y="731"/>
                      <a:pt x="652" y="699"/>
                    </a:cubicBezTo>
                    <a:cubicBezTo>
                      <a:pt x="700" y="667"/>
                      <a:pt x="652" y="699"/>
                      <a:pt x="666" y="680"/>
                    </a:cubicBezTo>
                    <a:cubicBezTo>
                      <a:pt x="679" y="661"/>
                      <a:pt x="674" y="661"/>
                      <a:pt x="674" y="661"/>
                    </a:cubicBezTo>
                    <a:cubicBezTo>
                      <a:pt x="674" y="661"/>
                      <a:pt x="679" y="648"/>
                      <a:pt x="690" y="627"/>
                    </a:cubicBezTo>
                    <a:cubicBezTo>
                      <a:pt x="700" y="605"/>
                      <a:pt x="714" y="605"/>
                      <a:pt x="727" y="589"/>
                    </a:cubicBezTo>
                    <a:cubicBezTo>
                      <a:pt x="740" y="573"/>
                      <a:pt x="727" y="589"/>
                      <a:pt x="746" y="584"/>
                    </a:cubicBezTo>
                    <a:cubicBezTo>
                      <a:pt x="764" y="578"/>
                      <a:pt x="778" y="573"/>
                      <a:pt x="831" y="568"/>
                    </a:cubicBezTo>
                    <a:cubicBezTo>
                      <a:pt x="884" y="563"/>
                      <a:pt x="852" y="568"/>
                      <a:pt x="895" y="555"/>
                    </a:cubicBezTo>
                    <a:cubicBezTo>
                      <a:pt x="938" y="541"/>
                      <a:pt x="895" y="555"/>
                      <a:pt x="943" y="539"/>
                    </a:cubicBezTo>
                    <a:cubicBezTo>
                      <a:pt x="991" y="523"/>
                      <a:pt x="983" y="528"/>
                      <a:pt x="999" y="523"/>
                    </a:cubicBezTo>
                    <a:cubicBezTo>
                      <a:pt x="1015" y="517"/>
                      <a:pt x="1018" y="517"/>
                      <a:pt x="1036" y="504"/>
                    </a:cubicBezTo>
                    <a:cubicBezTo>
                      <a:pt x="1055" y="491"/>
                      <a:pt x="1058" y="472"/>
                      <a:pt x="1058" y="472"/>
                    </a:cubicBezTo>
                    <a:cubicBezTo>
                      <a:pt x="1058" y="472"/>
                      <a:pt x="1082" y="421"/>
                      <a:pt x="1100" y="400"/>
                    </a:cubicBezTo>
                    <a:cubicBezTo>
                      <a:pt x="1119" y="379"/>
                      <a:pt x="1100" y="400"/>
                      <a:pt x="1119" y="376"/>
                    </a:cubicBezTo>
                    <a:cubicBezTo>
                      <a:pt x="1138" y="352"/>
                      <a:pt x="1138" y="368"/>
                      <a:pt x="1175" y="355"/>
                    </a:cubicBezTo>
                    <a:cubicBezTo>
                      <a:pt x="1212" y="341"/>
                      <a:pt x="1186" y="352"/>
                      <a:pt x="1231" y="352"/>
                    </a:cubicBezTo>
                    <a:cubicBezTo>
                      <a:pt x="1276" y="352"/>
                      <a:pt x="1231" y="352"/>
                      <a:pt x="1346" y="371"/>
                    </a:cubicBezTo>
                    <a:cubicBezTo>
                      <a:pt x="1460" y="389"/>
                      <a:pt x="1404" y="365"/>
                      <a:pt x="1404" y="365"/>
                    </a:cubicBezTo>
                    <a:cubicBezTo>
                      <a:pt x="1404" y="365"/>
                      <a:pt x="1420" y="357"/>
                      <a:pt x="1444" y="325"/>
                    </a:cubicBezTo>
                    <a:cubicBezTo>
                      <a:pt x="1468" y="293"/>
                      <a:pt x="1458" y="307"/>
                      <a:pt x="1468" y="288"/>
                    </a:cubicBezTo>
                    <a:cubicBezTo>
                      <a:pt x="1479" y="269"/>
                      <a:pt x="1500" y="251"/>
                      <a:pt x="1500" y="251"/>
                    </a:cubicBezTo>
                    <a:cubicBezTo>
                      <a:pt x="1500" y="251"/>
                      <a:pt x="1524" y="240"/>
                      <a:pt x="1583" y="216"/>
                    </a:cubicBezTo>
                    <a:cubicBezTo>
                      <a:pt x="1642" y="192"/>
                      <a:pt x="1583" y="216"/>
                      <a:pt x="1607" y="208"/>
                    </a:cubicBezTo>
                    <a:cubicBezTo>
                      <a:pt x="1631" y="200"/>
                      <a:pt x="1663" y="189"/>
                      <a:pt x="1663" y="189"/>
                    </a:cubicBezTo>
                    <a:cubicBezTo>
                      <a:pt x="1663" y="189"/>
                      <a:pt x="1671" y="179"/>
                      <a:pt x="1679" y="163"/>
                    </a:cubicBezTo>
                    <a:cubicBezTo>
                      <a:pt x="1687" y="147"/>
                      <a:pt x="1692" y="139"/>
                      <a:pt x="1692" y="139"/>
                    </a:cubicBezTo>
                    <a:cubicBezTo>
                      <a:pt x="1692" y="139"/>
                      <a:pt x="1706" y="125"/>
                      <a:pt x="1711" y="117"/>
                    </a:cubicBezTo>
                    <a:cubicBezTo>
                      <a:pt x="1716" y="109"/>
                      <a:pt x="1727" y="107"/>
                      <a:pt x="1740" y="99"/>
                    </a:cubicBezTo>
                    <a:cubicBezTo>
                      <a:pt x="1754" y="91"/>
                      <a:pt x="1756" y="96"/>
                      <a:pt x="1791" y="91"/>
                    </a:cubicBezTo>
                    <a:cubicBezTo>
                      <a:pt x="1826" y="85"/>
                      <a:pt x="1791" y="91"/>
                      <a:pt x="1850" y="91"/>
                    </a:cubicBezTo>
                    <a:cubicBezTo>
                      <a:pt x="1908" y="91"/>
                      <a:pt x="1868" y="91"/>
                      <a:pt x="1895" y="88"/>
                    </a:cubicBezTo>
                    <a:cubicBezTo>
                      <a:pt x="1922" y="85"/>
                      <a:pt x="1895" y="88"/>
                      <a:pt x="1916" y="77"/>
                    </a:cubicBezTo>
                    <a:cubicBezTo>
                      <a:pt x="1938" y="67"/>
                      <a:pt x="1930" y="69"/>
                      <a:pt x="1959" y="59"/>
                    </a:cubicBezTo>
                    <a:cubicBezTo>
                      <a:pt x="1988" y="48"/>
                      <a:pt x="1980" y="53"/>
                      <a:pt x="2004" y="45"/>
                    </a:cubicBezTo>
                    <a:cubicBezTo>
                      <a:pt x="2028" y="37"/>
                      <a:pt x="2015" y="35"/>
                      <a:pt x="2015" y="35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3355" name="Freeform 42"/>
              <p:cNvSpPr>
                <a:spLocks noChangeArrowheads="1"/>
              </p:cNvSpPr>
              <p:nvPr/>
            </p:nvSpPr>
            <p:spPr bwMode="auto">
              <a:xfrm>
                <a:off x="31" y="0"/>
                <a:ext cx="4729" cy="1864"/>
              </a:xfrm>
              <a:custGeom>
                <a:avLst/>
                <a:gdLst>
                  <a:gd name="T0" fmla="*/ 1290 w 2002"/>
                  <a:gd name="T1" fmla="*/ 10298 h 789"/>
                  <a:gd name="T2" fmla="*/ 2409 w 2002"/>
                  <a:gd name="T3" fmla="*/ 10192 h 789"/>
                  <a:gd name="T4" fmla="*/ 4665 w 2002"/>
                  <a:gd name="T5" fmla="*/ 10126 h 789"/>
                  <a:gd name="T6" fmla="*/ 6312 w 2002"/>
                  <a:gd name="T7" fmla="*/ 10045 h 789"/>
                  <a:gd name="T8" fmla="*/ 7934 w 2002"/>
                  <a:gd name="T9" fmla="*/ 9863 h 789"/>
                  <a:gd name="T10" fmla="*/ 8459 w 2002"/>
                  <a:gd name="T11" fmla="*/ 9417 h 789"/>
                  <a:gd name="T12" fmla="*/ 9056 w 2002"/>
                  <a:gd name="T13" fmla="*/ 8824 h 789"/>
                  <a:gd name="T14" fmla="*/ 9581 w 2002"/>
                  <a:gd name="T15" fmla="*/ 7976 h 789"/>
                  <a:gd name="T16" fmla="*/ 10819 w 2002"/>
                  <a:gd name="T17" fmla="*/ 7964 h 789"/>
                  <a:gd name="T18" fmla="*/ 11454 w 2002"/>
                  <a:gd name="T19" fmla="*/ 7132 h 789"/>
                  <a:gd name="T20" fmla="*/ 12085 w 2002"/>
                  <a:gd name="T21" fmla="*/ 7239 h 789"/>
                  <a:gd name="T22" fmla="*/ 12470 w 2002"/>
                  <a:gd name="T23" fmla="*/ 6435 h 789"/>
                  <a:gd name="T24" fmla="*/ 13419 w 2002"/>
                  <a:gd name="T25" fmla="*/ 5883 h 789"/>
                  <a:gd name="T26" fmla="*/ 14853 w 2002"/>
                  <a:gd name="T27" fmla="*/ 5698 h 789"/>
                  <a:gd name="T28" fmla="*/ 16266 w 2002"/>
                  <a:gd name="T29" fmla="*/ 5642 h 789"/>
                  <a:gd name="T30" fmla="*/ 17844 w 2002"/>
                  <a:gd name="T31" fmla="*/ 5448 h 789"/>
                  <a:gd name="T32" fmla="*/ 18519 w 2002"/>
                  <a:gd name="T33" fmla="*/ 4744 h 789"/>
                  <a:gd name="T34" fmla="*/ 19322 w 2002"/>
                  <a:gd name="T35" fmla="*/ 3716 h 789"/>
                  <a:gd name="T36" fmla="*/ 19785 w 2002"/>
                  <a:gd name="T37" fmla="*/ 2981 h 789"/>
                  <a:gd name="T38" fmla="*/ 19953 w 2002"/>
                  <a:gd name="T39" fmla="*/ 1966 h 789"/>
                  <a:gd name="T40" fmla="*/ 22022 w 2002"/>
                  <a:gd name="T41" fmla="*/ 2070 h 789"/>
                  <a:gd name="T42" fmla="*/ 22865 w 2002"/>
                  <a:gd name="T43" fmla="*/ 2003 h 789"/>
                  <a:gd name="T44" fmla="*/ 23328 w 2002"/>
                  <a:gd name="T45" fmla="*/ 1791 h 789"/>
                  <a:gd name="T46" fmla="*/ 23475 w 2002"/>
                  <a:gd name="T47" fmla="*/ 1791 h 789"/>
                  <a:gd name="T48" fmla="*/ 25438 w 2002"/>
                  <a:gd name="T49" fmla="*/ 2032 h 789"/>
                  <a:gd name="T50" fmla="*/ 26387 w 2002"/>
                  <a:gd name="T51" fmla="*/ 2216 h 789"/>
                  <a:gd name="T52" fmla="*/ 24762 w 2002"/>
                  <a:gd name="T53" fmla="*/ 524 h 789"/>
                  <a:gd name="T54" fmla="*/ 23116 w 2002"/>
                  <a:gd name="T55" fmla="*/ 591 h 789"/>
                  <a:gd name="T56" fmla="*/ 19785 w 2002"/>
                  <a:gd name="T57" fmla="*/ 425 h 789"/>
                  <a:gd name="T58" fmla="*/ 18413 w 2002"/>
                  <a:gd name="T59" fmla="*/ 1056 h 789"/>
                  <a:gd name="T60" fmla="*/ 17728 w 2002"/>
                  <a:gd name="T61" fmla="*/ 1925 h 789"/>
                  <a:gd name="T62" fmla="*/ 17676 w 2002"/>
                  <a:gd name="T63" fmla="*/ 4354 h 789"/>
                  <a:gd name="T64" fmla="*/ 15607 w 2002"/>
                  <a:gd name="T65" fmla="*/ 4444 h 789"/>
                  <a:gd name="T66" fmla="*/ 15210 w 2002"/>
                  <a:gd name="T67" fmla="*/ 4706 h 789"/>
                  <a:gd name="T68" fmla="*/ 13419 w 2002"/>
                  <a:gd name="T69" fmla="*/ 4810 h 789"/>
                  <a:gd name="T70" fmla="*/ 11834 w 2002"/>
                  <a:gd name="T71" fmla="*/ 5301 h 789"/>
                  <a:gd name="T72" fmla="*/ 11166 w 2002"/>
                  <a:gd name="T73" fmla="*/ 6116 h 789"/>
                  <a:gd name="T74" fmla="*/ 9978 w 2002"/>
                  <a:gd name="T75" fmla="*/ 5826 h 789"/>
                  <a:gd name="T76" fmla="*/ 9056 w 2002"/>
                  <a:gd name="T77" fmla="*/ 6570 h 789"/>
                  <a:gd name="T78" fmla="*/ 8565 w 2002"/>
                  <a:gd name="T79" fmla="*/ 7201 h 789"/>
                  <a:gd name="T80" fmla="*/ 7790 w 2002"/>
                  <a:gd name="T81" fmla="*/ 8188 h 789"/>
                  <a:gd name="T82" fmla="*/ 7238 w 2002"/>
                  <a:gd name="T83" fmla="*/ 8864 h 789"/>
                  <a:gd name="T84" fmla="*/ 5402 w 2002"/>
                  <a:gd name="T85" fmla="*/ 8533 h 789"/>
                  <a:gd name="T86" fmla="*/ 4035 w 2002"/>
                  <a:gd name="T87" fmla="*/ 9204 h 789"/>
                  <a:gd name="T88" fmla="*/ 3085 w 2002"/>
                  <a:gd name="T89" fmla="*/ 8963 h 789"/>
                  <a:gd name="T90" fmla="*/ 2138 w 2002"/>
                  <a:gd name="T91" fmla="*/ 8824 h 789"/>
                  <a:gd name="T92" fmla="*/ 765 w 2002"/>
                  <a:gd name="T93" fmla="*/ 9029 h 789"/>
                  <a:gd name="T94" fmla="*/ 172 w 2002"/>
                  <a:gd name="T95" fmla="*/ 9521 h 78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002"/>
                  <a:gd name="T145" fmla="*/ 0 h 789"/>
                  <a:gd name="T146" fmla="*/ 2002 w 2002"/>
                  <a:gd name="T147" fmla="*/ 789 h 78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002" h="789">
                    <a:moveTo>
                      <a:pt x="39" y="760"/>
                    </a:moveTo>
                    <a:cubicBezTo>
                      <a:pt x="69" y="760"/>
                      <a:pt x="69" y="760"/>
                      <a:pt x="69" y="760"/>
                    </a:cubicBezTo>
                    <a:cubicBezTo>
                      <a:pt x="69" y="760"/>
                      <a:pt x="77" y="781"/>
                      <a:pt x="98" y="781"/>
                    </a:cubicBezTo>
                    <a:cubicBezTo>
                      <a:pt x="119" y="781"/>
                      <a:pt x="95" y="776"/>
                      <a:pt x="119" y="781"/>
                    </a:cubicBezTo>
                    <a:cubicBezTo>
                      <a:pt x="143" y="786"/>
                      <a:pt x="125" y="789"/>
                      <a:pt x="143" y="786"/>
                    </a:cubicBezTo>
                    <a:cubicBezTo>
                      <a:pt x="162" y="784"/>
                      <a:pt x="135" y="784"/>
                      <a:pt x="183" y="773"/>
                    </a:cubicBezTo>
                    <a:cubicBezTo>
                      <a:pt x="231" y="762"/>
                      <a:pt x="202" y="762"/>
                      <a:pt x="242" y="762"/>
                    </a:cubicBezTo>
                    <a:cubicBezTo>
                      <a:pt x="282" y="762"/>
                      <a:pt x="317" y="762"/>
                      <a:pt x="317" y="762"/>
                    </a:cubicBezTo>
                    <a:cubicBezTo>
                      <a:pt x="317" y="762"/>
                      <a:pt x="346" y="765"/>
                      <a:pt x="354" y="768"/>
                    </a:cubicBezTo>
                    <a:cubicBezTo>
                      <a:pt x="362" y="770"/>
                      <a:pt x="341" y="768"/>
                      <a:pt x="373" y="770"/>
                    </a:cubicBezTo>
                    <a:cubicBezTo>
                      <a:pt x="405" y="773"/>
                      <a:pt x="383" y="784"/>
                      <a:pt x="431" y="773"/>
                    </a:cubicBezTo>
                    <a:cubicBezTo>
                      <a:pt x="479" y="762"/>
                      <a:pt x="461" y="768"/>
                      <a:pt x="479" y="762"/>
                    </a:cubicBezTo>
                    <a:cubicBezTo>
                      <a:pt x="498" y="757"/>
                      <a:pt x="522" y="747"/>
                      <a:pt x="533" y="748"/>
                    </a:cubicBezTo>
                    <a:cubicBezTo>
                      <a:pt x="543" y="749"/>
                      <a:pt x="519" y="745"/>
                      <a:pt x="554" y="748"/>
                    </a:cubicBezTo>
                    <a:cubicBezTo>
                      <a:pt x="589" y="752"/>
                      <a:pt x="586" y="745"/>
                      <a:pt x="602" y="748"/>
                    </a:cubicBezTo>
                    <a:cubicBezTo>
                      <a:pt x="618" y="752"/>
                      <a:pt x="618" y="761"/>
                      <a:pt x="626" y="748"/>
                    </a:cubicBezTo>
                    <a:cubicBezTo>
                      <a:pt x="634" y="736"/>
                      <a:pt x="626" y="757"/>
                      <a:pt x="634" y="736"/>
                    </a:cubicBezTo>
                    <a:cubicBezTo>
                      <a:pt x="642" y="714"/>
                      <a:pt x="642" y="714"/>
                      <a:pt x="642" y="714"/>
                    </a:cubicBezTo>
                    <a:cubicBezTo>
                      <a:pt x="642" y="714"/>
                      <a:pt x="653" y="704"/>
                      <a:pt x="655" y="696"/>
                    </a:cubicBezTo>
                    <a:cubicBezTo>
                      <a:pt x="658" y="688"/>
                      <a:pt x="629" y="706"/>
                      <a:pt x="658" y="688"/>
                    </a:cubicBezTo>
                    <a:cubicBezTo>
                      <a:pt x="687" y="669"/>
                      <a:pt x="677" y="690"/>
                      <a:pt x="687" y="669"/>
                    </a:cubicBezTo>
                    <a:cubicBezTo>
                      <a:pt x="698" y="648"/>
                      <a:pt x="695" y="648"/>
                      <a:pt x="701" y="634"/>
                    </a:cubicBezTo>
                    <a:cubicBezTo>
                      <a:pt x="706" y="621"/>
                      <a:pt x="706" y="621"/>
                      <a:pt x="706" y="621"/>
                    </a:cubicBezTo>
                    <a:cubicBezTo>
                      <a:pt x="706" y="621"/>
                      <a:pt x="706" y="600"/>
                      <a:pt x="727" y="605"/>
                    </a:cubicBezTo>
                    <a:cubicBezTo>
                      <a:pt x="749" y="610"/>
                      <a:pt x="719" y="610"/>
                      <a:pt x="749" y="610"/>
                    </a:cubicBezTo>
                    <a:cubicBezTo>
                      <a:pt x="778" y="610"/>
                      <a:pt x="751" y="610"/>
                      <a:pt x="778" y="610"/>
                    </a:cubicBezTo>
                    <a:cubicBezTo>
                      <a:pt x="805" y="610"/>
                      <a:pt x="807" y="627"/>
                      <a:pt x="821" y="604"/>
                    </a:cubicBezTo>
                    <a:cubicBezTo>
                      <a:pt x="834" y="581"/>
                      <a:pt x="834" y="581"/>
                      <a:pt x="834" y="581"/>
                    </a:cubicBezTo>
                    <a:cubicBezTo>
                      <a:pt x="834" y="581"/>
                      <a:pt x="821" y="562"/>
                      <a:pt x="834" y="554"/>
                    </a:cubicBezTo>
                    <a:cubicBezTo>
                      <a:pt x="847" y="546"/>
                      <a:pt x="861" y="541"/>
                      <a:pt x="869" y="541"/>
                    </a:cubicBezTo>
                    <a:cubicBezTo>
                      <a:pt x="877" y="541"/>
                      <a:pt x="877" y="541"/>
                      <a:pt x="877" y="541"/>
                    </a:cubicBezTo>
                    <a:cubicBezTo>
                      <a:pt x="877" y="541"/>
                      <a:pt x="882" y="533"/>
                      <a:pt x="893" y="541"/>
                    </a:cubicBezTo>
                    <a:cubicBezTo>
                      <a:pt x="903" y="549"/>
                      <a:pt x="909" y="554"/>
                      <a:pt x="917" y="549"/>
                    </a:cubicBezTo>
                    <a:cubicBezTo>
                      <a:pt x="925" y="544"/>
                      <a:pt x="930" y="537"/>
                      <a:pt x="930" y="537"/>
                    </a:cubicBezTo>
                    <a:cubicBezTo>
                      <a:pt x="930" y="537"/>
                      <a:pt x="919" y="528"/>
                      <a:pt x="930" y="514"/>
                    </a:cubicBezTo>
                    <a:cubicBezTo>
                      <a:pt x="941" y="501"/>
                      <a:pt x="933" y="493"/>
                      <a:pt x="946" y="488"/>
                    </a:cubicBezTo>
                    <a:cubicBezTo>
                      <a:pt x="959" y="482"/>
                      <a:pt x="941" y="488"/>
                      <a:pt x="959" y="482"/>
                    </a:cubicBezTo>
                    <a:cubicBezTo>
                      <a:pt x="978" y="477"/>
                      <a:pt x="997" y="466"/>
                      <a:pt x="997" y="466"/>
                    </a:cubicBezTo>
                    <a:cubicBezTo>
                      <a:pt x="997" y="466"/>
                      <a:pt x="1010" y="445"/>
                      <a:pt x="1018" y="446"/>
                    </a:cubicBezTo>
                    <a:cubicBezTo>
                      <a:pt x="1026" y="448"/>
                      <a:pt x="1021" y="458"/>
                      <a:pt x="1042" y="446"/>
                    </a:cubicBezTo>
                    <a:cubicBezTo>
                      <a:pt x="1063" y="434"/>
                      <a:pt x="1058" y="432"/>
                      <a:pt x="1079" y="432"/>
                    </a:cubicBezTo>
                    <a:cubicBezTo>
                      <a:pt x="1101" y="432"/>
                      <a:pt x="1106" y="426"/>
                      <a:pt x="1127" y="432"/>
                    </a:cubicBezTo>
                    <a:cubicBezTo>
                      <a:pt x="1149" y="437"/>
                      <a:pt x="1165" y="424"/>
                      <a:pt x="1173" y="429"/>
                    </a:cubicBezTo>
                    <a:cubicBezTo>
                      <a:pt x="1181" y="434"/>
                      <a:pt x="1178" y="435"/>
                      <a:pt x="1197" y="428"/>
                    </a:cubicBezTo>
                    <a:cubicBezTo>
                      <a:pt x="1215" y="421"/>
                      <a:pt x="1218" y="438"/>
                      <a:pt x="1234" y="428"/>
                    </a:cubicBezTo>
                    <a:cubicBezTo>
                      <a:pt x="1250" y="418"/>
                      <a:pt x="1247" y="437"/>
                      <a:pt x="1269" y="426"/>
                    </a:cubicBezTo>
                    <a:cubicBezTo>
                      <a:pt x="1290" y="416"/>
                      <a:pt x="1314" y="413"/>
                      <a:pt x="1325" y="413"/>
                    </a:cubicBezTo>
                    <a:cubicBezTo>
                      <a:pt x="1335" y="413"/>
                      <a:pt x="1341" y="416"/>
                      <a:pt x="1354" y="413"/>
                    </a:cubicBezTo>
                    <a:cubicBezTo>
                      <a:pt x="1367" y="410"/>
                      <a:pt x="1370" y="432"/>
                      <a:pt x="1378" y="413"/>
                    </a:cubicBezTo>
                    <a:cubicBezTo>
                      <a:pt x="1386" y="394"/>
                      <a:pt x="1383" y="397"/>
                      <a:pt x="1391" y="384"/>
                    </a:cubicBezTo>
                    <a:cubicBezTo>
                      <a:pt x="1399" y="370"/>
                      <a:pt x="1394" y="384"/>
                      <a:pt x="1405" y="360"/>
                    </a:cubicBezTo>
                    <a:cubicBezTo>
                      <a:pt x="1415" y="336"/>
                      <a:pt x="1405" y="341"/>
                      <a:pt x="1423" y="320"/>
                    </a:cubicBezTo>
                    <a:cubicBezTo>
                      <a:pt x="1442" y="298"/>
                      <a:pt x="1418" y="314"/>
                      <a:pt x="1442" y="298"/>
                    </a:cubicBezTo>
                    <a:cubicBezTo>
                      <a:pt x="1466" y="282"/>
                      <a:pt x="1442" y="298"/>
                      <a:pt x="1466" y="282"/>
                    </a:cubicBezTo>
                    <a:cubicBezTo>
                      <a:pt x="1490" y="266"/>
                      <a:pt x="1485" y="280"/>
                      <a:pt x="1490" y="266"/>
                    </a:cubicBezTo>
                    <a:cubicBezTo>
                      <a:pt x="1495" y="253"/>
                      <a:pt x="1501" y="237"/>
                      <a:pt x="1501" y="237"/>
                    </a:cubicBezTo>
                    <a:cubicBezTo>
                      <a:pt x="1501" y="237"/>
                      <a:pt x="1498" y="237"/>
                      <a:pt x="1501" y="226"/>
                    </a:cubicBezTo>
                    <a:cubicBezTo>
                      <a:pt x="1503" y="216"/>
                      <a:pt x="1503" y="216"/>
                      <a:pt x="1503" y="216"/>
                    </a:cubicBezTo>
                    <a:cubicBezTo>
                      <a:pt x="1514" y="178"/>
                      <a:pt x="1514" y="178"/>
                      <a:pt x="1514" y="178"/>
                    </a:cubicBezTo>
                    <a:cubicBezTo>
                      <a:pt x="1514" y="149"/>
                      <a:pt x="1514" y="149"/>
                      <a:pt x="1514" y="149"/>
                    </a:cubicBezTo>
                    <a:cubicBezTo>
                      <a:pt x="1514" y="149"/>
                      <a:pt x="1541" y="136"/>
                      <a:pt x="1578" y="136"/>
                    </a:cubicBezTo>
                    <a:cubicBezTo>
                      <a:pt x="1615" y="136"/>
                      <a:pt x="1642" y="146"/>
                      <a:pt x="1642" y="146"/>
                    </a:cubicBezTo>
                    <a:cubicBezTo>
                      <a:pt x="1642" y="146"/>
                      <a:pt x="1653" y="157"/>
                      <a:pt x="1671" y="157"/>
                    </a:cubicBezTo>
                    <a:cubicBezTo>
                      <a:pt x="1690" y="157"/>
                      <a:pt x="1674" y="157"/>
                      <a:pt x="1690" y="157"/>
                    </a:cubicBezTo>
                    <a:cubicBezTo>
                      <a:pt x="1706" y="157"/>
                      <a:pt x="1703" y="152"/>
                      <a:pt x="1719" y="152"/>
                    </a:cubicBezTo>
                    <a:cubicBezTo>
                      <a:pt x="1735" y="152"/>
                      <a:pt x="1714" y="154"/>
                      <a:pt x="1735" y="152"/>
                    </a:cubicBezTo>
                    <a:cubicBezTo>
                      <a:pt x="1753" y="149"/>
                      <a:pt x="1758" y="140"/>
                      <a:pt x="1765" y="137"/>
                    </a:cubicBezTo>
                    <a:cubicBezTo>
                      <a:pt x="1758" y="137"/>
                      <a:pt x="1762" y="137"/>
                      <a:pt x="1766" y="136"/>
                    </a:cubicBezTo>
                    <a:cubicBezTo>
                      <a:pt x="1767" y="136"/>
                      <a:pt x="1768" y="136"/>
                      <a:pt x="1770" y="136"/>
                    </a:cubicBezTo>
                    <a:cubicBezTo>
                      <a:pt x="1774" y="136"/>
                      <a:pt x="1770" y="136"/>
                      <a:pt x="1766" y="136"/>
                    </a:cubicBezTo>
                    <a:cubicBezTo>
                      <a:pt x="1766" y="137"/>
                      <a:pt x="1766" y="137"/>
                      <a:pt x="1765" y="137"/>
                    </a:cubicBezTo>
                    <a:cubicBezTo>
                      <a:pt x="1768" y="136"/>
                      <a:pt x="1773" y="136"/>
                      <a:pt x="1781" y="136"/>
                    </a:cubicBezTo>
                    <a:cubicBezTo>
                      <a:pt x="1823" y="133"/>
                      <a:pt x="1831" y="136"/>
                      <a:pt x="1847" y="136"/>
                    </a:cubicBezTo>
                    <a:cubicBezTo>
                      <a:pt x="1863" y="136"/>
                      <a:pt x="1874" y="134"/>
                      <a:pt x="1874" y="134"/>
                    </a:cubicBezTo>
                    <a:cubicBezTo>
                      <a:pt x="1874" y="134"/>
                      <a:pt x="1919" y="154"/>
                      <a:pt x="1930" y="154"/>
                    </a:cubicBezTo>
                    <a:cubicBezTo>
                      <a:pt x="1941" y="154"/>
                      <a:pt x="1919" y="152"/>
                      <a:pt x="1941" y="154"/>
                    </a:cubicBezTo>
                    <a:cubicBezTo>
                      <a:pt x="1962" y="157"/>
                      <a:pt x="1989" y="162"/>
                      <a:pt x="1989" y="162"/>
                    </a:cubicBezTo>
                    <a:cubicBezTo>
                      <a:pt x="1989" y="162"/>
                      <a:pt x="1983" y="168"/>
                      <a:pt x="2002" y="168"/>
                    </a:cubicBezTo>
                    <a:cubicBezTo>
                      <a:pt x="2002" y="149"/>
                      <a:pt x="2002" y="149"/>
                      <a:pt x="2002" y="149"/>
                    </a:cubicBezTo>
                    <a:cubicBezTo>
                      <a:pt x="2002" y="149"/>
                      <a:pt x="1941" y="64"/>
                      <a:pt x="1917" y="58"/>
                    </a:cubicBezTo>
                    <a:cubicBezTo>
                      <a:pt x="1893" y="53"/>
                      <a:pt x="1903" y="50"/>
                      <a:pt x="1879" y="40"/>
                    </a:cubicBezTo>
                    <a:cubicBezTo>
                      <a:pt x="1855" y="29"/>
                      <a:pt x="1866" y="32"/>
                      <a:pt x="1829" y="17"/>
                    </a:cubicBezTo>
                    <a:cubicBezTo>
                      <a:pt x="1791" y="3"/>
                      <a:pt x="1818" y="18"/>
                      <a:pt x="1773" y="21"/>
                    </a:cubicBezTo>
                    <a:cubicBezTo>
                      <a:pt x="1727" y="24"/>
                      <a:pt x="1773" y="21"/>
                      <a:pt x="1754" y="45"/>
                    </a:cubicBezTo>
                    <a:cubicBezTo>
                      <a:pt x="1735" y="69"/>
                      <a:pt x="1701" y="72"/>
                      <a:pt x="1655" y="64"/>
                    </a:cubicBezTo>
                    <a:cubicBezTo>
                      <a:pt x="1610" y="56"/>
                      <a:pt x="1642" y="64"/>
                      <a:pt x="1629" y="64"/>
                    </a:cubicBezTo>
                    <a:cubicBezTo>
                      <a:pt x="1615" y="64"/>
                      <a:pt x="1615" y="64"/>
                      <a:pt x="1501" y="32"/>
                    </a:cubicBezTo>
                    <a:cubicBezTo>
                      <a:pt x="1386" y="0"/>
                      <a:pt x="1501" y="32"/>
                      <a:pt x="1474" y="32"/>
                    </a:cubicBezTo>
                    <a:cubicBezTo>
                      <a:pt x="1447" y="32"/>
                      <a:pt x="1458" y="42"/>
                      <a:pt x="1458" y="42"/>
                    </a:cubicBezTo>
                    <a:cubicBezTo>
                      <a:pt x="1458" y="42"/>
                      <a:pt x="1423" y="69"/>
                      <a:pt x="1397" y="80"/>
                    </a:cubicBezTo>
                    <a:cubicBezTo>
                      <a:pt x="1370" y="90"/>
                      <a:pt x="1397" y="80"/>
                      <a:pt x="1362" y="96"/>
                    </a:cubicBezTo>
                    <a:cubicBezTo>
                      <a:pt x="1327" y="112"/>
                      <a:pt x="1362" y="96"/>
                      <a:pt x="1346" y="104"/>
                    </a:cubicBezTo>
                    <a:cubicBezTo>
                      <a:pt x="1330" y="112"/>
                      <a:pt x="1354" y="120"/>
                      <a:pt x="1345" y="146"/>
                    </a:cubicBezTo>
                    <a:cubicBezTo>
                      <a:pt x="1335" y="173"/>
                      <a:pt x="1351" y="181"/>
                      <a:pt x="1344" y="208"/>
                    </a:cubicBezTo>
                    <a:cubicBezTo>
                      <a:pt x="1336" y="234"/>
                      <a:pt x="1351" y="234"/>
                      <a:pt x="1341" y="269"/>
                    </a:cubicBezTo>
                    <a:cubicBezTo>
                      <a:pt x="1330" y="304"/>
                      <a:pt x="1351" y="293"/>
                      <a:pt x="1341" y="330"/>
                    </a:cubicBezTo>
                    <a:cubicBezTo>
                      <a:pt x="1330" y="368"/>
                      <a:pt x="1311" y="341"/>
                      <a:pt x="1290" y="334"/>
                    </a:cubicBezTo>
                    <a:cubicBezTo>
                      <a:pt x="1269" y="326"/>
                      <a:pt x="1269" y="333"/>
                      <a:pt x="1213" y="334"/>
                    </a:cubicBezTo>
                    <a:cubicBezTo>
                      <a:pt x="1195" y="334"/>
                      <a:pt x="1187" y="335"/>
                      <a:pt x="1184" y="337"/>
                    </a:cubicBezTo>
                    <a:cubicBezTo>
                      <a:pt x="1192" y="343"/>
                      <a:pt x="1177" y="340"/>
                      <a:pt x="1184" y="337"/>
                    </a:cubicBezTo>
                    <a:cubicBezTo>
                      <a:pt x="1184" y="337"/>
                      <a:pt x="1184" y="336"/>
                      <a:pt x="1183" y="336"/>
                    </a:cubicBezTo>
                    <a:cubicBezTo>
                      <a:pt x="1170" y="326"/>
                      <a:pt x="1170" y="349"/>
                      <a:pt x="1154" y="357"/>
                    </a:cubicBezTo>
                    <a:cubicBezTo>
                      <a:pt x="1138" y="365"/>
                      <a:pt x="1141" y="360"/>
                      <a:pt x="1119" y="370"/>
                    </a:cubicBezTo>
                    <a:cubicBezTo>
                      <a:pt x="1098" y="381"/>
                      <a:pt x="1103" y="378"/>
                      <a:pt x="1082" y="381"/>
                    </a:cubicBezTo>
                    <a:cubicBezTo>
                      <a:pt x="1082" y="381"/>
                      <a:pt x="1042" y="373"/>
                      <a:pt x="1018" y="365"/>
                    </a:cubicBezTo>
                    <a:cubicBezTo>
                      <a:pt x="994" y="357"/>
                      <a:pt x="1007" y="352"/>
                      <a:pt x="1002" y="341"/>
                    </a:cubicBezTo>
                    <a:cubicBezTo>
                      <a:pt x="997" y="330"/>
                      <a:pt x="986" y="341"/>
                      <a:pt x="986" y="341"/>
                    </a:cubicBezTo>
                    <a:cubicBezTo>
                      <a:pt x="986" y="341"/>
                      <a:pt x="986" y="341"/>
                      <a:pt x="898" y="402"/>
                    </a:cubicBezTo>
                    <a:cubicBezTo>
                      <a:pt x="810" y="464"/>
                      <a:pt x="898" y="402"/>
                      <a:pt x="882" y="429"/>
                    </a:cubicBezTo>
                    <a:cubicBezTo>
                      <a:pt x="866" y="456"/>
                      <a:pt x="882" y="429"/>
                      <a:pt x="871" y="435"/>
                    </a:cubicBezTo>
                    <a:cubicBezTo>
                      <a:pt x="861" y="441"/>
                      <a:pt x="863" y="448"/>
                      <a:pt x="847" y="464"/>
                    </a:cubicBezTo>
                    <a:cubicBezTo>
                      <a:pt x="831" y="480"/>
                      <a:pt x="847" y="464"/>
                      <a:pt x="829" y="466"/>
                    </a:cubicBezTo>
                    <a:cubicBezTo>
                      <a:pt x="810" y="469"/>
                      <a:pt x="802" y="458"/>
                      <a:pt x="794" y="442"/>
                    </a:cubicBezTo>
                    <a:cubicBezTo>
                      <a:pt x="786" y="426"/>
                      <a:pt x="775" y="442"/>
                      <a:pt x="757" y="442"/>
                    </a:cubicBezTo>
                    <a:cubicBezTo>
                      <a:pt x="738" y="442"/>
                      <a:pt x="757" y="442"/>
                      <a:pt x="738" y="445"/>
                    </a:cubicBezTo>
                    <a:cubicBezTo>
                      <a:pt x="719" y="448"/>
                      <a:pt x="725" y="453"/>
                      <a:pt x="687" y="472"/>
                    </a:cubicBezTo>
                    <a:cubicBezTo>
                      <a:pt x="650" y="490"/>
                      <a:pt x="693" y="485"/>
                      <a:pt x="687" y="498"/>
                    </a:cubicBezTo>
                    <a:cubicBezTo>
                      <a:pt x="682" y="512"/>
                      <a:pt x="687" y="520"/>
                      <a:pt x="687" y="520"/>
                    </a:cubicBezTo>
                    <a:cubicBezTo>
                      <a:pt x="687" y="520"/>
                      <a:pt x="687" y="520"/>
                      <a:pt x="666" y="530"/>
                    </a:cubicBezTo>
                    <a:cubicBezTo>
                      <a:pt x="645" y="541"/>
                      <a:pt x="666" y="530"/>
                      <a:pt x="650" y="546"/>
                    </a:cubicBezTo>
                    <a:cubicBezTo>
                      <a:pt x="634" y="562"/>
                      <a:pt x="639" y="544"/>
                      <a:pt x="629" y="546"/>
                    </a:cubicBezTo>
                    <a:cubicBezTo>
                      <a:pt x="618" y="549"/>
                      <a:pt x="621" y="557"/>
                      <a:pt x="608" y="573"/>
                    </a:cubicBezTo>
                    <a:cubicBezTo>
                      <a:pt x="596" y="589"/>
                      <a:pt x="602" y="592"/>
                      <a:pt x="591" y="621"/>
                    </a:cubicBezTo>
                    <a:cubicBezTo>
                      <a:pt x="581" y="650"/>
                      <a:pt x="591" y="621"/>
                      <a:pt x="605" y="671"/>
                    </a:cubicBezTo>
                    <a:cubicBezTo>
                      <a:pt x="618" y="722"/>
                      <a:pt x="591" y="671"/>
                      <a:pt x="591" y="671"/>
                    </a:cubicBezTo>
                    <a:cubicBezTo>
                      <a:pt x="591" y="671"/>
                      <a:pt x="562" y="677"/>
                      <a:pt x="549" y="672"/>
                    </a:cubicBezTo>
                    <a:cubicBezTo>
                      <a:pt x="535" y="666"/>
                      <a:pt x="549" y="672"/>
                      <a:pt x="519" y="671"/>
                    </a:cubicBezTo>
                    <a:cubicBezTo>
                      <a:pt x="490" y="671"/>
                      <a:pt x="479" y="626"/>
                      <a:pt x="463" y="626"/>
                    </a:cubicBezTo>
                    <a:cubicBezTo>
                      <a:pt x="447" y="626"/>
                      <a:pt x="463" y="626"/>
                      <a:pt x="410" y="647"/>
                    </a:cubicBezTo>
                    <a:cubicBezTo>
                      <a:pt x="357" y="668"/>
                      <a:pt x="399" y="650"/>
                      <a:pt x="381" y="661"/>
                    </a:cubicBezTo>
                    <a:cubicBezTo>
                      <a:pt x="362" y="672"/>
                      <a:pt x="370" y="666"/>
                      <a:pt x="341" y="688"/>
                    </a:cubicBezTo>
                    <a:cubicBezTo>
                      <a:pt x="311" y="709"/>
                      <a:pt x="341" y="688"/>
                      <a:pt x="306" y="698"/>
                    </a:cubicBezTo>
                    <a:cubicBezTo>
                      <a:pt x="271" y="709"/>
                      <a:pt x="279" y="701"/>
                      <a:pt x="266" y="713"/>
                    </a:cubicBezTo>
                    <a:cubicBezTo>
                      <a:pt x="253" y="725"/>
                      <a:pt x="255" y="706"/>
                      <a:pt x="239" y="693"/>
                    </a:cubicBezTo>
                    <a:cubicBezTo>
                      <a:pt x="223" y="680"/>
                      <a:pt x="239" y="693"/>
                      <a:pt x="234" y="680"/>
                    </a:cubicBezTo>
                    <a:cubicBezTo>
                      <a:pt x="229" y="667"/>
                      <a:pt x="229" y="666"/>
                      <a:pt x="223" y="653"/>
                    </a:cubicBezTo>
                    <a:cubicBezTo>
                      <a:pt x="218" y="640"/>
                      <a:pt x="202" y="653"/>
                      <a:pt x="202" y="653"/>
                    </a:cubicBezTo>
                    <a:cubicBezTo>
                      <a:pt x="202" y="653"/>
                      <a:pt x="202" y="653"/>
                      <a:pt x="162" y="669"/>
                    </a:cubicBezTo>
                    <a:cubicBezTo>
                      <a:pt x="122" y="685"/>
                      <a:pt x="162" y="669"/>
                      <a:pt x="141" y="694"/>
                    </a:cubicBezTo>
                    <a:cubicBezTo>
                      <a:pt x="119" y="720"/>
                      <a:pt x="114" y="712"/>
                      <a:pt x="114" y="712"/>
                    </a:cubicBezTo>
                    <a:cubicBezTo>
                      <a:pt x="114" y="712"/>
                      <a:pt x="77" y="709"/>
                      <a:pt x="58" y="685"/>
                    </a:cubicBezTo>
                    <a:cubicBezTo>
                      <a:pt x="39" y="661"/>
                      <a:pt x="10" y="698"/>
                      <a:pt x="10" y="698"/>
                    </a:cubicBezTo>
                    <a:cubicBezTo>
                      <a:pt x="10" y="698"/>
                      <a:pt x="5" y="706"/>
                      <a:pt x="0" y="716"/>
                    </a:cubicBezTo>
                    <a:cubicBezTo>
                      <a:pt x="13" y="722"/>
                      <a:pt x="13" y="722"/>
                      <a:pt x="13" y="722"/>
                    </a:cubicBezTo>
                    <a:cubicBezTo>
                      <a:pt x="23" y="744"/>
                      <a:pt x="39" y="760"/>
                      <a:pt x="39" y="7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4391" name="Group 99"/>
          <p:cNvGrpSpPr/>
          <p:nvPr/>
        </p:nvGrpSpPr>
        <p:grpSpPr bwMode="auto">
          <a:xfrm>
            <a:off x="1808163" y="2171700"/>
            <a:ext cx="136525" cy="238125"/>
            <a:chOff x="0" y="0"/>
            <a:chExt cx="622987" cy="1319527"/>
          </a:xfrm>
        </p:grpSpPr>
        <p:sp>
          <p:nvSpPr>
            <p:cNvPr id="13346" name="Rectangle 40"/>
            <p:cNvSpPr>
              <a:spLocks noChangeArrowheads="1"/>
            </p:cNvSpPr>
            <p:nvPr/>
          </p:nvSpPr>
          <p:spPr bwMode="auto">
            <a:xfrm flipH="1">
              <a:off x="273389" y="905130"/>
              <a:ext cx="72581" cy="414397"/>
            </a:xfrm>
            <a:prstGeom prst="rect">
              <a:avLst/>
            </a:prstGeom>
            <a:solidFill>
              <a:srgbClr val="EF9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47" name="Freeform 41"/>
            <p:cNvSpPr>
              <a:spLocks noChangeArrowheads="1"/>
            </p:cNvSpPr>
            <p:nvPr/>
          </p:nvSpPr>
          <p:spPr bwMode="auto">
            <a:xfrm flipH="1">
              <a:off x="310889" y="0"/>
              <a:ext cx="312098" cy="1048109"/>
            </a:xfrm>
            <a:custGeom>
              <a:avLst/>
              <a:gdLst>
                <a:gd name="T0" fmla="*/ 0 w 109"/>
                <a:gd name="T1" fmla="*/ 2147483647 h 366"/>
                <a:gd name="T2" fmla="*/ 2147483647 w 109"/>
                <a:gd name="T3" fmla="*/ 2147483647 h 366"/>
                <a:gd name="T4" fmla="*/ 2147483647 w 109"/>
                <a:gd name="T5" fmla="*/ 0 h 366"/>
                <a:gd name="T6" fmla="*/ 0 w 109"/>
                <a:gd name="T7" fmla="*/ 2147483647 h 3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366"/>
                <a:gd name="T14" fmla="*/ 109 w 109"/>
                <a:gd name="T15" fmla="*/ 366 h 3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366">
                  <a:moveTo>
                    <a:pt x="0" y="257"/>
                  </a:moveTo>
                  <a:cubicBezTo>
                    <a:pt x="0" y="318"/>
                    <a:pt x="49" y="366"/>
                    <a:pt x="109" y="366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0" y="197"/>
                    <a:pt x="0" y="257"/>
                  </a:cubicBezTo>
                </a:path>
              </a:pathLst>
            </a:custGeom>
            <a:solidFill>
              <a:srgbClr val="F7B9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3348" name="Freeform 42"/>
            <p:cNvSpPr>
              <a:spLocks noChangeArrowheads="1"/>
            </p:cNvSpPr>
            <p:nvPr/>
          </p:nvSpPr>
          <p:spPr bwMode="auto">
            <a:xfrm flipH="1">
              <a:off x="0" y="0"/>
              <a:ext cx="310889" cy="1048109"/>
            </a:xfrm>
            <a:custGeom>
              <a:avLst/>
              <a:gdLst>
                <a:gd name="T0" fmla="*/ 2147483647 w 109"/>
                <a:gd name="T1" fmla="*/ 2147483647 h 366"/>
                <a:gd name="T2" fmla="*/ 0 w 109"/>
                <a:gd name="T3" fmla="*/ 0 h 366"/>
                <a:gd name="T4" fmla="*/ 0 w 109"/>
                <a:gd name="T5" fmla="*/ 2147483647 h 366"/>
                <a:gd name="T6" fmla="*/ 2147483647 w 109"/>
                <a:gd name="T7" fmla="*/ 2147483647 h 3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366"/>
                <a:gd name="T14" fmla="*/ 109 w 109"/>
                <a:gd name="T15" fmla="*/ 366 h 3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366">
                  <a:moveTo>
                    <a:pt x="109" y="257"/>
                  </a:moveTo>
                  <a:cubicBezTo>
                    <a:pt x="109" y="197"/>
                    <a:pt x="0" y="0"/>
                    <a:pt x="0" y="0"/>
                  </a:cubicBezTo>
                  <a:cubicBezTo>
                    <a:pt x="0" y="366"/>
                    <a:pt x="0" y="366"/>
                    <a:pt x="0" y="366"/>
                  </a:cubicBezTo>
                  <a:cubicBezTo>
                    <a:pt x="60" y="366"/>
                    <a:pt x="109" y="318"/>
                    <a:pt x="109" y="257"/>
                  </a:cubicBezTo>
                </a:path>
              </a:pathLst>
            </a:custGeom>
            <a:solidFill>
              <a:srgbClr val="E4A9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14395" name="Group 103"/>
          <p:cNvGrpSpPr/>
          <p:nvPr/>
        </p:nvGrpSpPr>
        <p:grpSpPr bwMode="auto">
          <a:xfrm>
            <a:off x="1520825" y="2171700"/>
            <a:ext cx="136525" cy="238125"/>
            <a:chOff x="0" y="0"/>
            <a:chExt cx="622987" cy="1319527"/>
          </a:xfrm>
        </p:grpSpPr>
        <p:sp>
          <p:nvSpPr>
            <p:cNvPr id="13343" name="Rectangle 40"/>
            <p:cNvSpPr>
              <a:spLocks noChangeArrowheads="1"/>
            </p:cNvSpPr>
            <p:nvPr/>
          </p:nvSpPr>
          <p:spPr bwMode="auto">
            <a:xfrm flipH="1">
              <a:off x="273389" y="905130"/>
              <a:ext cx="72581" cy="414397"/>
            </a:xfrm>
            <a:prstGeom prst="rect">
              <a:avLst/>
            </a:prstGeom>
            <a:solidFill>
              <a:srgbClr val="E4A9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ea typeface="微软雅黑" panose="020B0503020204020204" pitchFamily="34" charset="-122"/>
              </a:endParaRPr>
            </a:p>
          </p:txBody>
        </p:sp>
        <p:sp>
          <p:nvSpPr>
            <p:cNvPr id="13344" name="Freeform 41"/>
            <p:cNvSpPr>
              <a:spLocks noChangeArrowheads="1"/>
            </p:cNvSpPr>
            <p:nvPr/>
          </p:nvSpPr>
          <p:spPr bwMode="auto">
            <a:xfrm flipH="1">
              <a:off x="310889" y="0"/>
              <a:ext cx="312098" cy="1048109"/>
            </a:xfrm>
            <a:custGeom>
              <a:avLst/>
              <a:gdLst>
                <a:gd name="T0" fmla="*/ 0 w 109"/>
                <a:gd name="T1" fmla="*/ 2147483647 h 366"/>
                <a:gd name="T2" fmla="*/ 2147483647 w 109"/>
                <a:gd name="T3" fmla="*/ 2147483647 h 366"/>
                <a:gd name="T4" fmla="*/ 2147483647 w 109"/>
                <a:gd name="T5" fmla="*/ 0 h 366"/>
                <a:gd name="T6" fmla="*/ 0 w 109"/>
                <a:gd name="T7" fmla="*/ 2147483647 h 3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366"/>
                <a:gd name="T14" fmla="*/ 109 w 109"/>
                <a:gd name="T15" fmla="*/ 366 h 3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366">
                  <a:moveTo>
                    <a:pt x="0" y="257"/>
                  </a:moveTo>
                  <a:cubicBezTo>
                    <a:pt x="0" y="318"/>
                    <a:pt x="49" y="366"/>
                    <a:pt x="109" y="366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0" y="197"/>
                    <a:pt x="0" y="257"/>
                  </a:cubicBezTo>
                </a:path>
              </a:pathLst>
            </a:custGeom>
            <a:solidFill>
              <a:srgbClr val="F7B9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3345" name="Freeform 42"/>
            <p:cNvSpPr>
              <a:spLocks noChangeArrowheads="1"/>
            </p:cNvSpPr>
            <p:nvPr/>
          </p:nvSpPr>
          <p:spPr bwMode="auto">
            <a:xfrm flipH="1">
              <a:off x="0" y="0"/>
              <a:ext cx="310889" cy="1048109"/>
            </a:xfrm>
            <a:custGeom>
              <a:avLst/>
              <a:gdLst>
                <a:gd name="T0" fmla="*/ 2147483647 w 109"/>
                <a:gd name="T1" fmla="*/ 2147483647 h 366"/>
                <a:gd name="T2" fmla="*/ 0 w 109"/>
                <a:gd name="T3" fmla="*/ 0 h 366"/>
                <a:gd name="T4" fmla="*/ 0 w 109"/>
                <a:gd name="T5" fmla="*/ 2147483647 h 366"/>
                <a:gd name="T6" fmla="*/ 2147483647 w 109"/>
                <a:gd name="T7" fmla="*/ 2147483647 h 3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366"/>
                <a:gd name="T14" fmla="*/ 109 w 109"/>
                <a:gd name="T15" fmla="*/ 366 h 3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366">
                  <a:moveTo>
                    <a:pt x="109" y="257"/>
                  </a:moveTo>
                  <a:cubicBezTo>
                    <a:pt x="109" y="197"/>
                    <a:pt x="0" y="0"/>
                    <a:pt x="0" y="0"/>
                  </a:cubicBezTo>
                  <a:cubicBezTo>
                    <a:pt x="0" y="366"/>
                    <a:pt x="0" y="366"/>
                    <a:pt x="0" y="366"/>
                  </a:cubicBezTo>
                  <a:cubicBezTo>
                    <a:pt x="60" y="366"/>
                    <a:pt x="109" y="318"/>
                    <a:pt x="109" y="257"/>
                  </a:cubicBezTo>
                </a:path>
              </a:pathLst>
            </a:custGeom>
            <a:solidFill>
              <a:srgbClr val="E4A9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14399" name="Group 108"/>
          <p:cNvGrpSpPr/>
          <p:nvPr/>
        </p:nvGrpSpPr>
        <p:grpSpPr bwMode="auto">
          <a:xfrm>
            <a:off x="1622425" y="2120900"/>
            <a:ext cx="198438" cy="382588"/>
            <a:chOff x="0" y="0"/>
            <a:chExt cx="622987" cy="1319527"/>
          </a:xfrm>
        </p:grpSpPr>
        <p:sp>
          <p:nvSpPr>
            <p:cNvPr id="13340" name="Rectangle 40"/>
            <p:cNvSpPr>
              <a:spLocks noChangeArrowheads="1"/>
            </p:cNvSpPr>
            <p:nvPr/>
          </p:nvSpPr>
          <p:spPr bwMode="auto">
            <a:xfrm flipH="1">
              <a:off x="273389" y="905130"/>
              <a:ext cx="72581" cy="414397"/>
            </a:xfrm>
            <a:prstGeom prst="rect">
              <a:avLst/>
            </a:prstGeom>
            <a:solidFill>
              <a:srgbClr val="E4A9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ea typeface="微软雅黑" panose="020B0503020204020204" pitchFamily="34" charset="-122"/>
              </a:endParaRPr>
            </a:p>
          </p:txBody>
        </p:sp>
        <p:sp>
          <p:nvSpPr>
            <p:cNvPr id="13341" name="Freeform 41"/>
            <p:cNvSpPr>
              <a:spLocks noChangeArrowheads="1"/>
            </p:cNvSpPr>
            <p:nvPr/>
          </p:nvSpPr>
          <p:spPr bwMode="auto">
            <a:xfrm flipH="1">
              <a:off x="310889" y="0"/>
              <a:ext cx="312098" cy="1048109"/>
            </a:xfrm>
            <a:custGeom>
              <a:avLst/>
              <a:gdLst>
                <a:gd name="T0" fmla="*/ 0 w 109"/>
                <a:gd name="T1" fmla="*/ 2147483647 h 366"/>
                <a:gd name="T2" fmla="*/ 2147483647 w 109"/>
                <a:gd name="T3" fmla="*/ 2147483647 h 366"/>
                <a:gd name="T4" fmla="*/ 2147483647 w 109"/>
                <a:gd name="T5" fmla="*/ 0 h 366"/>
                <a:gd name="T6" fmla="*/ 0 w 109"/>
                <a:gd name="T7" fmla="*/ 2147483647 h 3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366"/>
                <a:gd name="T14" fmla="*/ 109 w 109"/>
                <a:gd name="T15" fmla="*/ 366 h 3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366">
                  <a:moveTo>
                    <a:pt x="0" y="257"/>
                  </a:moveTo>
                  <a:cubicBezTo>
                    <a:pt x="0" y="318"/>
                    <a:pt x="49" y="366"/>
                    <a:pt x="109" y="366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0" y="197"/>
                    <a:pt x="0" y="257"/>
                  </a:cubicBezTo>
                </a:path>
              </a:pathLst>
            </a:custGeom>
            <a:solidFill>
              <a:srgbClr val="F7B9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3342" name="Freeform 42"/>
            <p:cNvSpPr>
              <a:spLocks noChangeArrowheads="1"/>
            </p:cNvSpPr>
            <p:nvPr/>
          </p:nvSpPr>
          <p:spPr bwMode="auto">
            <a:xfrm flipH="1">
              <a:off x="0" y="0"/>
              <a:ext cx="310889" cy="1048109"/>
            </a:xfrm>
            <a:custGeom>
              <a:avLst/>
              <a:gdLst>
                <a:gd name="T0" fmla="*/ 2147483647 w 109"/>
                <a:gd name="T1" fmla="*/ 2147483647 h 366"/>
                <a:gd name="T2" fmla="*/ 0 w 109"/>
                <a:gd name="T3" fmla="*/ 0 h 366"/>
                <a:gd name="T4" fmla="*/ 0 w 109"/>
                <a:gd name="T5" fmla="*/ 2147483647 h 366"/>
                <a:gd name="T6" fmla="*/ 2147483647 w 109"/>
                <a:gd name="T7" fmla="*/ 2147483647 h 3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366"/>
                <a:gd name="T14" fmla="*/ 109 w 109"/>
                <a:gd name="T15" fmla="*/ 366 h 3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366">
                  <a:moveTo>
                    <a:pt x="109" y="257"/>
                  </a:moveTo>
                  <a:cubicBezTo>
                    <a:pt x="109" y="197"/>
                    <a:pt x="0" y="0"/>
                    <a:pt x="0" y="0"/>
                  </a:cubicBezTo>
                  <a:cubicBezTo>
                    <a:pt x="0" y="366"/>
                    <a:pt x="0" y="366"/>
                    <a:pt x="0" y="366"/>
                  </a:cubicBezTo>
                  <a:cubicBezTo>
                    <a:pt x="60" y="366"/>
                    <a:pt x="109" y="318"/>
                    <a:pt x="109" y="257"/>
                  </a:cubicBezTo>
                </a:path>
              </a:pathLst>
            </a:custGeom>
            <a:solidFill>
              <a:srgbClr val="E4A9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14403" name="Group 112"/>
          <p:cNvGrpSpPr/>
          <p:nvPr/>
        </p:nvGrpSpPr>
        <p:grpSpPr bwMode="auto">
          <a:xfrm>
            <a:off x="2066925" y="2212975"/>
            <a:ext cx="134938" cy="238125"/>
            <a:chOff x="0" y="0"/>
            <a:chExt cx="622987" cy="1319527"/>
          </a:xfrm>
        </p:grpSpPr>
        <p:sp>
          <p:nvSpPr>
            <p:cNvPr id="13337" name="Rectangle 40"/>
            <p:cNvSpPr>
              <a:spLocks noChangeArrowheads="1"/>
            </p:cNvSpPr>
            <p:nvPr/>
          </p:nvSpPr>
          <p:spPr bwMode="auto">
            <a:xfrm flipH="1">
              <a:off x="273389" y="905130"/>
              <a:ext cx="72581" cy="414397"/>
            </a:xfrm>
            <a:prstGeom prst="rect">
              <a:avLst/>
            </a:prstGeom>
            <a:solidFill>
              <a:srgbClr val="E4A9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ea typeface="微软雅黑" panose="020B0503020204020204" pitchFamily="34" charset="-122"/>
              </a:endParaRPr>
            </a:p>
          </p:txBody>
        </p:sp>
        <p:sp>
          <p:nvSpPr>
            <p:cNvPr id="13338" name="Freeform 41"/>
            <p:cNvSpPr>
              <a:spLocks noChangeArrowheads="1"/>
            </p:cNvSpPr>
            <p:nvPr/>
          </p:nvSpPr>
          <p:spPr bwMode="auto">
            <a:xfrm flipH="1">
              <a:off x="310889" y="0"/>
              <a:ext cx="312098" cy="1048109"/>
            </a:xfrm>
            <a:custGeom>
              <a:avLst/>
              <a:gdLst>
                <a:gd name="T0" fmla="*/ 0 w 109"/>
                <a:gd name="T1" fmla="*/ 2147483647 h 366"/>
                <a:gd name="T2" fmla="*/ 2147483647 w 109"/>
                <a:gd name="T3" fmla="*/ 2147483647 h 366"/>
                <a:gd name="T4" fmla="*/ 2147483647 w 109"/>
                <a:gd name="T5" fmla="*/ 0 h 366"/>
                <a:gd name="T6" fmla="*/ 0 w 109"/>
                <a:gd name="T7" fmla="*/ 2147483647 h 3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366"/>
                <a:gd name="T14" fmla="*/ 109 w 109"/>
                <a:gd name="T15" fmla="*/ 366 h 3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366">
                  <a:moveTo>
                    <a:pt x="0" y="257"/>
                  </a:moveTo>
                  <a:cubicBezTo>
                    <a:pt x="0" y="318"/>
                    <a:pt x="49" y="366"/>
                    <a:pt x="109" y="366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0" y="197"/>
                    <a:pt x="0" y="257"/>
                  </a:cubicBezTo>
                </a:path>
              </a:pathLst>
            </a:custGeom>
            <a:solidFill>
              <a:srgbClr val="F7B9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3339" name="Freeform 42"/>
            <p:cNvSpPr>
              <a:spLocks noChangeArrowheads="1"/>
            </p:cNvSpPr>
            <p:nvPr/>
          </p:nvSpPr>
          <p:spPr bwMode="auto">
            <a:xfrm flipH="1">
              <a:off x="0" y="0"/>
              <a:ext cx="310889" cy="1048109"/>
            </a:xfrm>
            <a:custGeom>
              <a:avLst/>
              <a:gdLst>
                <a:gd name="T0" fmla="*/ 2147483647 w 109"/>
                <a:gd name="T1" fmla="*/ 2147483647 h 366"/>
                <a:gd name="T2" fmla="*/ 0 w 109"/>
                <a:gd name="T3" fmla="*/ 0 h 366"/>
                <a:gd name="T4" fmla="*/ 0 w 109"/>
                <a:gd name="T5" fmla="*/ 2147483647 h 366"/>
                <a:gd name="T6" fmla="*/ 2147483647 w 109"/>
                <a:gd name="T7" fmla="*/ 2147483647 h 3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366"/>
                <a:gd name="T14" fmla="*/ 109 w 109"/>
                <a:gd name="T15" fmla="*/ 366 h 3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366">
                  <a:moveTo>
                    <a:pt x="109" y="257"/>
                  </a:moveTo>
                  <a:cubicBezTo>
                    <a:pt x="109" y="197"/>
                    <a:pt x="0" y="0"/>
                    <a:pt x="0" y="0"/>
                  </a:cubicBezTo>
                  <a:cubicBezTo>
                    <a:pt x="0" y="366"/>
                    <a:pt x="0" y="366"/>
                    <a:pt x="0" y="366"/>
                  </a:cubicBezTo>
                  <a:cubicBezTo>
                    <a:pt x="60" y="366"/>
                    <a:pt x="109" y="318"/>
                    <a:pt x="109" y="257"/>
                  </a:cubicBezTo>
                </a:path>
              </a:pathLst>
            </a:custGeom>
            <a:solidFill>
              <a:srgbClr val="E4A9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14407" name="Group 118"/>
          <p:cNvGrpSpPr/>
          <p:nvPr/>
        </p:nvGrpSpPr>
        <p:grpSpPr bwMode="auto">
          <a:xfrm>
            <a:off x="1790700" y="2330450"/>
            <a:ext cx="134938" cy="238125"/>
            <a:chOff x="0" y="0"/>
            <a:chExt cx="622987" cy="1319527"/>
          </a:xfrm>
        </p:grpSpPr>
        <p:sp>
          <p:nvSpPr>
            <p:cNvPr id="13334" name="Rectangle 40"/>
            <p:cNvSpPr>
              <a:spLocks noChangeArrowheads="1"/>
            </p:cNvSpPr>
            <p:nvPr/>
          </p:nvSpPr>
          <p:spPr bwMode="auto">
            <a:xfrm flipH="1">
              <a:off x="273389" y="905130"/>
              <a:ext cx="72581" cy="414397"/>
            </a:xfrm>
            <a:prstGeom prst="rect">
              <a:avLst/>
            </a:prstGeom>
            <a:solidFill>
              <a:srgbClr val="EF9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35" name="Freeform 41"/>
            <p:cNvSpPr>
              <a:spLocks noChangeArrowheads="1"/>
            </p:cNvSpPr>
            <p:nvPr/>
          </p:nvSpPr>
          <p:spPr bwMode="auto">
            <a:xfrm flipH="1">
              <a:off x="310889" y="0"/>
              <a:ext cx="312098" cy="1048109"/>
            </a:xfrm>
            <a:custGeom>
              <a:avLst/>
              <a:gdLst>
                <a:gd name="T0" fmla="*/ 0 w 109"/>
                <a:gd name="T1" fmla="*/ 2147483647 h 366"/>
                <a:gd name="T2" fmla="*/ 2147483647 w 109"/>
                <a:gd name="T3" fmla="*/ 2147483647 h 366"/>
                <a:gd name="T4" fmla="*/ 2147483647 w 109"/>
                <a:gd name="T5" fmla="*/ 0 h 366"/>
                <a:gd name="T6" fmla="*/ 0 w 109"/>
                <a:gd name="T7" fmla="*/ 2147483647 h 3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366"/>
                <a:gd name="T14" fmla="*/ 109 w 109"/>
                <a:gd name="T15" fmla="*/ 366 h 3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366">
                  <a:moveTo>
                    <a:pt x="0" y="257"/>
                  </a:moveTo>
                  <a:cubicBezTo>
                    <a:pt x="0" y="318"/>
                    <a:pt x="49" y="366"/>
                    <a:pt x="109" y="366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0" y="197"/>
                    <a:pt x="0" y="257"/>
                  </a:cubicBezTo>
                </a:path>
              </a:pathLst>
            </a:custGeom>
            <a:solidFill>
              <a:srgbClr val="F7B9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3336" name="Freeform 42"/>
            <p:cNvSpPr>
              <a:spLocks noChangeArrowheads="1"/>
            </p:cNvSpPr>
            <p:nvPr/>
          </p:nvSpPr>
          <p:spPr bwMode="auto">
            <a:xfrm flipH="1">
              <a:off x="0" y="0"/>
              <a:ext cx="310889" cy="1048109"/>
            </a:xfrm>
            <a:custGeom>
              <a:avLst/>
              <a:gdLst>
                <a:gd name="T0" fmla="*/ 2147483647 w 109"/>
                <a:gd name="T1" fmla="*/ 2147483647 h 366"/>
                <a:gd name="T2" fmla="*/ 0 w 109"/>
                <a:gd name="T3" fmla="*/ 0 h 366"/>
                <a:gd name="T4" fmla="*/ 0 w 109"/>
                <a:gd name="T5" fmla="*/ 2147483647 h 366"/>
                <a:gd name="T6" fmla="*/ 2147483647 w 109"/>
                <a:gd name="T7" fmla="*/ 2147483647 h 3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366"/>
                <a:gd name="T14" fmla="*/ 109 w 109"/>
                <a:gd name="T15" fmla="*/ 366 h 3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366">
                  <a:moveTo>
                    <a:pt x="109" y="257"/>
                  </a:moveTo>
                  <a:cubicBezTo>
                    <a:pt x="109" y="197"/>
                    <a:pt x="0" y="0"/>
                    <a:pt x="0" y="0"/>
                  </a:cubicBezTo>
                  <a:cubicBezTo>
                    <a:pt x="0" y="366"/>
                    <a:pt x="0" y="366"/>
                    <a:pt x="0" y="366"/>
                  </a:cubicBezTo>
                  <a:cubicBezTo>
                    <a:pt x="60" y="366"/>
                    <a:pt x="109" y="318"/>
                    <a:pt x="109" y="257"/>
                  </a:cubicBezTo>
                </a:path>
              </a:pathLst>
            </a:custGeom>
            <a:solidFill>
              <a:srgbClr val="E4A9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14411" name="Group 122"/>
          <p:cNvGrpSpPr/>
          <p:nvPr/>
        </p:nvGrpSpPr>
        <p:grpSpPr bwMode="auto">
          <a:xfrm>
            <a:off x="1916113" y="2179638"/>
            <a:ext cx="198437" cy="382587"/>
            <a:chOff x="0" y="0"/>
            <a:chExt cx="622987" cy="1319527"/>
          </a:xfrm>
        </p:grpSpPr>
        <p:sp>
          <p:nvSpPr>
            <p:cNvPr id="13331" name="Rectangle 40"/>
            <p:cNvSpPr>
              <a:spLocks noChangeArrowheads="1"/>
            </p:cNvSpPr>
            <p:nvPr/>
          </p:nvSpPr>
          <p:spPr bwMode="auto">
            <a:xfrm flipH="1">
              <a:off x="273389" y="905130"/>
              <a:ext cx="72581" cy="414397"/>
            </a:xfrm>
            <a:prstGeom prst="rect">
              <a:avLst/>
            </a:prstGeom>
            <a:solidFill>
              <a:srgbClr val="E4A9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ea typeface="微软雅黑" panose="020B0503020204020204" pitchFamily="34" charset="-122"/>
              </a:endParaRPr>
            </a:p>
          </p:txBody>
        </p:sp>
        <p:sp>
          <p:nvSpPr>
            <p:cNvPr id="13332" name="Freeform 41"/>
            <p:cNvSpPr>
              <a:spLocks noChangeArrowheads="1"/>
            </p:cNvSpPr>
            <p:nvPr/>
          </p:nvSpPr>
          <p:spPr bwMode="auto">
            <a:xfrm flipH="1">
              <a:off x="310889" y="0"/>
              <a:ext cx="312098" cy="1048109"/>
            </a:xfrm>
            <a:custGeom>
              <a:avLst/>
              <a:gdLst>
                <a:gd name="T0" fmla="*/ 0 w 109"/>
                <a:gd name="T1" fmla="*/ 2147483647 h 366"/>
                <a:gd name="T2" fmla="*/ 2147483647 w 109"/>
                <a:gd name="T3" fmla="*/ 2147483647 h 366"/>
                <a:gd name="T4" fmla="*/ 2147483647 w 109"/>
                <a:gd name="T5" fmla="*/ 0 h 366"/>
                <a:gd name="T6" fmla="*/ 0 w 109"/>
                <a:gd name="T7" fmla="*/ 2147483647 h 3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366"/>
                <a:gd name="T14" fmla="*/ 109 w 109"/>
                <a:gd name="T15" fmla="*/ 366 h 3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366">
                  <a:moveTo>
                    <a:pt x="0" y="257"/>
                  </a:moveTo>
                  <a:cubicBezTo>
                    <a:pt x="0" y="318"/>
                    <a:pt x="49" y="366"/>
                    <a:pt x="109" y="366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0" y="197"/>
                    <a:pt x="0" y="257"/>
                  </a:cubicBezTo>
                </a:path>
              </a:pathLst>
            </a:custGeom>
            <a:solidFill>
              <a:srgbClr val="F7B9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3333" name="Freeform 42"/>
            <p:cNvSpPr>
              <a:spLocks noChangeArrowheads="1"/>
            </p:cNvSpPr>
            <p:nvPr/>
          </p:nvSpPr>
          <p:spPr bwMode="auto">
            <a:xfrm flipH="1">
              <a:off x="0" y="0"/>
              <a:ext cx="310889" cy="1048109"/>
            </a:xfrm>
            <a:custGeom>
              <a:avLst/>
              <a:gdLst>
                <a:gd name="T0" fmla="*/ 2147483647 w 109"/>
                <a:gd name="T1" fmla="*/ 2147483647 h 366"/>
                <a:gd name="T2" fmla="*/ 0 w 109"/>
                <a:gd name="T3" fmla="*/ 0 h 366"/>
                <a:gd name="T4" fmla="*/ 0 w 109"/>
                <a:gd name="T5" fmla="*/ 2147483647 h 366"/>
                <a:gd name="T6" fmla="*/ 2147483647 w 109"/>
                <a:gd name="T7" fmla="*/ 2147483647 h 3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366"/>
                <a:gd name="T14" fmla="*/ 109 w 109"/>
                <a:gd name="T15" fmla="*/ 366 h 3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366">
                  <a:moveTo>
                    <a:pt x="109" y="257"/>
                  </a:moveTo>
                  <a:cubicBezTo>
                    <a:pt x="109" y="197"/>
                    <a:pt x="0" y="0"/>
                    <a:pt x="0" y="0"/>
                  </a:cubicBezTo>
                  <a:cubicBezTo>
                    <a:pt x="0" y="366"/>
                    <a:pt x="0" y="366"/>
                    <a:pt x="0" y="366"/>
                  </a:cubicBezTo>
                  <a:cubicBezTo>
                    <a:pt x="60" y="366"/>
                    <a:pt x="109" y="318"/>
                    <a:pt x="109" y="257"/>
                  </a:cubicBezTo>
                </a:path>
              </a:pathLst>
            </a:custGeom>
            <a:solidFill>
              <a:srgbClr val="E4A9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77" name="矩形 1"/>
          <p:cNvSpPr>
            <a:spLocks noChangeArrowheads="1"/>
          </p:cNvSpPr>
          <p:nvPr/>
        </p:nvSpPr>
        <p:spPr bwMode="auto">
          <a:xfrm>
            <a:off x="755650" y="58738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核心竞争力</a:t>
            </a: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75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93827E-6 L -0.0882 -0.00433 " pathEditMode="relative" rAng="0" ptsTypes="AA">
                                      <p:cBhvr>
                                        <p:cTn id="11" dur="1250" spd="-100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0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7" dur="75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93827E-6 L 0.12153 4.93827E-6 " pathEditMode="relative" rAng="0" ptsTypes="AA">
                                      <p:cBhvr>
                                        <p:cTn id="19" dur="1250" spd="-100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60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925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1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925"/>
                                  </p:stCondLst>
                                  <p:childTnLst>
                                    <p:animMotion origin="layout" path="M 0 0 L 0 -0.25 E" pathEditMode="relative" rAng="0" ptsTypes="">
                                      <p:cBhvr>
                                        <p:cTn id="30" dur="500" spd="-1000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808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1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nodeType="withEffect">
                                  <p:stCondLst>
                                    <p:cond delay="808"/>
                                  </p:stCondLst>
                                  <p:childTnLst>
                                    <p:animMotion origin="layout" path="M 0 0 L 0 -0.25 E" pathEditMode="relative" rAng="0" ptsTypes="">
                                      <p:cBhvr>
                                        <p:cTn id="35" dur="500" spd="-100000" fill="hold"/>
                                        <p:tgtEl>
                                          <p:spTgt spid="14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826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1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826"/>
                                  </p:stCondLst>
                                  <p:childTnLst>
                                    <p:animMotion origin="layout" path="M 0 0 L 0 -0.25 E" pathEditMode="relative" rAng="0" ptsTypes="">
                                      <p:cBhvr>
                                        <p:cTn id="40" dur="500" spd="-1000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989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500"/>
                                        <p:tgtEl>
                                          <p:spTgt spid="14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nodeType="withEffect">
                                  <p:stCondLst>
                                    <p:cond delay="989"/>
                                  </p:stCondLst>
                                  <p:childTnLst>
                                    <p:animMotion origin="layout" path="M 0 0 L 0 -0.25 E" pathEditMode="relative" rAng="0" ptsTypes="">
                                      <p:cBhvr>
                                        <p:cTn id="45" dur="500" spd="-100000" fill="hold"/>
                                        <p:tgtEl>
                                          <p:spTgt spid="14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14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Motion origin="layout" path="M 0 0 L 0 -0.25 E" pathEditMode="relative" rAng="0" ptsTypes="">
                                      <p:cBhvr>
                                        <p:cTn id="50" dur="500" spd="-100000" fill="hold"/>
                                        <p:tgtEl>
                                          <p:spTgt spid="14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927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500"/>
                                        <p:tgtEl>
                                          <p:spTgt spid="1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nodeType="withEffect">
                                  <p:stCondLst>
                                    <p:cond delay="927"/>
                                  </p:stCondLst>
                                  <p:childTnLst>
                                    <p:animMotion origin="layout" path="M 0 0 L 0 -0.25 E" pathEditMode="relative" rAng="0" ptsTypes="">
                                      <p:cBhvr>
                                        <p:cTn id="55" dur="500" spd="-100000" fill="hold"/>
                                        <p:tgtEl>
                                          <p:spTgt spid="14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animBg="1"/>
      <p:bldP spid="1434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Freeform 1087"/>
          <p:cNvSpPr/>
          <p:nvPr/>
        </p:nvSpPr>
        <p:spPr bwMode="auto">
          <a:xfrm rot="356891">
            <a:off x="5423437" y="1231654"/>
            <a:ext cx="2795587" cy="2565400"/>
          </a:xfrm>
          <a:custGeom>
            <a:avLst/>
            <a:gdLst>
              <a:gd name="T0" fmla="*/ 2147483647 w 506"/>
              <a:gd name="T1" fmla="*/ 2147483647 h 460"/>
              <a:gd name="T2" fmla="*/ 2147483647 w 506"/>
              <a:gd name="T3" fmla="*/ 2147483647 h 460"/>
              <a:gd name="T4" fmla="*/ 2147483647 w 506"/>
              <a:gd name="T5" fmla="*/ 2147483647 h 460"/>
              <a:gd name="T6" fmla="*/ 2147483647 w 506"/>
              <a:gd name="T7" fmla="*/ 2147483647 h 460"/>
              <a:gd name="T8" fmla="*/ 2147483647 w 506"/>
              <a:gd name="T9" fmla="*/ 2147483647 h 460"/>
              <a:gd name="T10" fmla="*/ 2147483647 w 506"/>
              <a:gd name="T11" fmla="*/ 2147483647 h 460"/>
              <a:gd name="T12" fmla="*/ 2147483647 w 506"/>
              <a:gd name="T13" fmla="*/ 2147483647 h 460"/>
              <a:gd name="T14" fmla="*/ 2147483647 w 506"/>
              <a:gd name="T15" fmla="*/ 2147483647 h 460"/>
              <a:gd name="T16" fmla="*/ 2147483647 w 506"/>
              <a:gd name="T17" fmla="*/ 2147483647 h 460"/>
              <a:gd name="T18" fmla="*/ 2147483647 w 506"/>
              <a:gd name="T19" fmla="*/ 2147483647 h 460"/>
              <a:gd name="T20" fmla="*/ 2147483647 w 506"/>
              <a:gd name="T21" fmla="*/ 2147483647 h 460"/>
              <a:gd name="T22" fmla="*/ 2147483647 w 506"/>
              <a:gd name="T23" fmla="*/ 2147483647 h 460"/>
              <a:gd name="T24" fmla="*/ 2147483647 w 506"/>
              <a:gd name="T25" fmla="*/ 2147483647 h 460"/>
              <a:gd name="T26" fmla="*/ 2147483647 w 506"/>
              <a:gd name="T27" fmla="*/ 2147483647 h 460"/>
              <a:gd name="T28" fmla="*/ 2147483647 w 506"/>
              <a:gd name="T29" fmla="*/ 2147483647 h 460"/>
              <a:gd name="T30" fmla="*/ 2147483647 w 506"/>
              <a:gd name="T31" fmla="*/ 2147483647 h 460"/>
              <a:gd name="T32" fmla="*/ 2147483647 w 506"/>
              <a:gd name="T33" fmla="*/ 2147483647 h 460"/>
              <a:gd name="T34" fmla="*/ 2147483647 w 506"/>
              <a:gd name="T35" fmla="*/ 2147483647 h 460"/>
              <a:gd name="T36" fmla="*/ 2147483647 w 506"/>
              <a:gd name="T37" fmla="*/ 2147483647 h 460"/>
              <a:gd name="T38" fmla="*/ 2147483647 w 506"/>
              <a:gd name="T39" fmla="*/ 2147483647 h 460"/>
              <a:gd name="T40" fmla="*/ 2147483647 w 506"/>
              <a:gd name="T41" fmla="*/ 2147483647 h 460"/>
              <a:gd name="T42" fmla="*/ 2147483647 w 506"/>
              <a:gd name="T43" fmla="*/ 2147483647 h 460"/>
              <a:gd name="T44" fmla="*/ 2147483647 w 506"/>
              <a:gd name="T45" fmla="*/ 2147483647 h 460"/>
              <a:gd name="T46" fmla="*/ 2147483647 w 506"/>
              <a:gd name="T47" fmla="*/ 2147483647 h 460"/>
              <a:gd name="T48" fmla="*/ 2147483647 w 506"/>
              <a:gd name="T49" fmla="*/ 2147483647 h 460"/>
              <a:gd name="T50" fmla="*/ 2147483647 w 506"/>
              <a:gd name="T51" fmla="*/ 2147483647 h 460"/>
              <a:gd name="T52" fmla="*/ 2147483647 w 506"/>
              <a:gd name="T53" fmla="*/ 2147483647 h 460"/>
              <a:gd name="T54" fmla="*/ 2147483647 w 506"/>
              <a:gd name="T55" fmla="*/ 2147483647 h 460"/>
              <a:gd name="T56" fmla="*/ 2147483647 w 506"/>
              <a:gd name="T57" fmla="*/ 2147483647 h 460"/>
              <a:gd name="T58" fmla="*/ 2147483647 w 506"/>
              <a:gd name="T59" fmla="*/ 2147483647 h 460"/>
              <a:gd name="T60" fmla="*/ 2147483647 w 506"/>
              <a:gd name="T61" fmla="*/ 2147483647 h 460"/>
              <a:gd name="T62" fmla="*/ 2147483647 w 506"/>
              <a:gd name="T63" fmla="*/ 2147483647 h 460"/>
              <a:gd name="T64" fmla="*/ 2147483647 w 506"/>
              <a:gd name="T65" fmla="*/ 2147483647 h 460"/>
              <a:gd name="T66" fmla="*/ 2147483647 w 506"/>
              <a:gd name="T67" fmla="*/ 2147483647 h 460"/>
              <a:gd name="T68" fmla="*/ 2147483647 w 506"/>
              <a:gd name="T69" fmla="*/ 2147483647 h 460"/>
              <a:gd name="T70" fmla="*/ 2147483647 w 506"/>
              <a:gd name="T71" fmla="*/ 2147483647 h 460"/>
              <a:gd name="T72" fmla="*/ 2147483647 w 506"/>
              <a:gd name="T73" fmla="*/ 2147483647 h 460"/>
              <a:gd name="T74" fmla="*/ 2147483647 w 506"/>
              <a:gd name="T75" fmla="*/ 2147483647 h 460"/>
              <a:gd name="T76" fmla="*/ 2147483647 w 506"/>
              <a:gd name="T77" fmla="*/ 2147483647 h 460"/>
              <a:gd name="T78" fmla="*/ 2147483647 w 506"/>
              <a:gd name="T79" fmla="*/ 2147483647 h 460"/>
              <a:gd name="T80" fmla="*/ 2147483647 w 506"/>
              <a:gd name="T81" fmla="*/ 2147483647 h 460"/>
              <a:gd name="T82" fmla="*/ 2147483647 w 506"/>
              <a:gd name="T83" fmla="*/ 2147483647 h 460"/>
              <a:gd name="T84" fmla="*/ 2147483647 w 506"/>
              <a:gd name="T85" fmla="*/ 0 h 460"/>
              <a:gd name="T86" fmla="*/ 2147483647 w 506"/>
              <a:gd name="T87" fmla="*/ 2147483647 h 460"/>
              <a:gd name="T88" fmla="*/ 2147483647 w 506"/>
              <a:gd name="T89" fmla="*/ 2147483647 h 460"/>
              <a:gd name="T90" fmla="*/ 2147483647 w 506"/>
              <a:gd name="T91" fmla="*/ 2147483647 h 460"/>
              <a:gd name="T92" fmla="*/ 2147483647 w 506"/>
              <a:gd name="T93" fmla="*/ 2147483647 h 460"/>
              <a:gd name="T94" fmla="*/ 2147483647 w 506"/>
              <a:gd name="T95" fmla="*/ 2147483647 h 460"/>
              <a:gd name="T96" fmla="*/ 2147483647 w 506"/>
              <a:gd name="T97" fmla="*/ 2147483647 h 460"/>
              <a:gd name="T98" fmla="*/ 0 w 506"/>
              <a:gd name="T99" fmla="*/ 2147483647 h 460"/>
              <a:gd name="T100" fmla="*/ 0 w 506"/>
              <a:gd name="T101" fmla="*/ 2147483647 h 460"/>
              <a:gd name="T102" fmla="*/ 2147483647 w 506"/>
              <a:gd name="T103" fmla="*/ 2147483647 h 460"/>
              <a:gd name="T104" fmla="*/ 2147483647 w 506"/>
              <a:gd name="T105" fmla="*/ 2147483647 h 460"/>
              <a:gd name="T106" fmla="*/ 2147483647 w 506"/>
              <a:gd name="T107" fmla="*/ 2147483647 h 46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06"/>
              <a:gd name="T163" fmla="*/ 0 h 460"/>
              <a:gd name="T164" fmla="*/ 506 w 506"/>
              <a:gd name="T165" fmla="*/ 460 h 46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06" h="460">
                <a:moveTo>
                  <a:pt x="59" y="319"/>
                </a:moveTo>
                <a:lnTo>
                  <a:pt x="131" y="384"/>
                </a:lnTo>
                <a:lnTo>
                  <a:pt x="191" y="396"/>
                </a:lnTo>
                <a:lnTo>
                  <a:pt x="246" y="388"/>
                </a:lnTo>
                <a:lnTo>
                  <a:pt x="263" y="396"/>
                </a:lnTo>
                <a:lnTo>
                  <a:pt x="282" y="386"/>
                </a:lnTo>
                <a:lnTo>
                  <a:pt x="296" y="399"/>
                </a:lnTo>
                <a:lnTo>
                  <a:pt x="303" y="421"/>
                </a:lnTo>
                <a:lnTo>
                  <a:pt x="329" y="437"/>
                </a:lnTo>
                <a:lnTo>
                  <a:pt x="364" y="437"/>
                </a:lnTo>
                <a:lnTo>
                  <a:pt x="390" y="459"/>
                </a:lnTo>
                <a:lnTo>
                  <a:pt x="414" y="447"/>
                </a:lnTo>
                <a:lnTo>
                  <a:pt x="432" y="459"/>
                </a:lnTo>
                <a:lnTo>
                  <a:pt x="447" y="427"/>
                </a:lnTo>
                <a:lnTo>
                  <a:pt x="469" y="416"/>
                </a:lnTo>
                <a:lnTo>
                  <a:pt x="474" y="392"/>
                </a:lnTo>
                <a:lnTo>
                  <a:pt x="464" y="348"/>
                </a:lnTo>
                <a:lnTo>
                  <a:pt x="460" y="343"/>
                </a:lnTo>
                <a:lnTo>
                  <a:pt x="438" y="365"/>
                </a:lnTo>
                <a:lnTo>
                  <a:pt x="406" y="339"/>
                </a:lnTo>
                <a:lnTo>
                  <a:pt x="382" y="309"/>
                </a:lnTo>
                <a:lnTo>
                  <a:pt x="406" y="291"/>
                </a:lnTo>
                <a:lnTo>
                  <a:pt x="412" y="259"/>
                </a:lnTo>
                <a:lnTo>
                  <a:pt x="428" y="249"/>
                </a:lnTo>
                <a:lnTo>
                  <a:pt x="425" y="207"/>
                </a:lnTo>
                <a:lnTo>
                  <a:pt x="436" y="199"/>
                </a:lnTo>
                <a:lnTo>
                  <a:pt x="456" y="211"/>
                </a:lnTo>
                <a:lnTo>
                  <a:pt x="469" y="230"/>
                </a:lnTo>
                <a:lnTo>
                  <a:pt x="495" y="211"/>
                </a:lnTo>
                <a:lnTo>
                  <a:pt x="505" y="201"/>
                </a:lnTo>
                <a:lnTo>
                  <a:pt x="500" y="180"/>
                </a:lnTo>
                <a:lnTo>
                  <a:pt x="469" y="163"/>
                </a:lnTo>
                <a:lnTo>
                  <a:pt x="462" y="143"/>
                </a:lnTo>
                <a:lnTo>
                  <a:pt x="407" y="150"/>
                </a:lnTo>
                <a:lnTo>
                  <a:pt x="373" y="119"/>
                </a:lnTo>
                <a:lnTo>
                  <a:pt x="357" y="115"/>
                </a:lnTo>
                <a:lnTo>
                  <a:pt x="357" y="95"/>
                </a:lnTo>
                <a:lnTo>
                  <a:pt x="434" y="9"/>
                </a:lnTo>
                <a:lnTo>
                  <a:pt x="406" y="16"/>
                </a:lnTo>
                <a:lnTo>
                  <a:pt x="388" y="28"/>
                </a:lnTo>
                <a:lnTo>
                  <a:pt x="382" y="18"/>
                </a:lnTo>
                <a:lnTo>
                  <a:pt x="382" y="4"/>
                </a:lnTo>
                <a:lnTo>
                  <a:pt x="368" y="0"/>
                </a:lnTo>
                <a:lnTo>
                  <a:pt x="333" y="13"/>
                </a:lnTo>
                <a:lnTo>
                  <a:pt x="246" y="2"/>
                </a:lnTo>
                <a:lnTo>
                  <a:pt x="241" y="75"/>
                </a:lnTo>
                <a:lnTo>
                  <a:pt x="199" y="108"/>
                </a:lnTo>
                <a:lnTo>
                  <a:pt x="143" y="119"/>
                </a:lnTo>
                <a:lnTo>
                  <a:pt x="64" y="174"/>
                </a:lnTo>
                <a:lnTo>
                  <a:pt x="0" y="192"/>
                </a:lnTo>
                <a:lnTo>
                  <a:pt x="0" y="203"/>
                </a:lnTo>
                <a:lnTo>
                  <a:pt x="59" y="293"/>
                </a:lnTo>
                <a:lnTo>
                  <a:pt x="59" y="319"/>
                </a:lnTo>
              </a:path>
            </a:pathLst>
          </a:custGeom>
          <a:solidFill>
            <a:srgbClr val="ED5A00"/>
          </a:solidFill>
          <a:ln w="6350" cap="flat" cmpd="sng">
            <a:solidFill>
              <a:srgbClr val="ED5A00"/>
            </a:solidFill>
            <a:bevel/>
          </a:ln>
        </p:spPr>
        <p:txBody>
          <a:bodyPr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4342" name="直接连接符 44"/>
          <p:cNvSpPr>
            <a:spLocks noChangeShapeType="1"/>
          </p:cNvSpPr>
          <p:nvPr/>
        </p:nvSpPr>
        <p:spPr bwMode="auto">
          <a:xfrm>
            <a:off x="4572000" y="0"/>
            <a:ext cx="0" cy="2501900"/>
          </a:xfrm>
          <a:prstGeom prst="line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prstDash val="sysDot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4343" name="组合 19"/>
          <p:cNvGrpSpPr/>
          <p:nvPr/>
        </p:nvGrpSpPr>
        <p:grpSpPr bwMode="auto">
          <a:xfrm>
            <a:off x="4467225" y="2551113"/>
            <a:ext cx="207963" cy="207962"/>
            <a:chOff x="0" y="0"/>
            <a:chExt cx="280894" cy="280894"/>
          </a:xfrm>
        </p:grpSpPr>
        <p:sp>
          <p:nvSpPr>
            <p:cNvPr id="14400" name="椭圆 18"/>
            <p:cNvSpPr>
              <a:spLocks noChangeArrowheads="1"/>
            </p:cNvSpPr>
            <p:nvPr/>
          </p:nvSpPr>
          <p:spPr bwMode="auto">
            <a:xfrm>
              <a:off x="0" y="0"/>
              <a:ext cx="280894" cy="2808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4401" name="椭圆 45"/>
            <p:cNvSpPr>
              <a:spLocks noChangeArrowheads="1"/>
            </p:cNvSpPr>
            <p:nvPr/>
          </p:nvSpPr>
          <p:spPr bwMode="auto">
            <a:xfrm>
              <a:off x="55345" y="55345"/>
              <a:ext cx="170204" cy="170204"/>
            </a:xfrm>
            <a:prstGeom prst="ellipse">
              <a:avLst/>
            </a:prstGeom>
            <a:solidFill>
              <a:srgbClr val="294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5370" name="Group 126"/>
          <p:cNvGrpSpPr/>
          <p:nvPr/>
        </p:nvGrpSpPr>
        <p:grpSpPr bwMode="auto">
          <a:xfrm flipH="1">
            <a:off x="5940425" y="2627313"/>
            <a:ext cx="1089025" cy="585787"/>
            <a:chOff x="0" y="0"/>
            <a:chExt cx="3418890" cy="1139764"/>
          </a:xfrm>
        </p:grpSpPr>
        <p:grpSp>
          <p:nvGrpSpPr>
            <p:cNvPr id="14388" name="Group 37"/>
            <p:cNvGrpSpPr/>
            <p:nvPr/>
          </p:nvGrpSpPr>
          <p:grpSpPr bwMode="auto">
            <a:xfrm rot="-10186948">
              <a:off x="754436" y="0"/>
              <a:ext cx="2664454" cy="1139764"/>
              <a:chOff x="0" y="0"/>
              <a:chExt cx="4790" cy="2049"/>
            </a:xfrm>
          </p:grpSpPr>
          <p:sp>
            <p:nvSpPr>
              <p:cNvPr id="14395" name="Freeform 38"/>
              <p:cNvSpPr>
                <a:spLocks noChangeArrowheads="1"/>
              </p:cNvSpPr>
              <p:nvPr/>
            </p:nvSpPr>
            <p:spPr bwMode="auto">
              <a:xfrm>
                <a:off x="2821" y="796"/>
                <a:ext cx="35" cy="15"/>
              </a:xfrm>
              <a:custGeom>
                <a:avLst/>
                <a:gdLst>
                  <a:gd name="T0" fmla="*/ 86 w 15"/>
                  <a:gd name="T1" fmla="*/ 0 h 6"/>
                  <a:gd name="T2" fmla="*/ 86 w 15"/>
                  <a:gd name="T3" fmla="*/ 0 h 6"/>
                  <a:gd name="T4" fmla="*/ 0 60000 65536"/>
                  <a:gd name="T5" fmla="*/ 0 60000 65536"/>
                  <a:gd name="T6" fmla="*/ 0 w 15"/>
                  <a:gd name="T7" fmla="*/ 0 h 6"/>
                  <a:gd name="T8" fmla="*/ 15 w 1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" h="6">
                    <a:moveTo>
                      <a:pt x="7" y="0"/>
                    </a:moveTo>
                    <a:cubicBezTo>
                      <a:pt x="0" y="3"/>
                      <a:pt x="15" y="6"/>
                      <a:pt x="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4396" name="Freeform 39"/>
              <p:cNvSpPr>
                <a:spLocks noChangeArrowheads="1"/>
              </p:cNvSpPr>
              <p:nvPr/>
            </p:nvSpPr>
            <p:spPr bwMode="auto">
              <a:xfrm>
                <a:off x="4212" y="322"/>
                <a:ext cx="19" cy="1"/>
              </a:xfrm>
              <a:custGeom>
                <a:avLst/>
                <a:gdLst>
                  <a:gd name="T0" fmla="*/ 57 w 8"/>
                  <a:gd name="T1" fmla="*/ 0 h 1"/>
                  <a:gd name="T2" fmla="*/ 0 w 8"/>
                  <a:gd name="T3" fmla="*/ 0 h 1"/>
                  <a:gd name="T4" fmla="*/ 57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4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4" y="0"/>
                      <a:pt x="8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4397" name="Freeform 40"/>
              <p:cNvSpPr>
                <a:spLocks noChangeArrowheads="1"/>
              </p:cNvSpPr>
              <p:nvPr/>
            </p:nvSpPr>
            <p:spPr bwMode="auto">
              <a:xfrm>
                <a:off x="4193" y="322"/>
                <a:ext cx="19" cy="2"/>
              </a:xfrm>
              <a:custGeom>
                <a:avLst/>
                <a:gdLst>
                  <a:gd name="T0" fmla="*/ 95 w 8"/>
                  <a:gd name="T1" fmla="*/ 8 h 1"/>
                  <a:gd name="T2" fmla="*/ 107 w 8"/>
                  <a:gd name="T3" fmla="*/ 0 h 1"/>
                  <a:gd name="T4" fmla="*/ 95 w 8"/>
                  <a:gd name="T5" fmla="*/ 8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7" y="1"/>
                    </a:moveTo>
                    <a:cubicBezTo>
                      <a:pt x="8" y="1"/>
                      <a:pt x="8" y="1"/>
                      <a:pt x="8" y="0"/>
                    </a:cubicBezTo>
                    <a:cubicBezTo>
                      <a:pt x="4" y="1"/>
                      <a:pt x="0" y="1"/>
                      <a:pt x="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4398" name="Freeform 41"/>
              <p:cNvSpPr>
                <a:spLocks noChangeArrowheads="1"/>
              </p:cNvSpPr>
              <p:nvPr/>
            </p:nvSpPr>
            <p:spPr bwMode="auto">
              <a:xfrm>
                <a:off x="0" y="259"/>
                <a:ext cx="4790" cy="1790"/>
              </a:xfrm>
              <a:custGeom>
                <a:avLst/>
                <a:gdLst>
                  <a:gd name="T0" fmla="*/ 26383 w 2028"/>
                  <a:gd name="T1" fmla="*/ 380 h 758"/>
                  <a:gd name="T2" fmla="*/ 25601 w 2028"/>
                  <a:gd name="T3" fmla="*/ 279 h 758"/>
                  <a:gd name="T4" fmla="*/ 24507 w 2028"/>
                  <a:gd name="T5" fmla="*/ 40 h 758"/>
                  <a:gd name="T6" fmla="*/ 23430 w 2028"/>
                  <a:gd name="T7" fmla="*/ 50 h 758"/>
                  <a:gd name="T8" fmla="*/ 22823 w 2028"/>
                  <a:gd name="T9" fmla="*/ 250 h 758"/>
                  <a:gd name="T10" fmla="*/ 22186 w 2028"/>
                  <a:gd name="T11" fmla="*/ 319 h 758"/>
                  <a:gd name="T12" fmla="*/ 20965 w 2028"/>
                  <a:gd name="T13" fmla="*/ 40 h 758"/>
                  <a:gd name="T14" fmla="*/ 20121 w 2028"/>
                  <a:gd name="T15" fmla="*/ 590 h 758"/>
                  <a:gd name="T16" fmla="*/ 19949 w 2028"/>
                  <a:gd name="T17" fmla="*/ 1228 h 758"/>
                  <a:gd name="T18" fmla="*/ 19805 w 2028"/>
                  <a:gd name="T19" fmla="*/ 1752 h 758"/>
                  <a:gd name="T20" fmla="*/ 19174 w 2028"/>
                  <a:gd name="T21" fmla="*/ 2175 h 758"/>
                  <a:gd name="T22" fmla="*/ 18683 w 2028"/>
                  <a:gd name="T23" fmla="*/ 2990 h 758"/>
                  <a:gd name="T24" fmla="*/ 18326 w 2028"/>
                  <a:gd name="T25" fmla="*/ 3686 h 758"/>
                  <a:gd name="T26" fmla="*/ 17629 w 2028"/>
                  <a:gd name="T27" fmla="*/ 3686 h 758"/>
                  <a:gd name="T28" fmla="*/ 16430 w 2028"/>
                  <a:gd name="T29" fmla="*/ 3887 h 758"/>
                  <a:gd name="T30" fmla="*/ 15627 w 2028"/>
                  <a:gd name="T31" fmla="*/ 3899 h 758"/>
                  <a:gd name="T32" fmla="*/ 14387 w 2028"/>
                  <a:gd name="T33" fmla="*/ 3937 h 758"/>
                  <a:gd name="T34" fmla="*/ 13583 w 2028"/>
                  <a:gd name="T35" fmla="*/ 4121 h 758"/>
                  <a:gd name="T36" fmla="*/ 12809 w 2028"/>
                  <a:gd name="T37" fmla="*/ 4595 h 758"/>
                  <a:gd name="T38" fmla="*/ 12424 w 2028"/>
                  <a:gd name="T39" fmla="*/ 5018 h 758"/>
                  <a:gd name="T40" fmla="*/ 12256 w 2028"/>
                  <a:gd name="T41" fmla="*/ 5476 h 758"/>
                  <a:gd name="T42" fmla="*/ 11727 w 2028"/>
                  <a:gd name="T43" fmla="*/ 5370 h 758"/>
                  <a:gd name="T44" fmla="*/ 11162 w 2028"/>
                  <a:gd name="T45" fmla="*/ 5542 h 758"/>
                  <a:gd name="T46" fmla="*/ 10990 w 2028"/>
                  <a:gd name="T47" fmla="*/ 6201 h 758"/>
                  <a:gd name="T48" fmla="*/ 10041 w 2028"/>
                  <a:gd name="T49" fmla="*/ 6279 h 758"/>
                  <a:gd name="T50" fmla="*/ 9474 w 2028"/>
                  <a:gd name="T51" fmla="*/ 6423 h 758"/>
                  <a:gd name="T52" fmla="*/ 9221 w 2028"/>
                  <a:gd name="T53" fmla="*/ 7061 h 758"/>
                  <a:gd name="T54" fmla="*/ 8803 w 2028"/>
                  <a:gd name="T55" fmla="*/ 7417 h 758"/>
                  <a:gd name="T56" fmla="*/ 8524 w 2028"/>
                  <a:gd name="T57" fmla="*/ 7942 h 758"/>
                  <a:gd name="T58" fmla="*/ 8106 w 2028"/>
                  <a:gd name="T59" fmla="*/ 8098 h 758"/>
                  <a:gd name="T60" fmla="*/ 7197 w 2028"/>
                  <a:gd name="T61" fmla="*/ 8098 h 758"/>
                  <a:gd name="T62" fmla="*/ 5853 w 2028"/>
                  <a:gd name="T63" fmla="*/ 8426 h 758"/>
                  <a:gd name="T64" fmla="*/ 4837 w 2028"/>
                  <a:gd name="T65" fmla="*/ 8364 h 758"/>
                  <a:gd name="T66" fmla="*/ 3359 w 2028"/>
                  <a:gd name="T67" fmla="*/ 8282 h 758"/>
                  <a:gd name="T68" fmla="*/ 2053 w 2028"/>
                  <a:gd name="T69" fmla="*/ 8598 h 758"/>
                  <a:gd name="T70" fmla="*/ 1462 w 2028"/>
                  <a:gd name="T71" fmla="*/ 8532 h 758"/>
                  <a:gd name="T72" fmla="*/ 687 w 2028"/>
                  <a:gd name="T73" fmla="*/ 8258 h 758"/>
                  <a:gd name="T74" fmla="*/ 172 w 2028"/>
                  <a:gd name="T75" fmla="*/ 7680 h 758"/>
                  <a:gd name="T76" fmla="*/ 28 w 2028"/>
                  <a:gd name="T77" fmla="*/ 8388 h 758"/>
                  <a:gd name="T78" fmla="*/ 1105 w 2028"/>
                  <a:gd name="T79" fmla="*/ 9335 h 758"/>
                  <a:gd name="T80" fmla="*/ 3085 w 2028"/>
                  <a:gd name="T81" fmla="*/ 9654 h 758"/>
                  <a:gd name="T82" fmla="*/ 4981 w 2028"/>
                  <a:gd name="T83" fmla="*/ 9743 h 758"/>
                  <a:gd name="T84" fmla="*/ 6415 w 2028"/>
                  <a:gd name="T85" fmla="*/ 9314 h 758"/>
                  <a:gd name="T86" fmla="*/ 7537 w 2028"/>
                  <a:gd name="T87" fmla="*/ 9625 h 758"/>
                  <a:gd name="T88" fmla="*/ 8590 w 2028"/>
                  <a:gd name="T89" fmla="*/ 9207 h 758"/>
                  <a:gd name="T90" fmla="*/ 8881 w 2028"/>
                  <a:gd name="T91" fmla="*/ 8704 h 758"/>
                  <a:gd name="T92" fmla="*/ 9578 w 2028"/>
                  <a:gd name="T93" fmla="*/ 7757 h 758"/>
                  <a:gd name="T94" fmla="*/ 10950 w 2028"/>
                  <a:gd name="T95" fmla="*/ 7479 h 758"/>
                  <a:gd name="T96" fmla="*/ 12424 w 2028"/>
                  <a:gd name="T97" fmla="*/ 7099 h 758"/>
                  <a:gd name="T98" fmla="*/ 13652 w 2028"/>
                  <a:gd name="T99" fmla="*/ 6636 h 758"/>
                  <a:gd name="T100" fmla="*/ 14493 w 2028"/>
                  <a:gd name="T101" fmla="*/ 5271 h 758"/>
                  <a:gd name="T102" fmla="*/ 15480 w 2028"/>
                  <a:gd name="T103" fmla="*/ 4673 h 758"/>
                  <a:gd name="T104" fmla="*/ 17736 w 2028"/>
                  <a:gd name="T105" fmla="*/ 4886 h 758"/>
                  <a:gd name="T106" fmla="*/ 19030 w 2028"/>
                  <a:gd name="T107" fmla="*/ 4277 h 758"/>
                  <a:gd name="T108" fmla="*/ 19765 w 2028"/>
                  <a:gd name="T109" fmla="*/ 3306 h 758"/>
                  <a:gd name="T110" fmla="*/ 21177 w 2028"/>
                  <a:gd name="T111" fmla="*/ 2737 h 758"/>
                  <a:gd name="T112" fmla="*/ 22124 w 2028"/>
                  <a:gd name="T113" fmla="*/ 2147 h 758"/>
                  <a:gd name="T114" fmla="*/ 22545 w 2028"/>
                  <a:gd name="T115" fmla="*/ 1540 h 758"/>
                  <a:gd name="T116" fmla="*/ 23598 w 2028"/>
                  <a:gd name="T117" fmla="*/ 1200 h 758"/>
                  <a:gd name="T118" fmla="*/ 24970 w 2028"/>
                  <a:gd name="T119" fmla="*/ 1159 h 758"/>
                  <a:gd name="T120" fmla="*/ 25814 w 2028"/>
                  <a:gd name="T121" fmla="*/ 775 h 758"/>
                  <a:gd name="T122" fmla="*/ 26548 w 2028"/>
                  <a:gd name="T123" fmla="*/ 463 h 75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028"/>
                  <a:gd name="T187" fmla="*/ 0 h 758"/>
                  <a:gd name="T188" fmla="*/ 2028 w 2028"/>
                  <a:gd name="T189" fmla="*/ 758 h 75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028" h="758">
                    <a:moveTo>
                      <a:pt x="2015" y="35"/>
                    </a:moveTo>
                    <a:cubicBezTo>
                      <a:pt x="1996" y="35"/>
                      <a:pt x="2002" y="29"/>
                      <a:pt x="2002" y="29"/>
                    </a:cubicBezTo>
                    <a:cubicBezTo>
                      <a:pt x="2002" y="29"/>
                      <a:pt x="1975" y="24"/>
                      <a:pt x="1954" y="21"/>
                    </a:cubicBezTo>
                    <a:cubicBezTo>
                      <a:pt x="1932" y="19"/>
                      <a:pt x="1954" y="21"/>
                      <a:pt x="1943" y="21"/>
                    </a:cubicBezTo>
                    <a:cubicBezTo>
                      <a:pt x="1932" y="21"/>
                      <a:pt x="1887" y="1"/>
                      <a:pt x="1887" y="1"/>
                    </a:cubicBezTo>
                    <a:cubicBezTo>
                      <a:pt x="1887" y="1"/>
                      <a:pt x="1876" y="3"/>
                      <a:pt x="1860" y="3"/>
                    </a:cubicBezTo>
                    <a:cubicBezTo>
                      <a:pt x="1844" y="3"/>
                      <a:pt x="1836" y="0"/>
                      <a:pt x="1794" y="3"/>
                    </a:cubicBezTo>
                    <a:cubicBezTo>
                      <a:pt x="1786" y="3"/>
                      <a:pt x="1781" y="3"/>
                      <a:pt x="1778" y="4"/>
                    </a:cubicBezTo>
                    <a:cubicBezTo>
                      <a:pt x="1771" y="7"/>
                      <a:pt x="1766" y="16"/>
                      <a:pt x="1748" y="19"/>
                    </a:cubicBezTo>
                    <a:cubicBezTo>
                      <a:pt x="1727" y="21"/>
                      <a:pt x="1748" y="19"/>
                      <a:pt x="1732" y="19"/>
                    </a:cubicBezTo>
                    <a:cubicBezTo>
                      <a:pt x="1716" y="19"/>
                      <a:pt x="1719" y="24"/>
                      <a:pt x="1703" y="24"/>
                    </a:cubicBezTo>
                    <a:cubicBezTo>
                      <a:pt x="1687" y="24"/>
                      <a:pt x="1703" y="24"/>
                      <a:pt x="1684" y="24"/>
                    </a:cubicBezTo>
                    <a:cubicBezTo>
                      <a:pt x="1666" y="24"/>
                      <a:pt x="1655" y="13"/>
                      <a:pt x="1655" y="13"/>
                    </a:cubicBezTo>
                    <a:cubicBezTo>
                      <a:pt x="1655" y="13"/>
                      <a:pt x="1628" y="3"/>
                      <a:pt x="1591" y="3"/>
                    </a:cubicBezTo>
                    <a:cubicBezTo>
                      <a:pt x="1554" y="3"/>
                      <a:pt x="1527" y="16"/>
                      <a:pt x="1527" y="16"/>
                    </a:cubicBezTo>
                    <a:cubicBezTo>
                      <a:pt x="1527" y="45"/>
                      <a:pt x="1527" y="45"/>
                      <a:pt x="1527" y="45"/>
                    </a:cubicBezTo>
                    <a:cubicBezTo>
                      <a:pt x="1516" y="83"/>
                      <a:pt x="1516" y="83"/>
                      <a:pt x="1516" y="83"/>
                    </a:cubicBezTo>
                    <a:cubicBezTo>
                      <a:pt x="1516" y="83"/>
                      <a:pt x="1516" y="83"/>
                      <a:pt x="1514" y="93"/>
                    </a:cubicBezTo>
                    <a:cubicBezTo>
                      <a:pt x="1511" y="104"/>
                      <a:pt x="1514" y="104"/>
                      <a:pt x="1514" y="104"/>
                    </a:cubicBezTo>
                    <a:cubicBezTo>
                      <a:pt x="1514" y="104"/>
                      <a:pt x="1508" y="120"/>
                      <a:pt x="1503" y="133"/>
                    </a:cubicBezTo>
                    <a:cubicBezTo>
                      <a:pt x="1498" y="147"/>
                      <a:pt x="1503" y="133"/>
                      <a:pt x="1479" y="149"/>
                    </a:cubicBezTo>
                    <a:cubicBezTo>
                      <a:pt x="1455" y="165"/>
                      <a:pt x="1479" y="149"/>
                      <a:pt x="1455" y="165"/>
                    </a:cubicBezTo>
                    <a:cubicBezTo>
                      <a:pt x="1431" y="181"/>
                      <a:pt x="1455" y="165"/>
                      <a:pt x="1436" y="187"/>
                    </a:cubicBezTo>
                    <a:cubicBezTo>
                      <a:pt x="1418" y="208"/>
                      <a:pt x="1428" y="203"/>
                      <a:pt x="1418" y="227"/>
                    </a:cubicBezTo>
                    <a:cubicBezTo>
                      <a:pt x="1407" y="251"/>
                      <a:pt x="1412" y="237"/>
                      <a:pt x="1404" y="251"/>
                    </a:cubicBezTo>
                    <a:cubicBezTo>
                      <a:pt x="1396" y="264"/>
                      <a:pt x="1399" y="261"/>
                      <a:pt x="1391" y="280"/>
                    </a:cubicBezTo>
                    <a:cubicBezTo>
                      <a:pt x="1383" y="299"/>
                      <a:pt x="1380" y="277"/>
                      <a:pt x="1367" y="280"/>
                    </a:cubicBezTo>
                    <a:cubicBezTo>
                      <a:pt x="1354" y="283"/>
                      <a:pt x="1348" y="280"/>
                      <a:pt x="1338" y="280"/>
                    </a:cubicBezTo>
                    <a:cubicBezTo>
                      <a:pt x="1327" y="280"/>
                      <a:pt x="1303" y="283"/>
                      <a:pt x="1282" y="293"/>
                    </a:cubicBezTo>
                    <a:cubicBezTo>
                      <a:pt x="1260" y="304"/>
                      <a:pt x="1263" y="285"/>
                      <a:pt x="1247" y="295"/>
                    </a:cubicBezTo>
                    <a:cubicBezTo>
                      <a:pt x="1231" y="305"/>
                      <a:pt x="1228" y="288"/>
                      <a:pt x="1210" y="295"/>
                    </a:cubicBezTo>
                    <a:cubicBezTo>
                      <a:pt x="1191" y="302"/>
                      <a:pt x="1194" y="301"/>
                      <a:pt x="1186" y="296"/>
                    </a:cubicBezTo>
                    <a:cubicBezTo>
                      <a:pt x="1178" y="291"/>
                      <a:pt x="1162" y="304"/>
                      <a:pt x="1140" y="299"/>
                    </a:cubicBezTo>
                    <a:cubicBezTo>
                      <a:pt x="1119" y="293"/>
                      <a:pt x="1114" y="299"/>
                      <a:pt x="1092" y="299"/>
                    </a:cubicBezTo>
                    <a:cubicBezTo>
                      <a:pt x="1071" y="299"/>
                      <a:pt x="1076" y="301"/>
                      <a:pt x="1055" y="313"/>
                    </a:cubicBezTo>
                    <a:cubicBezTo>
                      <a:pt x="1034" y="325"/>
                      <a:pt x="1039" y="315"/>
                      <a:pt x="1031" y="313"/>
                    </a:cubicBezTo>
                    <a:cubicBezTo>
                      <a:pt x="1023" y="312"/>
                      <a:pt x="1010" y="333"/>
                      <a:pt x="1010" y="333"/>
                    </a:cubicBezTo>
                    <a:cubicBezTo>
                      <a:pt x="1010" y="333"/>
                      <a:pt x="991" y="344"/>
                      <a:pt x="972" y="349"/>
                    </a:cubicBezTo>
                    <a:cubicBezTo>
                      <a:pt x="954" y="355"/>
                      <a:pt x="972" y="349"/>
                      <a:pt x="959" y="355"/>
                    </a:cubicBezTo>
                    <a:cubicBezTo>
                      <a:pt x="946" y="360"/>
                      <a:pt x="954" y="368"/>
                      <a:pt x="943" y="381"/>
                    </a:cubicBezTo>
                    <a:cubicBezTo>
                      <a:pt x="932" y="395"/>
                      <a:pt x="943" y="404"/>
                      <a:pt x="943" y="404"/>
                    </a:cubicBezTo>
                    <a:cubicBezTo>
                      <a:pt x="943" y="404"/>
                      <a:pt x="938" y="411"/>
                      <a:pt x="930" y="416"/>
                    </a:cubicBezTo>
                    <a:cubicBezTo>
                      <a:pt x="922" y="421"/>
                      <a:pt x="916" y="416"/>
                      <a:pt x="906" y="408"/>
                    </a:cubicBezTo>
                    <a:cubicBezTo>
                      <a:pt x="895" y="400"/>
                      <a:pt x="890" y="408"/>
                      <a:pt x="890" y="408"/>
                    </a:cubicBezTo>
                    <a:cubicBezTo>
                      <a:pt x="890" y="408"/>
                      <a:pt x="890" y="408"/>
                      <a:pt x="882" y="408"/>
                    </a:cubicBezTo>
                    <a:cubicBezTo>
                      <a:pt x="874" y="408"/>
                      <a:pt x="860" y="413"/>
                      <a:pt x="847" y="421"/>
                    </a:cubicBezTo>
                    <a:cubicBezTo>
                      <a:pt x="834" y="429"/>
                      <a:pt x="847" y="448"/>
                      <a:pt x="847" y="448"/>
                    </a:cubicBezTo>
                    <a:cubicBezTo>
                      <a:pt x="847" y="448"/>
                      <a:pt x="847" y="448"/>
                      <a:pt x="834" y="471"/>
                    </a:cubicBezTo>
                    <a:cubicBezTo>
                      <a:pt x="820" y="494"/>
                      <a:pt x="818" y="477"/>
                      <a:pt x="791" y="477"/>
                    </a:cubicBezTo>
                    <a:cubicBezTo>
                      <a:pt x="764" y="477"/>
                      <a:pt x="791" y="477"/>
                      <a:pt x="762" y="477"/>
                    </a:cubicBezTo>
                    <a:cubicBezTo>
                      <a:pt x="732" y="477"/>
                      <a:pt x="762" y="477"/>
                      <a:pt x="740" y="472"/>
                    </a:cubicBezTo>
                    <a:cubicBezTo>
                      <a:pt x="719" y="467"/>
                      <a:pt x="719" y="488"/>
                      <a:pt x="719" y="488"/>
                    </a:cubicBezTo>
                    <a:cubicBezTo>
                      <a:pt x="719" y="488"/>
                      <a:pt x="719" y="488"/>
                      <a:pt x="714" y="501"/>
                    </a:cubicBezTo>
                    <a:cubicBezTo>
                      <a:pt x="708" y="515"/>
                      <a:pt x="711" y="515"/>
                      <a:pt x="700" y="536"/>
                    </a:cubicBezTo>
                    <a:cubicBezTo>
                      <a:pt x="690" y="557"/>
                      <a:pt x="700" y="536"/>
                      <a:pt x="671" y="555"/>
                    </a:cubicBezTo>
                    <a:cubicBezTo>
                      <a:pt x="642" y="573"/>
                      <a:pt x="671" y="555"/>
                      <a:pt x="668" y="563"/>
                    </a:cubicBezTo>
                    <a:cubicBezTo>
                      <a:pt x="666" y="571"/>
                      <a:pt x="655" y="581"/>
                      <a:pt x="655" y="581"/>
                    </a:cubicBezTo>
                    <a:cubicBezTo>
                      <a:pt x="655" y="581"/>
                      <a:pt x="655" y="581"/>
                      <a:pt x="647" y="603"/>
                    </a:cubicBezTo>
                    <a:cubicBezTo>
                      <a:pt x="639" y="624"/>
                      <a:pt x="647" y="603"/>
                      <a:pt x="639" y="615"/>
                    </a:cubicBezTo>
                    <a:cubicBezTo>
                      <a:pt x="631" y="628"/>
                      <a:pt x="631" y="619"/>
                      <a:pt x="615" y="615"/>
                    </a:cubicBezTo>
                    <a:cubicBezTo>
                      <a:pt x="599" y="612"/>
                      <a:pt x="602" y="619"/>
                      <a:pt x="567" y="615"/>
                    </a:cubicBezTo>
                    <a:cubicBezTo>
                      <a:pt x="532" y="612"/>
                      <a:pt x="556" y="616"/>
                      <a:pt x="546" y="615"/>
                    </a:cubicBezTo>
                    <a:cubicBezTo>
                      <a:pt x="535" y="614"/>
                      <a:pt x="511" y="624"/>
                      <a:pt x="492" y="629"/>
                    </a:cubicBezTo>
                    <a:cubicBezTo>
                      <a:pt x="474" y="635"/>
                      <a:pt x="492" y="629"/>
                      <a:pt x="444" y="640"/>
                    </a:cubicBezTo>
                    <a:cubicBezTo>
                      <a:pt x="396" y="651"/>
                      <a:pt x="418" y="640"/>
                      <a:pt x="386" y="637"/>
                    </a:cubicBezTo>
                    <a:cubicBezTo>
                      <a:pt x="354" y="635"/>
                      <a:pt x="375" y="637"/>
                      <a:pt x="367" y="635"/>
                    </a:cubicBezTo>
                    <a:cubicBezTo>
                      <a:pt x="359" y="632"/>
                      <a:pt x="330" y="629"/>
                      <a:pt x="330" y="629"/>
                    </a:cubicBezTo>
                    <a:cubicBezTo>
                      <a:pt x="330" y="629"/>
                      <a:pt x="295" y="629"/>
                      <a:pt x="255" y="629"/>
                    </a:cubicBezTo>
                    <a:cubicBezTo>
                      <a:pt x="215" y="629"/>
                      <a:pt x="244" y="629"/>
                      <a:pt x="196" y="640"/>
                    </a:cubicBezTo>
                    <a:cubicBezTo>
                      <a:pt x="148" y="651"/>
                      <a:pt x="175" y="651"/>
                      <a:pt x="156" y="653"/>
                    </a:cubicBezTo>
                    <a:cubicBezTo>
                      <a:pt x="138" y="656"/>
                      <a:pt x="156" y="653"/>
                      <a:pt x="132" y="648"/>
                    </a:cubicBezTo>
                    <a:cubicBezTo>
                      <a:pt x="108" y="643"/>
                      <a:pt x="132" y="648"/>
                      <a:pt x="111" y="648"/>
                    </a:cubicBezTo>
                    <a:cubicBezTo>
                      <a:pt x="90" y="648"/>
                      <a:pt x="82" y="627"/>
                      <a:pt x="82" y="627"/>
                    </a:cubicBezTo>
                    <a:cubicBezTo>
                      <a:pt x="52" y="627"/>
                      <a:pt x="52" y="627"/>
                      <a:pt x="52" y="627"/>
                    </a:cubicBezTo>
                    <a:cubicBezTo>
                      <a:pt x="52" y="627"/>
                      <a:pt x="36" y="611"/>
                      <a:pt x="26" y="589"/>
                    </a:cubicBezTo>
                    <a:cubicBezTo>
                      <a:pt x="13" y="583"/>
                      <a:pt x="13" y="583"/>
                      <a:pt x="13" y="583"/>
                    </a:cubicBezTo>
                    <a:cubicBezTo>
                      <a:pt x="7" y="595"/>
                      <a:pt x="0" y="611"/>
                      <a:pt x="2" y="619"/>
                    </a:cubicBezTo>
                    <a:cubicBezTo>
                      <a:pt x="4" y="632"/>
                      <a:pt x="2" y="619"/>
                      <a:pt x="2" y="637"/>
                    </a:cubicBezTo>
                    <a:cubicBezTo>
                      <a:pt x="2" y="656"/>
                      <a:pt x="15" y="651"/>
                      <a:pt x="44" y="672"/>
                    </a:cubicBezTo>
                    <a:cubicBezTo>
                      <a:pt x="74" y="693"/>
                      <a:pt x="55" y="685"/>
                      <a:pt x="84" y="709"/>
                    </a:cubicBezTo>
                    <a:cubicBezTo>
                      <a:pt x="84" y="709"/>
                      <a:pt x="122" y="728"/>
                      <a:pt x="188" y="733"/>
                    </a:cubicBezTo>
                    <a:cubicBezTo>
                      <a:pt x="255" y="739"/>
                      <a:pt x="188" y="733"/>
                      <a:pt x="234" y="733"/>
                    </a:cubicBezTo>
                    <a:cubicBezTo>
                      <a:pt x="279" y="733"/>
                      <a:pt x="255" y="704"/>
                      <a:pt x="255" y="704"/>
                    </a:cubicBezTo>
                    <a:cubicBezTo>
                      <a:pt x="255" y="704"/>
                      <a:pt x="298" y="723"/>
                      <a:pt x="378" y="740"/>
                    </a:cubicBezTo>
                    <a:cubicBezTo>
                      <a:pt x="458" y="758"/>
                      <a:pt x="391" y="741"/>
                      <a:pt x="426" y="725"/>
                    </a:cubicBezTo>
                    <a:cubicBezTo>
                      <a:pt x="460" y="709"/>
                      <a:pt x="460" y="709"/>
                      <a:pt x="487" y="707"/>
                    </a:cubicBezTo>
                    <a:cubicBezTo>
                      <a:pt x="514" y="704"/>
                      <a:pt x="522" y="712"/>
                      <a:pt x="556" y="732"/>
                    </a:cubicBezTo>
                    <a:cubicBezTo>
                      <a:pt x="591" y="752"/>
                      <a:pt x="572" y="731"/>
                      <a:pt x="572" y="731"/>
                    </a:cubicBezTo>
                    <a:cubicBezTo>
                      <a:pt x="572" y="731"/>
                      <a:pt x="588" y="733"/>
                      <a:pt x="604" y="731"/>
                    </a:cubicBezTo>
                    <a:cubicBezTo>
                      <a:pt x="620" y="728"/>
                      <a:pt x="604" y="731"/>
                      <a:pt x="652" y="699"/>
                    </a:cubicBezTo>
                    <a:cubicBezTo>
                      <a:pt x="700" y="667"/>
                      <a:pt x="652" y="699"/>
                      <a:pt x="666" y="680"/>
                    </a:cubicBezTo>
                    <a:cubicBezTo>
                      <a:pt x="679" y="661"/>
                      <a:pt x="674" y="661"/>
                      <a:pt x="674" y="661"/>
                    </a:cubicBezTo>
                    <a:cubicBezTo>
                      <a:pt x="674" y="661"/>
                      <a:pt x="679" y="648"/>
                      <a:pt x="690" y="627"/>
                    </a:cubicBezTo>
                    <a:cubicBezTo>
                      <a:pt x="700" y="605"/>
                      <a:pt x="714" y="605"/>
                      <a:pt x="727" y="589"/>
                    </a:cubicBezTo>
                    <a:cubicBezTo>
                      <a:pt x="740" y="573"/>
                      <a:pt x="727" y="589"/>
                      <a:pt x="746" y="584"/>
                    </a:cubicBezTo>
                    <a:cubicBezTo>
                      <a:pt x="764" y="578"/>
                      <a:pt x="778" y="573"/>
                      <a:pt x="831" y="568"/>
                    </a:cubicBezTo>
                    <a:cubicBezTo>
                      <a:pt x="884" y="563"/>
                      <a:pt x="852" y="568"/>
                      <a:pt x="895" y="555"/>
                    </a:cubicBezTo>
                    <a:cubicBezTo>
                      <a:pt x="938" y="541"/>
                      <a:pt x="895" y="555"/>
                      <a:pt x="943" y="539"/>
                    </a:cubicBezTo>
                    <a:cubicBezTo>
                      <a:pt x="991" y="523"/>
                      <a:pt x="983" y="528"/>
                      <a:pt x="999" y="523"/>
                    </a:cubicBezTo>
                    <a:cubicBezTo>
                      <a:pt x="1015" y="517"/>
                      <a:pt x="1018" y="517"/>
                      <a:pt x="1036" y="504"/>
                    </a:cubicBezTo>
                    <a:cubicBezTo>
                      <a:pt x="1055" y="491"/>
                      <a:pt x="1058" y="472"/>
                      <a:pt x="1058" y="472"/>
                    </a:cubicBezTo>
                    <a:cubicBezTo>
                      <a:pt x="1058" y="472"/>
                      <a:pt x="1082" y="421"/>
                      <a:pt x="1100" y="400"/>
                    </a:cubicBezTo>
                    <a:cubicBezTo>
                      <a:pt x="1119" y="379"/>
                      <a:pt x="1100" y="400"/>
                      <a:pt x="1119" y="376"/>
                    </a:cubicBezTo>
                    <a:cubicBezTo>
                      <a:pt x="1138" y="352"/>
                      <a:pt x="1138" y="368"/>
                      <a:pt x="1175" y="355"/>
                    </a:cubicBezTo>
                    <a:cubicBezTo>
                      <a:pt x="1212" y="341"/>
                      <a:pt x="1186" y="352"/>
                      <a:pt x="1231" y="352"/>
                    </a:cubicBezTo>
                    <a:cubicBezTo>
                      <a:pt x="1276" y="352"/>
                      <a:pt x="1231" y="352"/>
                      <a:pt x="1346" y="371"/>
                    </a:cubicBezTo>
                    <a:cubicBezTo>
                      <a:pt x="1460" y="389"/>
                      <a:pt x="1404" y="365"/>
                      <a:pt x="1404" y="365"/>
                    </a:cubicBezTo>
                    <a:cubicBezTo>
                      <a:pt x="1404" y="365"/>
                      <a:pt x="1420" y="357"/>
                      <a:pt x="1444" y="325"/>
                    </a:cubicBezTo>
                    <a:cubicBezTo>
                      <a:pt x="1468" y="293"/>
                      <a:pt x="1458" y="307"/>
                      <a:pt x="1468" y="288"/>
                    </a:cubicBezTo>
                    <a:cubicBezTo>
                      <a:pt x="1479" y="269"/>
                      <a:pt x="1500" y="251"/>
                      <a:pt x="1500" y="251"/>
                    </a:cubicBezTo>
                    <a:cubicBezTo>
                      <a:pt x="1500" y="251"/>
                      <a:pt x="1524" y="240"/>
                      <a:pt x="1583" y="216"/>
                    </a:cubicBezTo>
                    <a:cubicBezTo>
                      <a:pt x="1642" y="192"/>
                      <a:pt x="1583" y="216"/>
                      <a:pt x="1607" y="208"/>
                    </a:cubicBezTo>
                    <a:cubicBezTo>
                      <a:pt x="1631" y="200"/>
                      <a:pt x="1663" y="189"/>
                      <a:pt x="1663" y="189"/>
                    </a:cubicBezTo>
                    <a:cubicBezTo>
                      <a:pt x="1663" y="189"/>
                      <a:pt x="1671" y="179"/>
                      <a:pt x="1679" y="163"/>
                    </a:cubicBezTo>
                    <a:cubicBezTo>
                      <a:pt x="1687" y="147"/>
                      <a:pt x="1692" y="139"/>
                      <a:pt x="1692" y="139"/>
                    </a:cubicBezTo>
                    <a:cubicBezTo>
                      <a:pt x="1692" y="139"/>
                      <a:pt x="1706" y="125"/>
                      <a:pt x="1711" y="117"/>
                    </a:cubicBezTo>
                    <a:cubicBezTo>
                      <a:pt x="1716" y="109"/>
                      <a:pt x="1727" y="107"/>
                      <a:pt x="1740" y="99"/>
                    </a:cubicBezTo>
                    <a:cubicBezTo>
                      <a:pt x="1754" y="91"/>
                      <a:pt x="1756" y="96"/>
                      <a:pt x="1791" y="91"/>
                    </a:cubicBezTo>
                    <a:cubicBezTo>
                      <a:pt x="1826" y="85"/>
                      <a:pt x="1791" y="91"/>
                      <a:pt x="1850" y="91"/>
                    </a:cubicBezTo>
                    <a:cubicBezTo>
                      <a:pt x="1908" y="91"/>
                      <a:pt x="1868" y="91"/>
                      <a:pt x="1895" y="88"/>
                    </a:cubicBezTo>
                    <a:cubicBezTo>
                      <a:pt x="1922" y="85"/>
                      <a:pt x="1895" y="88"/>
                      <a:pt x="1916" y="77"/>
                    </a:cubicBezTo>
                    <a:cubicBezTo>
                      <a:pt x="1938" y="67"/>
                      <a:pt x="1930" y="69"/>
                      <a:pt x="1959" y="59"/>
                    </a:cubicBezTo>
                    <a:cubicBezTo>
                      <a:pt x="1988" y="48"/>
                      <a:pt x="1980" y="53"/>
                      <a:pt x="2004" y="45"/>
                    </a:cubicBezTo>
                    <a:cubicBezTo>
                      <a:pt x="2028" y="37"/>
                      <a:pt x="2015" y="35"/>
                      <a:pt x="2015" y="35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4399" name="Freeform 42"/>
              <p:cNvSpPr>
                <a:spLocks noChangeArrowheads="1"/>
              </p:cNvSpPr>
              <p:nvPr/>
            </p:nvSpPr>
            <p:spPr bwMode="auto">
              <a:xfrm>
                <a:off x="41" y="0"/>
                <a:ext cx="4729" cy="1864"/>
              </a:xfrm>
              <a:custGeom>
                <a:avLst/>
                <a:gdLst>
                  <a:gd name="T0" fmla="*/ 1290 w 2002"/>
                  <a:gd name="T1" fmla="*/ 10298 h 789"/>
                  <a:gd name="T2" fmla="*/ 2409 w 2002"/>
                  <a:gd name="T3" fmla="*/ 10192 h 789"/>
                  <a:gd name="T4" fmla="*/ 4665 w 2002"/>
                  <a:gd name="T5" fmla="*/ 10126 h 789"/>
                  <a:gd name="T6" fmla="*/ 6312 w 2002"/>
                  <a:gd name="T7" fmla="*/ 10045 h 789"/>
                  <a:gd name="T8" fmla="*/ 7934 w 2002"/>
                  <a:gd name="T9" fmla="*/ 9863 h 789"/>
                  <a:gd name="T10" fmla="*/ 8459 w 2002"/>
                  <a:gd name="T11" fmla="*/ 9417 h 789"/>
                  <a:gd name="T12" fmla="*/ 9056 w 2002"/>
                  <a:gd name="T13" fmla="*/ 8824 h 789"/>
                  <a:gd name="T14" fmla="*/ 9581 w 2002"/>
                  <a:gd name="T15" fmla="*/ 7976 h 789"/>
                  <a:gd name="T16" fmla="*/ 10819 w 2002"/>
                  <a:gd name="T17" fmla="*/ 7964 h 789"/>
                  <a:gd name="T18" fmla="*/ 11454 w 2002"/>
                  <a:gd name="T19" fmla="*/ 7132 h 789"/>
                  <a:gd name="T20" fmla="*/ 12085 w 2002"/>
                  <a:gd name="T21" fmla="*/ 7239 h 789"/>
                  <a:gd name="T22" fmla="*/ 12470 w 2002"/>
                  <a:gd name="T23" fmla="*/ 6435 h 789"/>
                  <a:gd name="T24" fmla="*/ 13419 w 2002"/>
                  <a:gd name="T25" fmla="*/ 5883 h 789"/>
                  <a:gd name="T26" fmla="*/ 14853 w 2002"/>
                  <a:gd name="T27" fmla="*/ 5698 h 789"/>
                  <a:gd name="T28" fmla="*/ 16266 w 2002"/>
                  <a:gd name="T29" fmla="*/ 5642 h 789"/>
                  <a:gd name="T30" fmla="*/ 17844 w 2002"/>
                  <a:gd name="T31" fmla="*/ 5448 h 789"/>
                  <a:gd name="T32" fmla="*/ 18519 w 2002"/>
                  <a:gd name="T33" fmla="*/ 4744 h 789"/>
                  <a:gd name="T34" fmla="*/ 19322 w 2002"/>
                  <a:gd name="T35" fmla="*/ 3716 h 789"/>
                  <a:gd name="T36" fmla="*/ 19785 w 2002"/>
                  <a:gd name="T37" fmla="*/ 2981 h 789"/>
                  <a:gd name="T38" fmla="*/ 19953 w 2002"/>
                  <a:gd name="T39" fmla="*/ 1966 h 789"/>
                  <a:gd name="T40" fmla="*/ 22022 w 2002"/>
                  <a:gd name="T41" fmla="*/ 2070 h 789"/>
                  <a:gd name="T42" fmla="*/ 22865 w 2002"/>
                  <a:gd name="T43" fmla="*/ 2003 h 789"/>
                  <a:gd name="T44" fmla="*/ 23328 w 2002"/>
                  <a:gd name="T45" fmla="*/ 1791 h 789"/>
                  <a:gd name="T46" fmla="*/ 23475 w 2002"/>
                  <a:gd name="T47" fmla="*/ 1791 h 789"/>
                  <a:gd name="T48" fmla="*/ 25438 w 2002"/>
                  <a:gd name="T49" fmla="*/ 2032 h 789"/>
                  <a:gd name="T50" fmla="*/ 26387 w 2002"/>
                  <a:gd name="T51" fmla="*/ 2216 h 789"/>
                  <a:gd name="T52" fmla="*/ 24762 w 2002"/>
                  <a:gd name="T53" fmla="*/ 524 h 789"/>
                  <a:gd name="T54" fmla="*/ 23116 w 2002"/>
                  <a:gd name="T55" fmla="*/ 591 h 789"/>
                  <a:gd name="T56" fmla="*/ 19785 w 2002"/>
                  <a:gd name="T57" fmla="*/ 425 h 789"/>
                  <a:gd name="T58" fmla="*/ 18413 w 2002"/>
                  <a:gd name="T59" fmla="*/ 1056 h 789"/>
                  <a:gd name="T60" fmla="*/ 17728 w 2002"/>
                  <a:gd name="T61" fmla="*/ 1925 h 789"/>
                  <a:gd name="T62" fmla="*/ 17676 w 2002"/>
                  <a:gd name="T63" fmla="*/ 4354 h 789"/>
                  <a:gd name="T64" fmla="*/ 15607 w 2002"/>
                  <a:gd name="T65" fmla="*/ 4444 h 789"/>
                  <a:gd name="T66" fmla="*/ 15210 w 2002"/>
                  <a:gd name="T67" fmla="*/ 4706 h 789"/>
                  <a:gd name="T68" fmla="*/ 13419 w 2002"/>
                  <a:gd name="T69" fmla="*/ 4810 h 789"/>
                  <a:gd name="T70" fmla="*/ 11834 w 2002"/>
                  <a:gd name="T71" fmla="*/ 5301 h 789"/>
                  <a:gd name="T72" fmla="*/ 11166 w 2002"/>
                  <a:gd name="T73" fmla="*/ 6116 h 789"/>
                  <a:gd name="T74" fmla="*/ 9978 w 2002"/>
                  <a:gd name="T75" fmla="*/ 5826 h 789"/>
                  <a:gd name="T76" fmla="*/ 9056 w 2002"/>
                  <a:gd name="T77" fmla="*/ 6570 h 789"/>
                  <a:gd name="T78" fmla="*/ 8565 w 2002"/>
                  <a:gd name="T79" fmla="*/ 7201 h 789"/>
                  <a:gd name="T80" fmla="*/ 7790 w 2002"/>
                  <a:gd name="T81" fmla="*/ 8188 h 789"/>
                  <a:gd name="T82" fmla="*/ 7238 w 2002"/>
                  <a:gd name="T83" fmla="*/ 8864 h 789"/>
                  <a:gd name="T84" fmla="*/ 5402 w 2002"/>
                  <a:gd name="T85" fmla="*/ 8533 h 789"/>
                  <a:gd name="T86" fmla="*/ 4035 w 2002"/>
                  <a:gd name="T87" fmla="*/ 9204 h 789"/>
                  <a:gd name="T88" fmla="*/ 3085 w 2002"/>
                  <a:gd name="T89" fmla="*/ 8963 h 789"/>
                  <a:gd name="T90" fmla="*/ 2138 w 2002"/>
                  <a:gd name="T91" fmla="*/ 8824 h 789"/>
                  <a:gd name="T92" fmla="*/ 765 w 2002"/>
                  <a:gd name="T93" fmla="*/ 9029 h 789"/>
                  <a:gd name="T94" fmla="*/ 172 w 2002"/>
                  <a:gd name="T95" fmla="*/ 9521 h 78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002"/>
                  <a:gd name="T145" fmla="*/ 0 h 789"/>
                  <a:gd name="T146" fmla="*/ 2002 w 2002"/>
                  <a:gd name="T147" fmla="*/ 789 h 78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002" h="789">
                    <a:moveTo>
                      <a:pt x="39" y="760"/>
                    </a:moveTo>
                    <a:cubicBezTo>
                      <a:pt x="69" y="760"/>
                      <a:pt x="69" y="760"/>
                      <a:pt x="69" y="760"/>
                    </a:cubicBezTo>
                    <a:cubicBezTo>
                      <a:pt x="69" y="760"/>
                      <a:pt x="77" y="781"/>
                      <a:pt x="98" y="781"/>
                    </a:cubicBezTo>
                    <a:cubicBezTo>
                      <a:pt x="119" y="781"/>
                      <a:pt x="95" y="776"/>
                      <a:pt x="119" y="781"/>
                    </a:cubicBezTo>
                    <a:cubicBezTo>
                      <a:pt x="143" y="786"/>
                      <a:pt x="125" y="789"/>
                      <a:pt x="143" y="786"/>
                    </a:cubicBezTo>
                    <a:cubicBezTo>
                      <a:pt x="162" y="784"/>
                      <a:pt x="135" y="784"/>
                      <a:pt x="183" y="773"/>
                    </a:cubicBezTo>
                    <a:cubicBezTo>
                      <a:pt x="231" y="762"/>
                      <a:pt x="202" y="762"/>
                      <a:pt x="242" y="762"/>
                    </a:cubicBezTo>
                    <a:cubicBezTo>
                      <a:pt x="282" y="762"/>
                      <a:pt x="317" y="762"/>
                      <a:pt x="317" y="762"/>
                    </a:cubicBezTo>
                    <a:cubicBezTo>
                      <a:pt x="317" y="762"/>
                      <a:pt x="346" y="765"/>
                      <a:pt x="354" y="768"/>
                    </a:cubicBezTo>
                    <a:cubicBezTo>
                      <a:pt x="362" y="770"/>
                      <a:pt x="341" y="768"/>
                      <a:pt x="373" y="770"/>
                    </a:cubicBezTo>
                    <a:cubicBezTo>
                      <a:pt x="405" y="773"/>
                      <a:pt x="383" y="784"/>
                      <a:pt x="431" y="773"/>
                    </a:cubicBezTo>
                    <a:cubicBezTo>
                      <a:pt x="479" y="762"/>
                      <a:pt x="461" y="768"/>
                      <a:pt x="479" y="762"/>
                    </a:cubicBezTo>
                    <a:cubicBezTo>
                      <a:pt x="498" y="757"/>
                      <a:pt x="522" y="747"/>
                      <a:pt x="533" y="748"/>
                    </a:cubicBezTo>
                    <a:cubicBezTo>
                      <a:pt x="543" y="749"/>
                      <a:pt x="519" y="745"/>
                      <a:pt x="554" y="748"/>
                    </a:cubicBezTo>
                    <a:cubicBezTo>
                      <a:pt x="589" y="752"/>
                      <a:pt x="586" y="745"/>
                      <a:pt x="602" y="748"/>
                    </a:cubicBezTo>
                    <a:cubicBezTo>
                      <a:pt x="618" y="752"/>
                      <a:pt x="618" y="761"/>
                      <a:pt x="626" y="748"/>
                    </a:cubicBezTo>
                    <a:cubicBezTo>
                      <a:pt x="634" y="736"/>
                      <a:pt x="626" y="757"/>
                      <a:pt x="634" y="736"/>
                    </a:cubicBezTo>
                    <a:cubicBezTo>
                      <a:pt x="642" y="714"/>
                      <a:pt x="642" y="714"/>
                      <a:pt x="642" y="714"/>
                    </a:cubicBezTo>
                    <a:cubicBezTo>
                      <a:pt x="642" y="714"/>
                      <a:pt x="653" y="704"/>
                      <a:pt x="655" y="696"/>
                    </a:cubicBezTo>
                    <a:cubicBezTo>
                      <a:pt x="658" y="688"/>
                      <a:pt x="629" y="706"/>
                      <a:pt x="658" y="688"/>
                    </a:cubicBezTo>
                    <a:cubicBezTo>
                      <a:pt x="687" y="669"/>
                      <a:pt x="677" y="690"/>
                      <a:pt x="687" y="669"/>
                    </a:cubicBezTo>
                    <a:cubicBezTo>
                      <a:pt x="698" y="648"/>
                      <a:pt x="695" y="648"/>
                      <a:pt x="701" y="634"/>
                    </a:cubicBezTo>
                    <a:cubicBezTo>
                      <a:pt x="706" y="621"/>
                      <a:pt x="706" y="621"/>
                      <a:pt x="706" y="621"/>
                    </a:cubicBezTo>
                    <a:cubicBezTo>
                      <a:pt x="706" y="621"/>
                      <a:pt x="706" y="600"/>
                      <a:pt x="727" y="605"/>
                    </a:cubicBezTo>
                    <a:cubicBezTo>
                      <a:pt x="749" y="610"/>
                      <a:pt x="719" y="610"/>
                      <a:pt x="749" y="610"/>
                    </a:cubicBezTo>
                    <a:cubicBezTo>
                      <a:pt x="778" y="610"/>
                      <a:pt x="751" y="610"/>
                      <a:pt x="778" y="610"/>
                    </a:cubicBezTo>
                    <a:cubicBezTo>
                      <a:pt x="805" y="610"/>
                      <a:pt x="807" y="627"/>
                      <a:pt x="821" y="604"/>
                    </a:cubicBezTo>
                    <a:cubicBezTo>
                      <a:pt x="834" y="581"/>
                      <a:pt x="834" y="581"/>
                      <a:pt x="834" y="581"/>
                    </a:cubicBezTo>
                    <a:cubicBezTo>
                      <a:pt x="834" y="581"/>
                      <a:pt x="821" y="562"/>
                      <a:pt x="834" y="554"/>
                    </a:cubicBezTo>
                    <a:cubicBezTo>
                      <a:pt x="847" y="546"/>
                      <a:pt x="861" y="541"/>
                      <a:pt x="869" y="541"/>
                    </a:cubicBezTo>
                    <a:cubicBezTo>
                      <a:pt x="877" y="541"/>
                      <a:pt x="877" y="541"/>
                      <a:pt x="877" y="541"/>
                    </a:cubicBezTo>
                    <a:cubicBezTo>
                      <a:pt x="877" y="541"/>
                      <a:pt x="882" y="533"/>
                      <a:pt x="893" y="541"/>
                    </a:cubicBezTo>
                    <a:cubicBezTo>
                      <a:pt x="903" y="549"/>
                      <a:pt x="909" y="554"/>
                      <a:pt x="917" y="549"/>
                    </a:cubicBezTo>
                    <a:cubicBezTo>
                      <a:pt x="925" y="544"/>
                      <a:pt x="930" y="537"/>
                      <a:pt x="930" y="537"/>
                    </a:cubicBezTo>
                    <a:cubicBezTo>
                      <a:pt x="930" y="537"/>
                      <a:pt x="919" y="528"/>
                      <a:pt x="930" y="514"/>
                    </a:cubicBezTo>
                    <a:cubicBezTo>
                      <a:pt x="941" y="501"/>
                      <a:pt x="933" y="493"/>
                      <a:pt x="946" y="488"/>
                    </a:cubicBezTo>
                    <a:cubicBezTo>
                      <a:pt x="959" y="482"/>
                      <a:pt x="941" y="488"/>
                      <a:pt x="959" y="482"/>
                    </a:cubicBezTo>
                    <a:cubicBezTo>
                      <a:pt x="978" y="477"/>
                      <a:pt x="997" y="466"/>
                      <a:pt x="997" y="466"/>
                    </a:cubicBezTo>
                    <a:cubicBezTo>
                      <a:pt x="997" y="466"/>
                      <a:pt x="1010" y="445"/>
                      <a:pt x="1018" y="446"/>
                    </a:cubicBezTo>
                    <a:cubicBezTo>
                      <a:pt x="1026" y="448"/>
                      <a:pt x="1021" y="458"/>
                      <a:pt x="1042" y="446"/>
                    </a:cubicBezTo>
                    <a:cubicBezTo>
                      <a:pt x="1063" y="434"/>
                      <a:pt x="1058" y="432"/>
                      <a:pt x="1079" y="432"/>
                    </a:cubicBezTo>
                    <a:cubicBezTo>
                      <a:pt x="1101" y="432"/>
                      <a:pt x="1106" y="426"/>
                      <a:pt x="1127" y="432"/>
                    </a:cubicBezTo>
                    <a:cubicBezTo>
                      <a:pt x="1149" y="437"/>
                      <a:pt x="1165" y="424"/>
                      <a:pt x="1173" y="429"/>
                    </a:cubicBezTo>
                    <a:cubicBezTo>
                      <a:pt x="1181" y="434"/>
                      <a:pt x="1178" y="435"/>
                      <a:pt x="1197" y="428"/>
                    </a:cubicBezTo>
                    <a:cubicBezTo>
                      <a:pt x="1215" y="421"/>
                      <a:pt x="1218" y="438"/>
                      <a:pt x="1234" y="428"/>
                    </a:cubicBezTo>
                    <a:cubicBezTo>
                      <a:pt x="1250" y="418"/>
                      <a:pt x="1247" y="437"/>
                      <a:pt x="1269" y="426"/>
                    </a:cubicBezTo>
                    <a:cubicBezTo>
                      <a:pt x="1290" y="416"/>
                      <a:pt x="1314" y="413"/>
                      <a:pt x="1325" y="413"/>
                    </a:cubicBezTo>
                    <a:cubicBezTo>
                      <a:pt x="1335" y="413"/>
                      <a:pt x="1341" y="416"/>
                      <a:pt x="1354" y="413"/>
                    </a:cubicBezTo>
                    <a:cubicBezTo>
                      <a:pt x="1367" y="410"/>
                      <a:pt x="1370" y="432"/>
                      <a:pt x="1378" y="413"/>
                    </a:cubicBezTo>
                    <a:cubicBezTo>
                      <a:pt x="1386" y="394"/>
                      <a:pt x="1383" y="397"/>
                      <a:pt x="1391" y="384"/>
                    </a:cubicBezTo>
                    <a:cubicBezTo>
                      <a:pt x="1399" y="370"/>
                      <a:pt x="1394" y="384"/>
                      <a:pt x="1405" y="360"/>
                    </a:cubicBezTo>
                    <a:cubicBezTo>
                      <a:pt x="1415" y="336"/>
                      <a:pt x="1405" y="341"/>
                      <a:pt x="1423" y="320"/>
                    </a:cubicBezTo>
                    <a:cubicBezTo>
                      <a:pt x="1442" y="298"/>
                      <a:pt x="1418" y="314"/>
                      <a:pt x="1442" y="298"/>
                    </a:cubicBezTo>
                    <a:cubicBezTo>
                      <a:pt x="1466" y="282"/>
                      <a:pt x="1442" y="298"/>
                      <a:pt x="1466" y="282"/>
                    </a:cubicBezTo>
                    <a:cubicBezTo>
                      <a:pt x="1490" y="266"/>
                      <a:pt x="1485" y="280"/>
                      <a:pt x="1490" y="266"/>
                    </a:cubicBezTo>
                    <a:cubicBezTo>
                      <a:pt x="1495" y="253"/>
                      <a:pt x="1501" y="237"/>
                      <a:pt x="1501" y="237"/>
                    </a:cubicBezTo>
                    <a:cubicBezTo>
                      <a:pt x="1501" y="237"/>
                      <a:pt x="1498" y="237"/>
                      <a:pt x="1501" y="226"/>
                    </a:cubicBezTo>
                    <a:cubicBezTo>
                      <a:pt x="1503" y="216"/>
                      <a:pt x="1503" y="216"/>
                      <a:pt x="1503" y="216"/>
                    </a:cubicBezTo>
                    <a:cubicBezTo>
                      <a:pt x="1514" y="178"/>
                      <a:pt x="1514" y="178"/>
                      <a:pt x="1514" y="178"/>
                    </a:cubicBezTo>
                    <a:cubicBezTo>
                      <a:pt x="1514" y="149"/>
                      <a:pt x="1514" y="149"/>
                      <a:pt x="1514" y="149"/>
                    </a:cubicBezTo>
                    <a:cubicBezTo>
                      <a:pt x="1514" y="149"/>
                      <a:pt x="1541" y="136"/>
                      <a:pt x="1578" y="136"/>
                    </a:cubicBezTo>
                    <a:cubicBezTo>
                      <a:pt x="1615" y="136"/>
                      <a:pt x="1642" y="146"/>
                      <a:pt x="1642" y="146"/>
                    </a:cubicBezTo>
                    <a:cubicBezTo>
                      <a:pt x="1642" y="146"/>
                      <a:pt x="1653" y="157"/>
                      <a:pt x="1671" y="157"/>
                    </a:cubicBezTo>
                    <a:cubicBezTo>
                      <a:pt x="1690" y="157"/>
                      <a:pt x="1674" y="157"/>
                      <a:pt x="1690" y="157"/>
                    </a:cubicBezTo>
                    <a:cubicBezTo>
                      <a:pt x="1706" y="157"/>
                      <a:pt x="1703" y="152"/>
                      <a:pt x="1719" y="152"/>
                    </a:cubicBezTo>
                    <a:cubicBezTo>
                      <a:pt x="1735" y="152"/>
                      <a:pt x="1714" y="154"/>
                      <a:pt x="1735" y="152"/>
                    </a:cubicBezTo>
                    <a:cubicBezTo>
                      <a:pt x="1753" y="149"/>
                      <a:pt x="1758" y="140"/>
                      <a:pt x="1765" y="137"/>
                    </a:cubicBezTo>
                    <a:cubicBezTo>
                      <a:pt x="1758" y="137"/>
                      <a:pt x="1762" y="137"/>
                      <a:pt x="1766" y="136"/>
                    </a:cubicBezTo>
                    <a:cubicBezTo>
                      <a:pt x="1767" y="136"/>
                      <a:pt x="1768" y="136"/>
                      <a:pt x="1770" y="136"/>
                    </a:cubicBezTo>
                    <a:cubicBezTo>
                      <a:pt x="1774" y="136"/>
                      <a:pt x="1770" y="136"/>
                      <a:pt x="1766" y="136"/>
                    </a:cubicBezTo>
                    <a:cubicBezTo>
                      <a:pt x="1766" y="137"/>
                      <a:pt x="1766" y="137"/>
                      <a:pt x="1765" y="137"/>
                    </a:cubicBezTo>
                    <a:cubicBezTo>
                      <a:pt x="1768" y="136"/>
                      <a:pt x="1773" y="136"/>
                      <a:pt x="1781" y="136"/>
                    </a:cubicBezTo>
                    <a:cubicBezTo>
                      <a:pt x="1823" y="133"/>
                      <a:pt x="1831" y="136"/>
                      <a:pt x="1847" y="136"/>
                    </a:cubicBezTo>
                    <a:cubicBezTo>
                      <a:pt x="1863" y="136"/>
                      <a:pt x="1874" y="134"/>
                      <a:pt x="1874" y="134"/>
                    </a:cubicBezTo>
                    <a:cubicBezTo>
                      <a:pt x="1874" y="134"/>
                      <a:pt x="1919" y="154"/>
                      <a:pt x="1930" y="154"/>
                    </a:cubicBezTo>
                    <a:cubicBezTo>
                      <a:pt x="1941" y="154"/>
                      <a:pt x="1919" y="152"/>
                      <a:pt x="1941" y="154"/>
                    </a:cubicBezTo>
                    <a:cubicBezTo>
                      <a:pt x="1962" y="157"/>
                      <a:pt x="1989" y="162"/>
                      <a:pt x="1989" y="162"/>
                    </a:cubicBezTo>
                    <a:cubicBezTo>
                      <a:pt x="1989" y="162"/>
                      <a:pt x="1983" y="168"/>
                      <a:pt x="2002" y="168"/>
                    </a:cubicBezTo>
                    <a:cubicBezTo>
                      <a:pt x="2002" y="149"/>
                      <a:pt x="2002" y="149"/>
                      <a:pt x="2002" y="149"/>
                    </a:cubicBezTo>
                    <a:cubicBezTo>
                      <a:pt x="2002" y="149"/>
                      <a:pt x="1941" y="64"/>
                      <a:pt x="1917" y="58"/>
                    </a:cubicBezTo>
                    <a:cubicBezTo>
                      <a:pt x="1893" y="53"/>
                      <a:pt x="1903" y="50"/>
                      <a:pt x="1879" y="40"/>
                    </a:cubicBezTo>
                    <a:cubicBezTo>
                      <a:pt x="1855" y="29"/>
                      <a:pt x="1866" y="32"/>
                      <a:pt x="1829" y="17"/>
                    </a:cubicBezTo>
                    <a:cubicBezTo>
                      <a:pt x="1791" y="3"/>
                      <a:pt x="1818" y="18"/>
                      <a:pt x="1773" y="21"/>
                    </a:cubicBezTo>
                    <a:cubicBezTo>
                      <a:pt x="1727" y="24"/>
                      <a:pt x="1773" y="21"/>
                      <a:pt x="1754" y="45"/>
                    </a:cubicBezTo>
                    <a:cubicBezTo>
                      <a:pt x="1735" y="69"/>
                      <a:pt x="1701" y="72"/>
                      <a:pt x="1655" y="64"/>
                    </a:cubicBezTo>
                    <a:cubicBezTo>
                      <a:pt x="1610" y="56"/>
                      <a:pt x="1642" y="64"/>
                      <a:pt x="1629" y="64"/>
                    </a:cubicBezTo>
                    <a:cubicBezTo>
                      <a:pt x="1615" y="64"/>
                      <a:pt x="1615" y="64"/>
                      <a:pt x="1501" y="32"/>
                    </a:cubicBezTo>
                    <a:cubicBezTo>
                      <a:pt x="1386" y="0"/>
                      <a:pt x="1501" y="32"/>
                      <a:pt x="1474" y="32"/>
                    </a:cubicBezTo>
                    <a:cubicBezTo>
                      <a:pt x="1447" y="32"/>
                      <a:pt x="1458" y="42"/>
                      <a:pt x="1458" y="42"/>
                    </a:cubicBezTo>
                    <a:cubicBezTo>
                      <a:pt x="1458" y="42"/>
                      <a:pt x="1423" y="69"/>
                      <a:pt x="1397" y="80"/>
                    </a:cubicBezTo>
                    <a:cubicBezTo>
                      <a:pt x="1370" y="90"/>
                      <a:pt x="1397" y="80"/>
                      <a:pt x="1362" y="96"/>
                    </a:cubicBezTo>
                    <a:cubicBezTo>
                      <a:pt x="1327" y="112"/>
                      <a:pt x="1362" y="96"/>
                      <a:pt x="1346" y="104"/>
                    </a:cubicBezTo>
                    <a:cubicBezTo>
                      <a:pt x="1330" y="112"/>
                      <a:pt x="1354" y="120"/>
                      <a:pt x="1345" y="146"/>
                    </a:cubicBezTo>
                    <a:cubicBezTo>
                      <a:pt x="1335" y="173"/>
                      <a:pt x="1351" y="181"/>
                      <a:pt x="1344" y="208"/>
                    </a:cubicBezTo>
                    <a:cubicBezTo>
                      <a:pt x="1336" y="234"/>
                      <a:pt x="1351" y="234"/>
                      <a:pt x="1341" y="269"/>
                    </a:cubicBezTo>
                    <a:cubicBezTo>
                      <a:pt x="1330" y="304"/>
                      <a:pt x="1351" y="293"/>
                      <a:pt x="1341" y="330"/>
                    </a:cubicBezTo>
                    <a:cubicBezTo>
                      <a:pt x="1330" y="368"/>
                      <a:pt x="1311" y="341"/>
                      <a:pt x="1290" y="334"/>
                    </a:cubicBezTo>
                    <a:cubicBezTo>
                      <a:pt x="1269" y="326"/>
                      <a:pt x="1269" y="333"/>
                      <a:pt x="1213" y="334"/>
                    </a:cubicBezTo>
                    <a:cubicBezTo>
                      <a:pt x="1195" y="334"/>
                      <a:pt x="1187" y="335"/>
                      <a:pt x="1184" y="337"/>
                    </a:cubicBezTo>
                    <a:cubicBezTo>
                      <a:pt x="1192" y="343"/>
                      <a:pt x="1177" y="340"/>
                      <a:pt x="1184" y="337"/>
                    </a:cubicBezTo>
                    <a:cubicBezTo>
                      <a:pt x="1184" y="337"/>
                      <a:pt x="1184" y="336"/>
                      <a:pt x="1183" y="336"/>
                    </a:cubicBezTo>
                    <a:cubicBezTo>
                      <a:pt x="1170" y="326"/>
                      <a:pt x="1170" y="349"/>
                      <a:pt x="1154" y="357"/>
                    </a:cubicBezTo>
                    <a:cubicBezTo>
                      <a:pt x="1138" y="365"/>
                      <a:pt x="1141" y="360"/>
                      <a:pt x="1119" y="370"/>
                    </a:cubicBezTo>
                    <a:cubicBezTo>
                      <a:pt x="1098" y="381"/>
                      <a:pt x="1103" y="378"/>
                      <a:pt x="1082" y="381"/>
                    </a:cubicBezTo>
                    <a:cubicBezTo>
                      <a:pt x="1082" y="381"/>
                      <a:pt x="1042" y="373"/>
                      <a:pt x="1018" y="365"/>
                    </a:cubicBezTo>
                    <a:cubicBezTo>
                      <a:pt x="994" y="357"/>
                      <a:pt x="1007" y="352"/>
                      <a:pt x="1002" y="341"/>
                    </a:cubicBezTo>
                    <a:cubicBezTo>
                      <a:pt x="997" y="330"/>
                      <a:pt x="986" y="341"/>
                      <a:pt x="986" y="341"/>
                    </a:cubicBezTo>
                    <a:cubicBezTo>
                      <a:pt x="986" y="341"/>
                      <a:pt x="986" y="341"/>
                      <a:pt x="898" y="402"/>
                    </a:cubicBezTo>
                    <a:cubicBezTo>
                      <a:pt x="810" y="464"/>
                      <a:pt x="898" y="402"/>
                      <a:pt x="882" y="429"/>
                    </a:cubicBezTo>
                    <a:cubicBezTo>
                      <a:pt x="866" y="456"/>
                      <a:pt x="882" y="429"/>
                      <a:pt x="871" y="435"/>
                    </a:cubicBezTo>
                    <a:cubicBezTo>
                      <a:pt x="861" y="441"/>
                      <a:pt x="863" y="448"/>
                      <a:pt x="847" y="464"/>
                    </a:cubicBezTo>
                    <a:cubicBezTo>
                      <a:pt x="831" y="480"/>
                      <a:pt x="847" y="464"/>
                      <a:pt x="829" y="466"/>
                    </a:cubicBezTo>
                    <a:cubicBezTo>
                      <a:pt x="810" y="469"/>
                      <a:pt x="802" y="458"/>
                      <a:pt x="794" y="442"/>
                    </a:cubicBezTo>
                    <a:cubicBezTo>
                      <a:pt x="786" y="426"/>
                      <a:pt x="775" y="442"/>
                      <a:pt x="757" y="442"/>
                    </a:cubicBezTo>
                    <a:cubicBezTo>
                      <a:pt x="738" y="442"/>
                      <a:pt x="757" y="442"/>
                      <a:pt x="738" y="445"/>
                    </a:cubicBezTo>
                    <a:cubicBezTo>
                      <a:pt x="719" y="448"/>
                      <a:pt x="725" y="453"/>
                      <a:pt x="687" y="472"/>
                    </a:cubicBezTo>
                    <a:cubicBezTo>
                      <a:pt x="650" y="490"/>
                      <a:pt x="693" y="485"/>
                      <a:pt x="687" y="498"/>
                    </a:cubicBezTo>
                    <a:cubicBezTo>
                      <a:pt x="682" y="512"/>
                      <a:pt x="687" y="520"/>
                      <a:pt x="687" y="520"/>
                    </a:cubicBezTo>
                    <a:cubicBezTo>
                      <a:pt x="687" y="520"/>
                      <a:pt x="687" y="520"/>
                      <a:pt x="666" y="530"/>
                    </a:cubicBezTo>
                    <a:cubicBezTo>
                      <a:pt x="645" y="541"/>
                      <a:pt x="666" y="530"/>
                      <a:pt x="650" y="546"/>
                    </a:cubicBezTo>
                    <a:cubicBezTo>
                      <a:pt x="634" y="562"/>
                      <a:pt x="639" y="544"/>
                      <a:pt x="629" y="546"/>
                    </a:cubicBezTo>
                    <a:cubicBezTo>
                      <a:pt x="618" y="549"/>
                      <a:pt x="621" y="557"/>
                      <a:pt x="608" y="573"/>
                    </a:cubicBezTo>
                    <a:cubicBezTo>
                      <a:pt x="596" y="589"/>
                      <a:pt x="602" y="592"/>
                      <a:pt x="591" y="621"/>
                    </a:cubicBezTo>
                    <a:cubicBezTo>
                      <a:pt x="581" y="650"/>
                      <a:pt x="591" y="621"/>
                      <a:pt x="605" y="671"/>
                    </a:cubicBezTo>
                    <a:cubicBezTo>
                      <a:pt x="618" y="722"/>
                      <a:pt x="591" y="671"/>
                      <a:pt x="591" y="671"/>
                    </a:cubicBezTo>
                    <a:cubicBezTo>
                      <a:pt x="591" y="671"/>
                      <a:pt x="562" y="677"/>
                      <a:pt x="549" y="672"/>
                    </a:cubicBezTo>
                    <a:cubicBezTo>
                      <a:pt x="535" y="666"/>
                      <a:pt x="549" y="672"/>
                      <a:pt x="519" y="671"/>
                    </a:cubicBezTo>
                    <a:cubicBezTo>
                      <a:pt x="490" y="671"/>
                      <a:pt x="479" y="626"/>
                      <a:pt x="463" y="626"/>
                    </a:cubicBezTo>
                    <a:cubicBezTo>
                      <a:pt x="447" y="626"/>
                      <a:pt x="463" y="626"/>
                      <a:pt x="410" y="647"/>
                    </a:cubicBezTo>
                    <a:cubicBezTo>
                      <a:pt x="357" y="668"/>
                      <a:pt x="399" y="650"/>
                      <a:pt x="381" y="661"/>
                    </a:cubicBezTo>
                    <a:cubicBezTo>
                      <a:pt x="362" y="672"/>
                      <a:pt x="370" y="666"/>
                      <a:pt x="341" y="688"/>
                    </a:cubicBezTo>
                    <a:cubicBezTo>
                      <a:pt x="311" y="709"/>
                      <a:pt x="341" y="688"/>
                      <a:pt x="306" y="698"/>
                    </a:cubicBezTo>
                    <a:cubicBezTo>
                      <a:pt x="271" y="709"/>
                      <a:pt x="279" y="701"/>
                      <a:pt x="266" y="713"/>
                    </a:cubicBezTo>
                    <a:cubicBezTo>
                      <a:pt x="253" y="725"/>
                      <a:pt x="255" y="706"/>
                      <a:pt x="239" y="693"/>
                    </a:cubicBezTo>
                    <a:cubicBezTo>
                      <a:pt x="223" y="680"/>
                      <a:pt x="239" y="693"/>
                      <a:pt x="234" y="680"/>
                    </a:cubicBezTo>
                    <a:cubicBezTo>
                      <a:pt x="229" y="667"/>
                      <a:pt x="229" y="666"/>
                      <a:pt x="223" y="653"/>
                    </a:cubicBezTo>
                    <a:cubicBezTo>
                      <a:pt x="218" y="640"/>
                      <a:pt x="202" y="653"/>
                      <a:pt x="202" y="653"/>
                    </a:cubicBezTo>
                    <a:cubicBezTo>
                      <a:pt x="202" y="653"/>
                      <a:pt x="202" y="653"/>
                      <a:pt x="162" y="669"/>
                    </a:cubicBezTo>
                    <a:cubicBezTo>
                      <a:pt x="122" y="685"/>
                      <a:pt x="162" y="669"/>
                      <a:pt x="141" y="694"/>
                    </a:cubicBezTo>
                    <a:cubicBezTo>
                      <a:pt x="119" y="720"/>
                      <a:pt x="114" y="712"/>
                      <a:pt x="114" y="712"/>
                    </a:cubicBezTo>
                    <a:cubicBezTo>
                      <a:pt x="114" y="712"/>
                      <a:pt x="77" y="709"/>
                      <a:pt x="58" y="685"/>
                    </a:cubicBezTo>
                    <a:cubicBezTo>
                      <a:pt x="39" y="661"/>
                      <a:pt x="10" y="698"/>
                      <a:pt x="10" y="698"/>
                    </a:cubicBezTo>
                    <a:cubicBezTo>
                      <a:pt x="10" y="698"/>
                      <a:pt x="5" y="706"/>
                      <a:pt x="0" y="716"/>
                    </a:cubicBezTo>
                    <a:cubicBezTo>
                      <a:pt x="13" y="722"/>
                      <a:pt x="13" y="722"/>
                      <a:pt x="13" y="722"/>
                    </a:cubicBezTo>
                    <a:cubicBezTo>
                      <a:pt x="23" y="744"/>
                      <a:pt x="39" y="760"/>
                      <a:pt x="39" y="7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389" name="Group 37"/>
            <p:cNvGrpSpPr/>
            <p:nvPr/>
          </p:nvGrpSpPr>
          <p:grpSpPr bwMode="auto">
            <a:xfrm rot="-9792380">
              <a:off x="0" y="143095"/>
              <a:ext cx="1586378" cy="697146"/>
              <a:chOff x="0" y="0"/>
              <a:chExt cx="4790" cy="2105"/>
            </a:xfrm>
          </p:grpSpPr>
          <p:sp>
            <p:nvSpPr>
              <p:cNvPr id="14390" name="Freeform 38"/>
              <p:cNvSpPr>
                <a:spLocks noChangeArrowheads="1"/>
              </p:cNvSpPr>
              <p:nvPr/>
            </p:nvSpPr>
            <p:spPr bwMode="auto">
              <a:xfrm>
                <a:off x="2811" y="796"/>
                <a:ext cx="35" cy="15"/>
              </a:xfrm>
              <a:custGeom>
                <a:avLst/>
                <a:gdLst>
                  <a:gd name="T0" fmla="*/ 86 w 15"/>
                  <a:gd name="T1" fmla="*/ 0 h 6"/>
                  <a:gd name="T2" fmla="*/ 86 w 15"/>
                  <a:gd name="T3" fmla="*/ 0 h 6"/>
                  <a:gd name="T4" fmla="*/ 0 60000 65536"/>
                  <a:gd name="T5" fmla="*/ 0 60000 65536"/>
                  <a:gd name="T6" fmla="*/ 0 w 15"/>
                  <a:gd name="T7" fmla="*/ 0 h 6"/>
                  <a:gd name="T8" fmla="*/ 15 w 1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" h="6">
                    <a:moveTo>
                      <a:pt x="7" y="0"/>
                    </a:moveTo>
                    <a:cubicBezTo>
                      <a:pt x="0" y="3"/>
                      <a:pt x="15" y="6"/>
                      <a:pt x="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4391" name="Freeform 39"/>
              <p:cNvSpPr>
                <a:spLocks noChangeArrowheads="1"/>
              </p:cNvSpPr>
              <p:nvPr/>
            </p:nvSpPr>
            <p:spPr bwMode="auto">
              <a:xfrm>
                <a:off x="4202" y="322"/>
                <a:ext cx="19" cy="1"/>
              </a:xfrm>
              <a:custGeom>
                <a:avLst/>
                <a:gdLst>
                  <a:gd name="T0" fmla="*/ 57 w 8"/>
                  <a:gd name="T1" fmla="*/ 0 h 1"/>
                  <a:gd name="T2" fmla="*/ 0 w 8"/>
                  <a:gd name="T3" fmla="*/ 0 h 1"/>
                  <a:gd name="T4" fmla="*/ 57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4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4" y="0"/>
                      <a:pt x="8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4392" name="Freeform 40"/>
              <p:cNvSpPr>
                <a:spLocks noChangeArrowheads="1"/>
              </p:cNvSpPr>
              <p:nvPr/>
            </p:nvSpPr>
            <p:spPr bwMode="auto">
              <a:xfrm>
                <a:off x="4183" y="322"/>
                <a:ext cx="19" cy="2"/>
              </a:xfrm>
              <a:custGeom>
                <a:avLst/>
                <a:gdLst>
                  <a:gd name="T0" fmla="*/ 95 w 8"/>
                  <a:gd name="T1" fmla="*/ 8 h 1"/>
                  <a:gd name="T2" fmla="*/ 107 w 8"/>
                  <a:gd name="T3" fmla="*/ 0 h 1"/>
                  <a:gd name="T4" fmla="*/ 95 w 8"/>
                  <a:gd name="T5" fmla="*/ 8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7" y="1"/>
                    </a:moveTo>
                    <a:cubicBezTo>
                      <a:pt x="8" y="1"/>
                      <a:pt x="8" y="1"/>
                      <a:pt x="8" y="0"/>
                    </a:cubicBezTo>
                    <a:cubicBezTo>
                      <a:pt x="4" y="1"/>
                      <a:pt x="0" y="1"/>
                      <a:pt x="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4393" name="Freeform 41"/>
              <p:cNvSpPr>
                <a:spLocks noChangeArrowheads="1"/>
              </p:cNvSpPr>
              <p:nvPr/>
            </p:nvSpPr>
            <p:spPr bwMode="auto">
              <a:xfrm>
                <a:off x="0" y="315"/>
                <a:ext cx="4790" cy="1790"/>
              </a:xfrm>
              <a:custGeom>
                <a:avLst/>
                <a:gdLst>
                  <a:gd name="T0" fmla="*/ 26383 w 2028"/>
                  <a:gd name="T1" fmla="*/ 380 h 758"/>
                  <a:gd name="T2" fmla="*/ 25601 w 2028"/>
                  <a:gd name="T3" fmla="*/ 279 h 758"/>
                  <a:gd name="T4" fmla="*/ 24507 w 2028"/>
                  <a:gd name="T5" fmla="*/ 40 h 758"/>
                  <a:gd name="T6" fmla="*/ 23430 w 2028"/>
                  <a:gd name="T7" fmla="*/ 50 h 758"/>
                  <a:gd name="T8" fmla="*/ 22823 w 2028"/>
                  <a:gd name="T9" fmla="*/ 250 h 758"/>
                  <a:gd name="T10" fmla="*/ 22186 w 2028"/>
                  <a:gd name="T11" fmla="*/ 319 h 758"/>
                  <a:gd name="T12" fmla="*/ 20965 w 2028"/>
                  <a:gd name="T13" fmla="*/ 40 h 758"/>
                  <a:gd name="T14" fmla="*/ 20121 w 2028"/>
                  <a:gd name="T15" fmla="*/ 590 h 758"/>
                  <a:gd name="T16" fmla="*/ 19949 w 2028"/>
                  <a:gd name="T17" fmla="*/ 1228 h 758"/>
                  <a:gd name="T18" fmla="*/ 19805 w 2028"/>
                  <a:gd name="T19" fmla="*/ 1752 h 758"/>
                  <a:gd name="T20" fmla="*/ 19174 w 2028"/>
                  <a:gd name="T21" fmla="*/ 2175 h 758"/>
                  <a:gd name="T22" fmla="*/ 18683 w 2028"/>
                  <a:gd name="T23" fmla="*/ 2990 h 758"/>
                  <a:gd name="T24" fmla="*/ 18326 w 2028"/>
                  <a:gd name="T25" fmla="*/ 3686 h 758"/>
                  <a:gd name="T26" fmla="*/ 17629 w 2028"/>
                  <a:gd name="T27" fmla="*/ 3686 h 758"/>
                  <a:gd name="T28" fmla="*/ 16430 w 2028"/>
                  <a:gd name="T29" fmla="*/ 3887 h 758"/>
                  <a:gd name="T30" fmla="*/ 15627 w 2028"/>
                  <a:gd name="T31" fmla="*/ 3899 h 758"/>
                  <a:gd name="T32" fmla="*/ 14387 w 2028"/>
                  <a:gd name="T33" fmla="*/ 3937 h 758"/>
                  <a:gd name="T34" fmla="*/ 13583 w 2028"/>
                  <a:gd name="T35" fmla="*/ 4121 h 758"/>
                  <a:gd name="T36" fmla="*/ 12809 w 2028"/>
                  <a:gd name="T37" fmla="*/ 4595 h 758"/>
                  <a:gd name="T38" fmla="*/ 12424 w 2028"/>
                  <a:gd name="T39" fmla="*/ 5018 h 758"/>
                  <a:gd name="T40" fmla="*/ 12256 w 2028"/>
                  <a:gd name="T41" fmla="*/ 5476 h 758"/>
                  <a:gd name="T42" fmla="*/ 11727 w 2028"/>
                  <a:gd name="T43" fmla="*/ 5370 h 758"/>
                  <a:gd name="T44" fmla="*/ 11162 w 2028"/>
                  <a:gd name="T45" fmla="*/ 5542 h 758"/>
                  <a:gd name="T46" fmla="*/ 10990 w 2028"/>
                  <a:gd name="T47" fmla="*/ 6201 h 758"/>
                  <a:gd name="T48" fmla="*/ 10041 w 2028"/>
                  <a:gd name="T49" fmla="*/ 6279 h 758"/>
                  <a:gd name="T50" fmla="*/ 9474 w 2028"/>
                  <a:gd name="T51" fmla="*/ 6423 h 758"/>
                  <a:gd name="T52" fmla="*/ 9221 w 2028"/>
                  <a:gd name="T53" fmla="*/ 7061 h 758"/>
                  <a:gd name="T54" fmla="*/ 8803 w 2028"/>
                  <a:gd name="T55" fmla="*/ 7417 h 758"/>
                  <a:gd name="T56" fmla="*/ 8524 w 2028"/>
                  <a:gd name="T57" fmla="*/ 7942 h 758"/>
                  <a:gd name="T58" fmla="*/ 8106 w 2028"/>
                  <a:gd name="T59" fmla="*/ 8098 h 758"/>
                  <a:gd name="T60" fmla="*/ 7197 w 2028"/>
                  <a:gd name="T61" fmla="*/ 8098 h 758"/>
                  <a:gd name="T62" fmla="*/ 5853 w 2028"/>
                  <a:gd name="T63" fmla="*/ 8426 h 758"/>
                  <a:gd name="T64" fmla="*/ 4837 w 2028"/>
                  <a:gd name="T65" fmla="*/ 8364 h 758"/>
                  <a:gd name="T66" fmla="*/ 3359 w 2028"/>
                  <a:gd name="T67" fmla="*/ 8282 h 758"/>
                  <a:gd name="T68" fmla="*/ 2053 w 2028"/>
                  <a:gd name="T69" fmla="*/ 8598 h 758"/>
                  <a:gd name="T70" fmla="*/ 1462 w 2028"/>
                  <a:gd name="T71" fmla="*/ 8532 h 758"/>
                  <a:gd name="T72" fmla="*/ 687 w 2028"/>
                  <a:gd name="T73" fmla="*/ 8258 h 758"/>
                  <a:gd name="T74" fmla="*/ 172 w 2028"/>
                  <a:gd name="T75" fmla="*/ 7680 h 758"/>
                  <a:gd name="T76" fmla="*/ 28 w 2028"/>
                  <a:gd name="T77" fmla="*/ 8388 h 758"/>
                  <a:gd name="T78" fmla="*/ 1105 w 2028"/>
                  <a:gd name="T79" fmla="*/ 9335 h 758"/>
                  <a:gd name="T80" fmla="*/ 3085 w 2028"/>
                  <a:gd name="T81" fmla="*/ 9654 h 758"/>
                  <a:gd name="T82" fmla="*/ 4981 w 2028"/>
                  <a:gd name="T83" fmla="*/ 9743 h 758"/>
                  <a:gd name="T84" fmla="*/ 6415 w 2028"/>
                  <a:gd name="T85" fmla="*/ 9314 h 758"/>
                  <a:gd name="T86" fmla="*/ 7537 w 2028"/>
                  <a:gd name="T87" fmla="*/ 9625 h 758"/>
                  <a:gd name="T88" fmla="*/ 8590 w 2028"/>
                  <a:gd name="T89" fmla="*/ 9207 h 758"/>
                  <a:gd name="T90" fmla="*/ 8881 w 2028"/>
                  <a:gd name="T91" fmla="*/ 8704 h 758"/>
                  <a:gd name="T92" fmla="*/ 9578 w 2028"/>
                  <a:gd name="T93" fmla="*/ 7757 h 758"/>
                  <a:gd name="T94" fmla="*/ 10950 w 2028"/>
                  <a:gd name="T95" fmla="*/ 7479 h 758"/>
                  <a:gd name="T96" fmla="*/ 12424 w 2028"/>
                  <a:gd name="T97" fmla="*/ 7099 h 758"/>
                  <a:gd name="T98" fmla="*/ 13652 w 2028"/>
                  <a:gd name="T99" fmla="*/ 6636 h 758"/>
                  <a:gd name="T100" fmla="*/ 14493 w 2028"/>
                  <a:gd name="T101" fmla="*/ 5271 h 758"/>
                  <a:gd name="T102" fmla="*/ 15480 w 2028"/>
                  <a:gd name="T103" fmla="*/ 4673 h 758"/>
                  <a:gd name="T104" fmla="*/ 17736 w 2028"/>
                  <a:gd name="T105" fmla="*/ 4886 h 758"/>
                  <a:gd name="T106" fmla="*/ 19030 w 2028"/>
                  <a:gd name="T107" fmla="*/ 4277 h 758"/>
                  <a:gd name="T108" fmla="*/ 19765 w 2028"/>
                  <a:gd name="T109" fmla="*/ 3306 h 758"/>
                  <a:gd name="T110" fmla="*/ 21177 w 2028"/>
                  <a:gd name="T111" fmla="*/ 2737 h 758"/>
                  <a:gd name="T112" fmla="*/ 22124 w 2028"/>
                  <a:gd name="T113" fmla="*/ 2147 h 758"/>
                  <a:gd name="T114" fmla="*/ 22545 w 2028"/>
                  <a:gd name="T115" fmla="*/ 1540 h 758"/>
                  <a:gd name="T116" fmla="*/ 23598 w 2028"/>
                  <a:gd name="T117" fmla="*/ 1200 h 758"/>
                  <a:gd name="T118" fmla="*/ 24970 w 2028"/>
                  <a:gd name="T119" fmla="*/ 1159 h 758"/>
                  <a:gd name="T120" fmla="*/ 25814 w 2028"/>
                  <a:gd name="T121" fmla="*/ 775 h 758"/>
                  <a:gd name="T122" fmla="*/ 26548 w 2028"/>
                  <a:gd name="T123" fmla="*/ 463 h 75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028"/>
                  <a:gd name="T187" fmla="*/ 0 h 758"/>
                  <a:gd name="T188" fmla="*/ 2028 w 2028"/>
                  <a:gd name="T189" fmla="*/ 758 h 75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028" h="758">
                    <a:moveTo>
                      <a:pt x="2015" y="35"/>
                    </a:moveTo>
                    <a:cubicBezTo>
                      <a:pt x="1996" y="35"/>
                      <a:pt x="2002" y="29"/>
                      <a:pt x="2002" y="29"/>
                    </a:cubicBezTo>
                    <a:cubicBezTo>
                      <a:pt x="2002" y="29"/>
                      <a:pt x="1975" y="24"/>
                      <a:pt x="1954" y="21"/>
                    </a:cubicBezTo>
                    <a:cubicBezTo>
                      <a:pt x="1932" y="19"/>
                      <a:pt x="1954" y="21"/>
                      <a:pt x="1943" y="21"/>
                    </a:cubicBezTo>
                    <a:cubicBezTo>
                      <a:pt x="1932" y="21"/>
                      <a:pt x="1887" y="1"/>
                      <a:pt x="1887" y="1"/>
                    </a:cubicBezTo>
                    <a:cubicBezTo>
                      <a:pt x="1887" y="1"/>
                      <a:pt x="1876" y="3"/>
                      <a:pt x="1860" y="3"/>
                    </a:cubicBezTo>
                    <a:cubicBezTo>
                      <a:pt x="1844" y="3"/>
                      <a:pt x="1836" y="0"/>
                      <a:pt x="1794" y="3"/>
                    </a:cubicBezTo>
                    <a:cubicBezTo>
                      <a:pt x="1786" y="3"/>
                      <a:pt x="1781" y="3"/>
                      <a:pt x="1778" y="4"/>
                    </a:cubicBezTo>
                    <a:cubicBezTo>
                      <a:pt x="1771" y="7"/>
                      <a:pt x="1766" y="16"/>
                      <a:pt x="1748" y="19"/>
                    </a:cubicBezTo>
                    <a:cubicBezTo>
                      <a:pt x="1727" y="21"/>
                      <a:pt x="1748" y="19"/>
                      <a:pt x="1732" y="19"/>
                    </a:cubicBezTo>
                    <a:cubicBezTo>
                      <a:pt x="1716" y="19"/>
                      <a:pt x="1719" y="24"/>
                      <a:pt x="1703" y="24"/>
                    </a:cubicBezTo>
                    <a:cubicBezTo>
                      <a:pt x="1687" y="24"/>
                      <a:pt x="1703" y="24"/>
                      <a:pt x="1684" y="24"/>
                    </a:cubicBezTo>
                    <a:cubicBezTo>
                      <a:pt x="1666" y="24"/>
                      <a:pt x="1655" y="13"/>
                      <a:pt x="1655" y="13"/>
                    </a:cubicBezTo>
                    <a:cubicBezTo>
                      <a:pt x="1655" y="13"/>
                      <a:pt x="1628" y="3"/>
                      <a:pt x="1591" y="3"/>
                    </a:cubicBezTo>
                    <a:cubicBezTo>
                      <a:pt x="1554" y="3"/>
                      <a:pt x="1527" y="16"/>
                      <a:pt x="1527" y="16"/>
                    </a:cubicBezTo>
                    <a:cubicBezTo>
                      <a:pt x="1527" y="45"/>
                      <a:pt x="1527" y="45"/>
                      <a:pt x="1527" y="45"/>
                    </a:cubicBezTo>
                    <a:cubicBezTo>
                      <a:pt x="1516" y="83"/>
                      <a:pt x="1516" y="83"/>
                      <a:pt x="1516" y="83"/>
                    </a:cubicBezTo>
                    <a:cubicBezTo>
                      <a:pt x="1516" y="83"/>
                      <a:pt x="1516" y="83"/>
                      <a:pt x="1514" y="93"/>
                    </a:cubicBezTo>
                    <a:cubicBezTo>
                      <a:pt x="1511" y="104"/>
                      <a:pt x="1514" y="104"/>
                      <a:pt x="1514" y="104"/>
                    </a:cubicBezTo>
                    <a:cubicBezTo>
                      <a:pt x="1514" y="104"/>
                      <a:pt x="1508" y="120"/>
                      <a:pt x="1503" y="133"/>
                    </a:cubicBezTo>
                    <a:cubicBezTo>
                      <a:pt x="1498" y="147"/>
                      <a:pt x="1503" y="133"/>
                      <a:pt x="1479" y="149"/>
                    </a:cubicBezTo>
                    <a:cubicBezTo>
                      <a:pt x="1455" y="165"/>
                      <a:pt x="1479" y="149"/>
                      <a:pt x="1455" y="165"/>
                    </a:cubicBezTo>
                    <a:cubicBezTo>
                      <a:pt x="1431" y="181"/>
                      <a:pt x="1455" y="165"/>
                      <a:pt x="1436" y="187"/>
                    </a:cubicBezTo>
                    <a:cubicBezTo>
                      <a:pt x="1418" y="208"/>
                      <a:pt x="1428" y="203"/>
                      <a:pt x="1418" y="227"/>
                    </a:cubicBezTo>
                    <a:cubicBezTo>
                      <a:pt x="1407" y="251"/>
                      <a:pt x="1412" y="237"/>
                      <a:pt x="1404" y="251"/>
                    </a:cubicBezTo>
                    <a:cubicBezTo>
                      <a:pt x="1396" y="264"/>
                      <a:pt x="1399" y="261"/>
                      <a:pt x="1391" y="280"/>
                    </a:cubicBezTo>
                    <a:cubicBezTo>
                      <a:pt x="1383" y="299"/>
                      <a:pt x="1380" y="277"/>
                      <a:pt x="1367" y="280"/>
                    </a:cubicBezTo>
                    <a:cubicBezTo>
                      <a:pt x="1354" y="283"/>
                      <a:pt x="1348" y="280"/>
                      <a:pt x="1338" y="280"/>
                    </a:cubicBezTo>
                    <a:cubicBezTo>
                      <a:pt x="1327" y="280"/>
                      <a:pt x="1303" y="283"/>
                      <a:pt x="1282" y="293"/>
                    </a:cubicBezTo>
                    <a:cubicBezTo>
                      <a:pt x="1260" y="304"/>
                      <a:pt x="1263" y="285"/>
                      <a:pt x="1247" y="295"/>
                    </a:cubicBezTo>
                    <a:cubicBezTo>
                      <a:pt x="1231" y="305"/>
                      <a:pt x="1228" y="288"/>
                      <a:pt x="1210" y="295"/>
                    </a:cubicBezTo>
                    <a:cubicBezTo>
                      <a:pt x="1191" y="302"/>
                      <a:pt x="1194" y="301"/>
                      <a:pt x="1186" y="296"/>
                    </a:cubicBezTo>
                    <a:cubicBezTo>
                      <a:pt x="1178" y="291"/>
                      <a:pt x="1162" y="304"/>
                      <a:pt x="1140" y="299"/>
                    </a:cubicBezTo>
                    <a:cubicBezTo>
                      <a:pt x="1119" y="293"/>
                      <a:pt x="1114" y="299"/>
                      <a:pt x="1092" y="299"/>
                    </a:cubicBezTo>
                    <a:cubicBezTo>
                      <a:pt x="1071" y="299"/>
                      <a:pt x="1076" y="301"/>
                      <a:pt x="1055" y="313"/>
                    </a:cubicBezTo>
                    <a:cubicBezTo>
                      <a:pt x="1034" y="325"/>
                      <a:pt x="1039" y="315"/>
                      <a:pt x="1031" y="313"/>
                    </a:cubicBezTo>
                    <a:cubicBezTo>
                      <a:pt x="1023" y="312"/>
                      <a:pt x="1010" y="333"/>
                      <a:pt x="1010" y="333"/>
                    </a:cubicBezTo>
                    <a:cubicBezTo>
                      <a:pt x="1010" y="333"/>
                      <a:pt x="991" y="344"/>
                      <a:pt x="972" y="349"/>
                    </a:cubicBezTo>
                    <a:cubicBezTo>
                      <a:pt x="954" y="355"/>
                      <a:pt x="972" y="349"/>
                      <a:pt x="959" y="355"/>
                    </a:cubicBezTo>
                    <a:cubicBezTo>
                      <a:pt x="946" y="360"/>
                      <a:pt x="954" y="368"/>
                      <a:pt x="943" y="381"/>
                    </a:cubicBezTo>
                    <a:cubicBezTo>
                      <a:pt x="932" y="395"/>
                      <a:pt x="943" y="404"/>
                      <a:pt x="943" y="404"/>
                    </a:cubicBezTo>
                    <a:cubicBezTo>
                      <a:pt x="943" y="404"/>
                      <a:pt x="938" y="411"/>
                      <a:pt x="930" y="416"/>
                    </a:cubicBezTo>
                    <a:cubicBezTo>
                      <a:pt x="922" y="421"/>
                      <a:pt x="916" y="416"/>
                      <a:pt x="906" y="408"/>
                    </a:cubicBezTo>
                    <a:cubicBezTo>
                      <a:pt x="895" y="400"/>
                      <a:pt x="890" y="408"/>
                      <a:pt x="890" y="408"/>
                    </a:cubicBezTo>
                    <a:cubicBezTo>
                      <a:pt x="890" y="408"/>
                      <a:pt x="890" y="408"/>
                      <a:pt x="882" y="408"/>
                    </a:cubicBezTo>
                    <a:cubicBezTo>
                      <a:pt x="874" y="408"/>
                      <a:pt x="860" y="413"/>
                      <a:pt x="847" y="421"/>
                    </a:cubicBezTo>
                    <a:cubicBezTo>
                      <a:pt x="834" y="429"/>
                      <a:pt x="847" y="448"/>
                      <a:pt x="847" y="448"/>
                    </a:cubicBezTo>
                    <a:cubicBezTo>
                      <a:pt x="847" y="448"/>
                      <a:pt x="847" y="448"/>
                      <a:pt x="834" y="471"/>
                    </a:cubicBezTo>
                    <a:cubicBezTo>
                      <a:pt x="820" y="494"/>
                      <a:pt x="818" y="477"/>
                      <a:pt x="791" y="477"/>
                    </a:cubicBezTo>
                    <a:cubicBezTo>
                      <a:pt x="764" y="477"/>
                      <a:pt x="791" y="477"/>
                      <a:pt x="762" y="477"/>
                    </a:cubicBezTo>
                    <a:cubicBezTo>
                      <a:pt x="732" y="477"/>
                      <a:pt x="762" y="477"/>
                      <a:pt x="740" y="472"/>
                    </a:cubicBezTo>
                    <a:cubicBezTo>
                      <a:pt x="719" y="467"/>
                      <a:pt x="719" y="488"/>
                      <a:pt x="719" y="488"/>
                    </a:cubicBezTo>
                    <a:cubicBezTo>
                      <a:pt x="719" y="488"/>
                      <a:pt x="719" y="488"/>
                      <a:pt x="714" y="501"/>
                    </a:cubicBezTo>
                    <a:cubicBezTo>
                      <a:pt x="708" y="515"/>
                      <a:pt x="711" y="515"/>
                      <a:pt x="700" y="536"/>
                    </a:cubicBezTo>
                    <a:cubicBezTo>
                      <a:pt x="690" y="557"/>
                      <a:pt x="700" y="536"/>
                      <a:pt x="671" y="555"/>
                    </a:cubicBezTo>
                    <a:cubicBezTo>
                      <a:pt x="642" y="573"/>
                      <a:pt x="671" y="555"/>
                      <a:pt x="668" y="563"/>
                    </a:cubicBezTo>
                    <a:cubicBezTo>
                      <a:pt x="666" y="571"/>
                      <a:pt x="655" y="581"/>
                      <a:pt x="655" y="581"/>
                    </a:cubicBezTo>
                    <a:cubicBezTo>
                      <a:pt x="655" y="581"/>
                      <a:pt x="655" y="581"/>
                      <a:pt x="647" y="603"/>
                    </a:cubicBezTo>
                    <a:cubicBezTo>
                      <a:pt x="639" y="624"/>
                      <a:pt x="647" y="603"/>
                      <a:pt x="639" y="615"/>
                    </a:cubicBezTo>
                    <a:cubicBezTo>
                      <a:pt x="631" y="628"/>
                      <a:pt x="631" y="619"/>
                      <a:pt x="615" y="615"/>
                    </a:cubicBezTo>
                    <a:cubicBezTo>
                      <a:pt x="599" y="612"/>
                      <a:pt x="602" y="619"/>
                      <a:pt x="567" y="615"/>
                    </a:cubicBezTo>
                    <a:cubicBezTo>
                      <a:pt x="532" y="612"/>
                      <a:pt x="556" y="616"/>
                      <a:pt x="546" y="615"/>
                    </a:cubicBezTo>
                    <a:cubicBezTo>
                      <a:pt x="535" y="614"/>
                      <a:pt x="511" y="624"/>
                      <a:pt x="492" y="629"/>
                    </a:cubicBezTo>
                    <a:cubicBezTo>
                      <a:pt x="474" y="635"/>
                      <a:pt x="492" y="629"/>
                      <a:pt x="444" y="640"/>
                    </a:cubicBezTo>
                    <a:cubicBezTo>
                      <a:pt x="396" y="651"/>
                      <a:pt x="418" y="640"/>
                      <a:pt x="386" y="637"/>
                    </a:cubicBezTo>
                    <a:cubicBezTo>
                      <a:pt x="354" y="635"/>
                      <a:pt x="375" y="637"/>
                      <a:pt x="367" y="635"/>
                    </a:cubicBezTo>
                    <a:cubicBezTo>
                      <a:pt x="359" y="632"/>
                      <a:pt x="330" y="629"/>
                      <a:pt x="330" y="629"/>
                    </a:cubicBezTo>
                    <a:cubicBezTo>
                      <a:pt x="330" y="629"/>
                      <a:pt x="295" y="629"/>
                      <a:pt x="255" y="629"/>
                    </a:cubicBezTo>
                    <a:cubicBezTo>
                      <a:pt x="215" y="629"/>
                      <a:pt x="244" y="629"/>
                      <a:pt x="196" y="640"/>
                    </a:cubicBezTo>
                    <a:cubicBezTo>
                      <a:pt x="148" y="651"/>
                      <a:pt x="175" y="651"/>
                      <a:pt x="156" y="653"/>
                    </a:cubicBezTo>
                    <a:cubicBezTo>
                      <a:pt x="138" y="656"/>
                      <a:pt x="156" y="653"/>
                      <a:pt x="132" y="648"/>
                    </a:cubicBezTo>
                    <a:cubicBezTo>
                      <a:pt x="108" y="643"/>
                      <a:pt x="132" y="648"/>
                      <a:pt x="111" y="648"/>
                    </a:cubicBezTo>
                    <a:cubicBezTo>
                      <a:pt x="90" y="648"/>
                      <a:pt x="82" y="627"/>
                      <a:pt x="82" y="627"/>
                    </a:cubicBezTo>
                    <a:cubicBezTo>
                      <a:pt x="52" y="627"/>
                      <a:pt x="52" y="627"/>
                      <a:pt x="52" y="627"/>
                    </a:cubicBezTo>
                    <a:cubicBezTo>
                      <a:pt x="52" y="627"/>
                      <a:pt x="36" y="611"/>
                      <a:pt x="26" y="589"/>
                    </a:cubicBezTo>
                    <a:cubicBezTo>
                      <a:pt x="13" y="583"/>
                      <a:pt x="13" y="583"/>
                      <a:pt x="13" y="583"/>
                    </a:cubicBezTo>
                    <a:cubicBezTo>
                      <a:pt x="7" y="595"/>
                      <a:pt x="0" y="611"/>
                      <a:pt x="2" y="619"/>
                    </a:cubicBezTo>
                    <a:cubicBezTo>
                      <a:pt x="4" y="632"/>
                      <a:pt x="2" y="619"/>
                      <a:pt x="2" y="637"/>
                    </a:cubicBezTo>
                    <a:cubicBezTo>
                      <a:pt x="2" y="656"/>
                      <a:pt x="15" y="651"/>
                      <a:pt x="44" y="672"/>
                    </a:cubicBezTo>
                    <a:cubicBezTo>
                      <a:pt x="74" y="693"/>
                      <a:pt x="55" y="685"/>
                      <a:pt x="84" y="709"/>
                    </a:cubicBezTo>
                    <a:cubicBezTo>
                      <a:pt x="84" y="709"/>
                      <a:pt x="122" y="728"/>
                      <a:pt x="188" y="733"/>
                    </a:cubicBezTo>
                    <a:cubicBezTo>
                      <a:pt x="255" y="739"/>
                      <a:pt x="188" y="733"/>
                      <a:pt x="234" y="733"/>
                    </a:cubicBezTo>
                    <a:cubicBezTo>
                      <a:pt x="279" y="733"/>
                      <a:pt x="255" y="704"/>
                      <a:pt x="255" y="704"/>
                    </a:cubicBezTo>
                    <a:cubicBezTo>
                      <a:pt x="255" y="704"/>
                      <a:pt x="298" y="723"/>
                      <a:pt x="378" y="740"/>
                    </a:cubicBezTo>
                    <a:cubicBezTo>
                      <a:pt x="458" y="758"/>
                      <a:pt x="391" y="741"/>
                      <a:pt x="426" y="725"/>
                    </a:cubicBezTo>
                    <a:cubicBezTo>
                      <a:pt x="460" y="709"/>
                      <a:pt x="460" y="709"/>
                      <a:pt x="487" y="707"/>
                    </a:cubicBezTo>
                    <a:cubicBezTo>
                      <a:pt x="514" y="704"/>
                      <a:pt x="522" y="712"/>
                      <a:pt x="556" y="732"/>
                    </a:cubicBezTo>
                    <a:cubicBezTo>
                      <a:pt x="591" y="752"/>
                      <a:pt x="572" y="731"/>
                      <a:pt x="572" y="731"/>
                    </a:cubicBezTo>
                    <a:cubicBezTo>
                      <a:pt x="572" y="731"/>
                      <a:pt x="588" y="733"/>
                      <a:pt x="604" y="731"/>
                    </a:cubicBezTo>
                    <a:cubicBezTo>
                      <a:pt x="620" y="728"/>
                      <a:pt x="604" y="731"/>
                      <a:pt x="652" y="699"/>
                    </a:cubicBezTo>
                    <a:cubicBezTo>
                      <a:pt x="700" y="667"/>
                      <a:pt x="652" y="699"/>
                      <a:pt x="666" y="680"/>
                    </a:cubicBezTo>
                    <a:cubicBezTo>
                      <a:pt x="679" y="661"/>
                      <a:pt x="674" y="661"/>
                      <a:pt x="674" y="661"/>
                    </a:cubicBezTo>
                    <a:cubicBezTo>
                      <a:pt x="674" y="661"/>
                      <a:pt x="679" y="648"/>
                      <a:pt x="690" y="627"/>
                    </a:cubicBezTo>
                    <a:cubicBezTo>
                      <a:pt x="700" y="605"/>
                      <a:pt x="714" y="605"/>
                      <a:pt x="727" y="589"/>
                    </a:cubicBezTo>
                    <a:cubicBezTo>
                      <a:pt x="740" y="573"/>
                      <a:pt x="727" y="589"/>
                      <a:pt x="746" y="584"/>
                    </a:cubicBezTo>
                    <a:cubicBezTo>
                      <a:pt x="764" y="578"/>
                      <a:pt x="778" y="573"/>
                      <a:pt x="831" y="568"/>
                    </a:cubicBezTo>
                    <a:cubicBezTo>
                      <a:pt x="884" y="563"/>
                      <a:pt x="852" y="568"/>
                      <a:pt x="895" y="555"/>
                    </a:cubicBezTo>
                    <a:cubicBezTo>
                      <a:pt x="938" y="541"/>
                      <a:pt x="895" y="555"/>
                      <a:pt x="943" y="539"/>
                    </a:cubicBezTo>
                    <a:cubicBezTo>
                      <a:pt x="991" y="523"/>
                      <a:pt x="983" y="528"/>
                      <a:pt x="999" y="523"/>
                    </a:cubicBezTo>
                    <a:cubicBezTo>
                      <a:pt x="1015" y="517"/>
                      <a:pt x="1018" y="517"/>
                      <a:pt x="1036" y="504"/>
                    </a:cubicBezTo>
                    <a:cubicBezTo>
                      <a:pt x="1055" y="491"/>
                      <a:pt x="1058" y="472"/>
                      <a:pt x="1058" y="472"/>
                    </a:cubicBezTo>
                    <a:cubicBezTo>
                      <a:pt x="1058" y="472"/>
                      <a:pt x="1082" y="421"/>
                      <a:pt x="1100" y="400"/>
                    </a:cubicBezTo>
                    <a:cubicBezTo>
                      <a:pt x="1119" y="379"/>
                      <a:pt x="1100" y="400"/>
                      <a:pt x="1119" y="376"/>
                    </a:cubicBezTo>
                    <a:cubicBezTo>
                      <a:pt x="1138" y="352"/>
                      <a:pt x="1138" y="368"/>
                      <a:pt x="1175" y="355"/>
                    </a:cubicBezTo>
                    <a:cubicBezTo>
                      <a:pt x="1212" y="341"/>
                      <a:pt x="1186" y="352"/>
                      <a:pt x="1231" y="352"/>
                    </a:cubicBezTo>
                    <a:cubicBezTo>
                      <a:pt x="1276" y="352"/>
                      <a:pt x="1231" y="352"/>
                      <a:pt x="1346" y="371"/>
                    </a:cubicBezTo>
                    <a:cubicBezTo>
                      <a:pt x="1460" y="389"/>
                      <a:pt x="1404" y="365"/>
                      <a:pt x="1404" y="365"/>
                    </a:cubicBezTo>
                    <a:cubicBezTo>
                      <a:pt x="1404" y="365"/>
                      <a:pt x="1420" y="357"/>
                      <a:pt x="1444" y="325"/>
                    </a:cubicBezTo>
                    <a:cubicBezTo>
                      <a:pt x="1468" y="293"/>
                      <a:pt x="1458" y="307"/>
                      <a:pt x="1468" y="288"/>
                    </a:cubicBezTo>
                    <a:cubicBezTo>
                      <a:pt x="1479" y="269"/>
                      <a:pt x="1500" y="251"/>
                      <a:pt x="1500" y="251"/>
                    </a:cubicBezTo>
                    <a:cubicBezTo>
                      <a:pt x="1500" y="251"/>
                      <a:pt x="1524" y="240"/>
                      <a:pt x="1583" y="216"/>
                    </a:cubicBezTo>
                    <a:cubicBezTo>
                      <a:pt x="1642" y="192"/>
                      <a:pt x="1583" y="216"/>
                      <a:pt x="1607" y="208"/>
                    </a:cubicBezTo>
                    <a:cubicBezTo>
                      <a:pt x="1631" y="200"/>
                      <a:pt x="1663" y="189"/>
                      <a:pt x="1663" y="189"/>
                    </a:cubicBezTo>
                    <a:cubicBezTo>
                      <a:pt x="1663" y="189"/>
                      <a:pt x="1671" y="179"/>
                      <a:pt x="1679" y="163"/>
                    </a:cubicBezTo>
                    <a:cubicBezTo>
                      <a:pt x="1687" y="147"/>
                      <a:pt x="1692" y="139"/>
                      <a:pt x="1692" y="139"/>
                    </a:cubicBezTo>
                    <a:cubicBezTo>
                      <a:pt x="1692" y="139"/>
                      <a:pt x="1706" y="125"/>
                      <a:pt x="1711" y="117"/>
                    </a:cubicBezTo>
                    <a:cubicBezTo>
                      <a:pt x="1716" y="109"/>
                      <a:pt x="1727" y="107"/>
                      <a:pt x="1740" y="99"/>
                    </a:cubicBezTo>
                    <a:cubicBezTo>
                      <a:pt x="1754" y="91"/>
                      <a:pt x="1756" y="96"/>
                      <a:pt x="1791" y="91"/>
                    </a:cubicBezTo>
                    <a:cubicBezTo>
                      <a:pt x="1826" y="85"/>
                      <a:pt x="1791" y="91"/>
                      <a:pt x="1850" y="91"/>
                    </a:cubicBezTo>
                    <a:cubicBezTo>
                      <a:pt x="1908" y="91"/>
                      <a:pt x="1868" y="91"/>
                      <a:pt x="1895" y="88"/>
                    </a:cubicBezTo>
                    <a:cubicBezTo>
                      <a:pt x="1922" y="85"/>
                      <a:pt x="1895" y="88"/>
                      <a:pt x="1916" y="77"/>
                    </a:cubicBezTo>
                    <a:cubicBezTo>
                      <a:pt x="1938" y="67"/>
                      <a:pt x="1930" y="69"/>
                      <a:pt x="1959" y="59"/>
                    </a:cubicBezTo>
                    <a:cubicBezTo>
                      <a:pt x="1988" y="48"/>
                      <a:pt x="1980" y="53"/>
                      <a:pt x="2004" y="45"/>
                    </a:cubicBezTo>
                    <a:cubicBezTo>
                      <a:pt x="2028" y="37"/>
                      <a:pt x="2015" y="35"/>
                      <a:pt x="2015" y="35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4394" name="Freeform 42"/>
              <p:cNvSpPr>
                <a:spLocks noChangeArrowheads="1"/>
              </p:cNvSpPr>
              <p:nvPr/>
            </p:nvSpPr>
            <p:spPr bwMode="auto">
              <a:xfrm>
                <a:off x="31" y="0"/>
                <a:ext cx="4729" cy="1864"/>
              </a:xfrm>
              <a:custGeom>
                <a:avLst/>
                <a:gdLst>
                  <a:gd name="T0" fmla="*/ 1290 w 2002"/>
                  <a:gd name="T1" fmla="*/ 10298 h 789"/>
                  <a:gd name="T2" fmla="*/ 2409 w 2002"/>
                  <a:gd name="T3" fmla="*/ 10192 h 789"/>
                  <a:gd name="T4" fmla="*/ 4665 w 2002"/>
                  <a:gd name="T5" fmla="*/ 10126 h 789"/>
                  <a:gd name="T6" fmla="*/ 6312 w 2002"/>
                  <a:gd name="T7" fmla="*/ 10045 h 789"/>
                  <a:gd name="T8" fmla="*/ 7934 w 2002"/>
                  <a:gd name="T9" fmla="*/ 9863 h 789"/>
                  <a:gd name="T10" fmla="*/ 8459 w 2002"/>
                  <a:gd name="T11" fmla="*/ 9417 h 789"/>
                  <a:gd name="T12" fmla="*/ 9056 w 2002"/>
                  <a:gd name="T13" fmla="*/ 8824 h 789"/>
                  <a:gd name="T14" fmla="*/ 9581 w 2002"/>
                  <a:gd name="T15" fmla="*/ 7976 h 789"/>
                  <a:gd name="T16" fmla="*/ 10819 w 2002"/>
                  <a:gd name="T17" fmla="*/ 7964 h 789"/>
                  <a:gd name="T18" fmla="*/ 11454 w 2002"/>
                  <a:gd name="T19" fmla="*/ 7132 h 789"/>
                  <a:gd name="T20" fmla="*/ 12085 w 2002"/>
                  <a:gd name="T21" fmla="*/ 7239 h 789"/>
                  <a:gd name="T22" fmla="*/ 12470 w 2002"/>
                  <a:gd name="T23" fmla="*/ 6435 h 789"/>
                  <a:gd name="T24" fmla="*/ 13419 w 2002"/>
                  <a:gd name="T25" fmla="*/ 5883 h 789"/>
                  <a:gd name="T26" fmla="*/ 14853 w 2002"/>
                  <a:gd name="T27" fmla="*/ 5698 h 789"/>
                  <a:gd name="T28" fmla="*/ 16266 w 2002"/>
                  <a:gd name="T29" fmla="*/ 5642 h 789"/>
                  <a:gd name="T30" fmla="*/ 17844 w 2002"/>
                  <a:gd name="T31" fmla="*/ 5448 h 789"/>
                  <a:gd name="T32" fmla="*/ 18519 w 2002"/>
                  <a:gd name="T33" fmla="*/ 4744 h 789"/>
                  <a:gd name="T34" fmla="*/ 19322 w 2002"/>
                  <a:gd name="T35" fmla="*/ 3716 h 789"/>
                  <a:gd name="T36" fmla="*/ 19785 w 2002"/>
                  <a:gd name="T37" fmla="*/ 2981 h 789"/>
                  <a:gd name="T38" fmla="*/ 19953 w 2002"/>
                  <a:gd name="T39" fmla="*/ 1966 h 789"/>
                  <a:gd name="T40" fmla="*/ 22022 w 2002"/>
                  <a:gd name="T41" fmla="*/ 2070 h 789"/>
                  <a:gd name="T42" fmla="*/ 22865 w 2002"/>
                  <a:gd name="T43" fmla="*/ 2003 h 789"/>
                  <a:gd name="T44" fmla="*/ 23328 w 2002"/>
                  <a:gd name="T45" fmla="*/ 1791 h 789"/>
                  <a:gd name="T46" fmla="*/ 23475 w 2002"/>
                  <a:gd name="T47" fmla="*/ 1791 h 789"/>
                  <a:gd name="T48" fmla="*/ 25438 w 2002"/>
                  <a:gd name="T49" fmla="*/ 2032 h 789"/>
                  <a:gd name="T50" fmla="*/ 26387 w 2002"/>
                  <a:gd name="T51" fmla="*/ 2216 h 789"/>
                  <a:gd name="T52" fmla="*/ 24762 w 2002"/>
                  <a:gd name="T53" fmla="*/ 524 h 789"/>
                  <a:gd name="T54" fmla="*/ 23116 w 2002"/>
                  <a:gd name="T55" fmla="*/ 591 h 789"/>
                  <a:gd name="T56" fmla="*/ 19785 w 2002"/>
                  <a:gd name="T57" fmla="*/ 425 h 789"/>
                  <a:gd name="T58" fmla="*/ 18413 w 2002"/>
                  <a:gd name="T59" fmla="*/ 1056 h 789"/>
                  <a:gd name="T60" fmla="*/ 17728 w 2002"/>
                  <a:gd name="T61" fmla="*/ 1925 h 789"/>
                  <a:gd name="T62" fmla="*/ 17676 w 2002"/>
                  <a:gd name="T63" fmla="*/ 4354 h 789"/>
                  <a:gd name="T64" fmla="*/ 15607 w 2002"/>
                  <a:gd name="T65" fmla="*/ 4444 h 789"/>
                  <a:gd name="T66" fmla="*/ 15210 w 2002"/>
                  <a:gd name="T67" fmla="*/ 4706 h 789"/>
                  <a:gd name="T68" fmla="*/ 13419 w 2002"/>
                  <a:gd name="T69" fmla="*/ 4810 h 789"/>
                  <a:gd name="T70" fmla="*/ 11834 w 2002"/>
                  <a:gd name="T71" fmla="*/ 5301 h 789"/>
                  <a:gd name="T72" fmla="*/ 11166 w 2002"/>
                  <a:gd name="T73" fmla="*/ 6116 h 789"/>
                  <a:gd name="T74" fmla="*/ 9978 w 2002"/>
                  <a:gd name="T75" fmla="*/ 5826 h 789"/>
                  <a:gd name="T76" fmla="*/ 9056 w 2002"/>
                  <a:gd name="T77" fmla="*/ 6570 h 789"/>
                  <a:gd name="T78" fmla="*/ 8565 w 2002"/>
                  <a:gd name="T79" fmla="*/ 7201 h 789"/>
                  <a:gd name="T80" fmla="*/ 7790 w 2002"/>
                  <a:gd name="T81" fmla="*/ 8188 h 789"/>
                  <a:gd name="T82" fmla="*/ 7238 w 2002"/>
                  <a:gd name="T83" fmla="*/ 8864 h 789"/>
                  <a:gd name="T84" fmla="*/ 5402 w 2002"/>
                  <a:gd name="T85" fmla="*/ 8533 h 789"/>
                  <a:gd name="T86" fmla="*/ 4035 w 2002"/>
                  <a:gd name="T87" fmla="*/ 9204 h 789"/>
                  <a:gd name="T88" fmla="*/ 3085 w 2002"/>
                  <a:gd name="T89" fmla="*/ 8963 h 789"/>
                  <a:gd name="T90" fmla="*/ 2138 w 2002"/>
                  <a:gd name="T91" fmla="*/ 8824 h 789"/>
                  <a:gd name="T92" fmla="*/ 765 w 2002"/>
                  <a:gd name="T93" fmla="*/ 9029 h 789"/>
                  <a:gd name="T94" fmla="*/ 172 w 2002"/>
                  <a:gd name="T95" fmla="*/ 9521 h 78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002"/>
                  <a:gd name="T145" fmla="*/ 0 h 789"/>
                  <a:gd name="T146" fmla="*/ 2002 w 2002"/>
                  <a:gd name="T147" fmla="*/ 789 h 78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002" h="789">
                    <a:moveTo>
                      <a:pt x="39" y="760"/>
                    </a:moveTo>
                    <a:cubicBezTo>
                      <a:pt x="69" y="760"/>
                      <a:pt x="69" y="760"/>
                      <a:pt x="69" y="760"/>
                    </a:cubicBezTo>
                    <a:cubicBezTo>
                      <a:pt x="69" y="760"/>
                      <a:pt x="77" y="781"/>
                      <a:pt x="98" y="781"/>
                    </a:cubicBezTo>
                    <a:cubicBezTo>
                      <a:pt x="119" y="781"/>
                      <a:pt x="95" y="776"/>
                      <a:pt x="119" y="781"/>
                    </a:cubicBezTo>
                    <a:cubicBezTo>
                      <a:pt x="143" y="786"/>
                      <a:pt x="125" y="789"/>
                      <a:pt x="143" y="786"/>
                    </a:cubicBezTo>
                    <a:cubicBezTo>
                      <a:pt x="162" y="784"/>
                      <a:pt x="135" y="784"/>
                      <a:pt x="183" y="773"/>
                    </a:cubicBezTo>
                    <a:cubicBezTo>
                      <a:pt x="231" y="762"/>
                      <a:pt x="202" y="762"/>
                      <a:pt x="242" y="762"/>
                    </a:cubicBezTo>
                    <a:cubicBezTo>
                      <a:pt x="282" y="762"/>
                      <a:pt x="317" y="762"/>
                      <a:pt x="317" y="762"/>
                    </a:cubicBezTo>
                    <a:cubicBezTo>
                      <a:pt x="317" y="762"/>
                      <a:pt x="346" y="765"/>
                      <a:pt x="354" y="768"/>
                    </a:cubicBezTo>
                    <a:cubicBezTo>
                      <a:pt x="362" y="770"/>
                      <a:pt x="341" y="768"/>
                      <a:pt x="373" y="770"/>
                    </a:cubicBezTo>
                    <a:cubicBezTo>
                      <a:pt x="405" y="773"/>
                      <a:pt x="383" y="784"/>
                      <a:pt x="431" y="773"/>
                    </a:cubicBezTo>
                    <a:cubicBezTo>
                      <a:pt x="479" y="762"/>
                      <a:pt x="461" y="768"/>
                      <a:pt x="479" y="762"/>
                    </a:cubicBezTo>
                    <a:cubicBezTo>
                      <a:pt x="498" y="757"/>
                      <a:pt x="522" y="747"/>
                      <a:pt x="533" y="748"/>
                    </a:cubicBezTo>
                    <a:cubicBezTo>
                      <a:pt x="543" y="749"/>
                      <a:pt x="519" y="745"/>
                      <a:pt x="554" y="748"/>
                    </a:cubicBezTo>
                    <a:cubicBezTo>
                      <a:pt x="589" y="752"/>
                      <a:pt x="586" y="745"/>
                      <a:pt x="602" y="748"/>
                    </a:cubicBezTo>
                    <a:cubicBezTo>
                      <a:pt x="618" y="752"/>
                      <a:pt x="618" y="761"/>
                      <a:pt x="626" y="748"/>
                    </a:cubicBezTo>
                    <a:cubicBezTo>
                      <a:pt x="634" y="736"/>
                      <a:pt x="626" y="757"/>
                      <a:pt x="634" y="736"/>
                    </a:cubicBezTo>
                    <a:cubicBezTo>
                      <a:pt x="642" y="714"/>
                      <a:pt x="642" y="714"/>
                      <a:pt x="642" y="714"/>
                    </a:cubicBezTo>
                    <a:cubicBezTo>
                      <a:pt x="642" y="714"/>
                      <a:pt x="653" y="704"/>
                      <a:pt x="655" y="696"/>
                    </a:cubicBezTo>
                    <a:cubicBezTo>
                      <a:pt x="658" y="688"/>
                      <a:pt x="629" y="706"/>
                      <a:pt x="658" y="688"/>
                    </a:cubicBezTo>
                    <a:cubicBezTo>
                      <a:pt x="687" y="669"/>
                      <a:pt x="677" y="690"/>
                      <a:pt x="687" y="669"/>
                    </a:cubicBezTo>
                    <a:cubicBezTo>
                      <a:pt x="698" y="648"/>
                      <a:pt x="695" y="648"/>
                      <a:pt x="701" y="634"/>
                    </a:cubicBezTo>
                    <a:cubicBezTo>
                      <a:pt x="706" y="621"/>
                      <a:pt x="706" y="621"/>
                      <a:pt x="706" y="621"/>
                    </a:cubicBezTo>
                    <a:cubicBezTo>
                      <a:pt x="706" y="621"/>
                      <a:pt x="706" y="600"/>
                      <a:pt x="727" y="605"/>
                    </a:cubicBezTo>
                    <a:cubicBezTo>
                      <a:pt x="749" y="610"/>
                      <a:pt x="719" y="610"/>
                      <a:pt x="749" y="610"/>
                    </a:cubicBezTo>
                    <a:cubicBezTo>
                      <a:pt x="778" y="610"/>
                      <a:pt x="751" y="610"/>
                      <a:pt x="778" y="610"/>
                    </a:cubicBezTo>
                    <a:cubicBezTo>
                      <a:pt x="805" y="610"/>
                      <a:pt x="807" y="627"/>
                      <a:pt x="821" y="604"/>
                    </a:cubicBezTo>
                    <a:cubicBezTo>
                      <a:pt x="834" y="581"/>
                      <a:pt x="834" y="581"/>
                      <a:pt x="834" y="581"/>
                    </a:cubicBezTo>
                    <a:cubicBezTo>
                      <a:pt x="834" y="581"/>
                      <a:pt x="821" y="562"/>
                      <a:pt x="834" y="554"/>
                    </a:cubicBezTo>
                    <a:cubicBezTo>
                      <a:pt x="847" y="546"/>
                      <a:pt x="861" y="541"/>
                      <a:pt x="869" y="541"/>
                    </a:cubicBezTo>
                    <a:cubicBezTo>
                      <a:pt x="877" y="541"/>
                      <a:pt x="877" y="541"/>
                      <a:pt x="877" y="541"/>
                    </a:cubicBezTo>
                    <a:cubicBezTo>
                      <a:pt x="877" y="541"/>
                      <a:pt x="882" y="533"/>
                      <a:pt x="893" y="541"/>
                    </a:cubicBezTo>
                    <a:cubicBezTo>
                      <a:pt x="903" y="549"/>
                      <a:pt x="909" y="554"/>
                      <a:pt x="917" y="549"/>
                    </a:cubicBezTo>
                    <a:cubicBezTo>
                      <a:pt x="925" y="544"/>
                      <a:pt x="930" y="537"/>
                      <a:pt x="930" y="537"/>
                    </a:cubicBezTo>
                    <a:cubicBezTo>
                      <a:pt x="930" y="537"/>
                      <a:pt x="919" y="528"/>
                      <a:pt x="930" y="514"/>
                    </a:cubicBezTo>
                    <a:cubicBezTo>
                      <a:pt x="941" y="501"/>
                      <a:pt x="933" y="493"/>
                      <a:pt x="946" y="488"/>
                    </a:cubicBezTo>
                    <a:cubicBezTo>
                      <a:pt x="959" y="482"/>
                      <a:pt x="941" y="488"/>
                      <a:pt x="959" y="482"/>
                    </a:cubicBezTo>
                    <a:cubicBezTo>
                      <a:pt x="978" y="477"/>
                      <a:pt x="997" y="466"/>
                      <a:pt x="997" y="466"/>
                    </a:cubicBezTo>
                    <a:cubicBezTo>
                      <a:pt x="997" y="466"/>
                      <a:pt x="1010" y="445"/>
                      <a:pt x="1018" y="446"/>
                    </a:cubicBezTo>
                    <a:cubicBezTo>
                      <a:pt x="1026" y="448"/>
                      <a:pt x="1021" y="458"/>
                      <a:pt x="1042" y="446"/>
                    </a:cubicBezTo>
                    <a:cubicBezTo>
                      <a:pt x="1063" y="434"/>
                      <a:pt x="1058" y="432"/>
                      <a:pt x="1079" y="432"/>
                    </a:cubicBezTo>
                    <a:cubicBezTo>
                      <a:pt x="1101" y="432"/>
                      <a:pt x="1106" y="426"/>
                      <a:pt x="1127" y="432"/>
                    </a:cubicBezTo>
                    <a:cubicBezTo>
                      <a:pt x="1149" y="437"/>
                      <a:pt x="1165" y="424"/>
                      <a:pt x="1173" y="429"/>
                    </a:cubicBezTo>
                    <a:cubicBezTo>
                      <a:pt x="1181" y="434"/>
                      <a:pt x="1178" y="435"/>
                      <a:pt x="1197" y="428"/>
                    </a:cubicBezTo>
                    <a:cubicBezTo>
                      <a:pt x="1215" y="421"/>
                      <a:pt x="1218" y="438"/>
                      <a:pt x="1234" y="428"/>
                    </a:cubicBezTo>
                    <a:cubicBezTo>
                      <a:pt x="1250" y="418"/>
                      <a:pt x="1247" y="437"/>
                      <a:pt x="1269" y="426"/>
                    </a:cubicBezTo>
                    <a:cubicBezTo>
                      <a:pt x="1290" y="416"/>
                      <a:pt x="1314" y="413"/>
                      <a:pt x="1325" y="413"/>
                    </a:cubicBezTo>
                    <a:cubicBezTo>
                      <a:pt x="1335" y="413"/>
                      <a:pt x="1341" y="416"/>
                      <a:pt x="1354" y="413"/>
                    </a:cubicBezTo>
                    <a:cubicBezTo>
                      <a:pt x="1367" y="410"/>
                      <a:pt x="1370" y="432"/>
                      <a:pt x="1378" y="413"/>
                    </a:cubicBezTo>
                    <a:cubicBezTo>
                      <a:pt x="1386" y="394"/>
                      <a:pt x="1383" y="397"/>
                      <a:pt x="1391" y="384"/>
                    </a:cubicBezTo>
                    <a:cubicBezTo>
                      <a:pt x="1399" y="370"/>
                      <a:pt x="1394" y="384"/>
                      <a:pt x="1405" y="360"/>
                    </a:cubicBezTo>
                    <a:cubicBezTo>
                      <a:pt x="1415" y="336"/>
                      <a:pt x="1405" y="341"/>
                      <a:pt x="1423" y="320"/>
                    </a:cubicBezTo>
                    <a:cubicBezTo>
                      <a:pt x="1442" y="298"/>
                      <a:pt x="1418" y="314"/>
                      <a:pt x="1442" y="298"/>
                    </a:cubicBezTo>
                    <a:cubicBezTo>
                      <a:pt x="1466" y="282"/>
                      <a:pt x="1442" y="298"/>
                      <a:pt x="1466" y="282"/>
                    </a:cubicBezTo>
                    <a:cubicBezTo>
                      <a:pt x="1490" y="266"/>
                      <a:pt x="1485" y="280"/>
                      <a:pt x="1490" y="266"/>
                    </a:cubicBezTo>
                    <a:cubicBezTo>
                      <a:pt x="1495" y="253"/>
                      <a:pt x="1501" y="237"/>
                      <a:pt x="1501" y="237"/>
                    </a:cubicBezTo>
                    <a:cubicBezTo>
                      <a:pt x="1501" y="237"/>
                      <a:pt x="1498" y="237"/>
                      <a:pt x="1501" y="226"/>
                    </a:cubicBezTo>
                    <a:cubicBezTo>
                      <a:pt x="1503" y="216"/>
                      <a:pt x="1503" y="216"/>
                      <a:pt x="1503" y="216"/>
                    </a:cubicBezTo>
                    <a:cubicBezTo>
                      <a:pt x="1514" y="178"/>
                      <a:pt x="1514" y="178"/>
                      <a:pt x="1514" y="178"/>
                    </a:cubicBezTo>
                    <a:cubicBezTo>
                      <a:pt x="1514" y="149"/>
                      <a:pt x="1514" y="149"/>
                      <a:pt x="1514" y="149"/>
                    </a:cubicBezTo>
                    <a:cubicBezTo>
                      <a:pt x="1514" y="149"/>
                      <a:pt x="1541" y="136"/>
                      <a:pt x="1578" y="136"/>
                    </a:cubicBezTo>
                    <a:cubicBezTo>
                      <a:pt x="1615" y="136"/>
                      <a:pt x="1642" y="146"/>
                      <a:pt x="1642" y="146"/>
                    </a:cubicBezTo>
                    <a:cubicBezTo>
                      <a:pt x="1642" y="146"/>
                      <a:pt x="1653" y="157"/>
                      <a:pt x="1671" y="157"/>
                    </a:cubicBezTo>
                    <a:cubicBezTo>
                      <a:pt x="1690" y="157"/>
                      <a:pt x="1674" y="157"/>
                      <a:pt x="1690" y="157"/>
                    </a:cubicBezTo>
                    <a:cubicBezTo>
                      <a:pt x="1706" y="157"/>
                      <a:pt x="1703" y="152"/>
                      <a:pt x="1719" y="152"/>
                    </a:cubicBezTo>
                    <a:cubicBezTo>
                      <a:pt x="1735" y="152"/>
                      <a:pt x="1714" y="154"/>
                      <a:pt x="1735" y="152"/>
                    </a:cubicBezTo>
                    <a:cubicBezTo>
                      <a:pt x="1753" y="149"/>
                      <a:pt x="1758" y="140"/>
                      <a:pt x="1765" y="137"/>
                    </a:cubicBezTo>
                    <a:cubicBezTo>
                      <a:pt x="1758" y="137"/>
                      <a:pt x="1762" y="137"/>
                      <a:pt x="1766" y="136"/>
                    </a:cubicBezTo>
                    <a:cubicBezTo>
                      <a:pt x="1767" y="136"/>
                      <a:pt x="1768" y="136"/>
                      <a:pt x="1770" y="136"/>
                    </a:cubicBezTo>
                    <a:cubicBezTo>
                      <a:pt x="1774" y="136"/>
                      <a:pt x="1770" y="136"/>
                      <a:pt x="1766" y="136"/>
                    </a:cubicBezTo>
                    <a:cubicBezTo>
                      <a:pt x="1766" y="137"/>
                      <a:pt x="1766" y="137"/>
                      <a:pt x="1765" y="137"/>
                    </a:cubicBezTo>
                    <a:cubicBezTo>
                      <a:pt x="1768" y="136"/>
                      <a:pt x="1773" y="136"/>
                      <a:pt x="1781" y="136"/>
                    </a:cubicBezTo>
                    <a:cubicBezTo>
                      <a:pt x="1823" y="133"/>
                      <a:pt x="1831" y="136"/>
                      <a:pt x="1847" y="136"/>
                    </a:cubicBezTo>
                    <a:cubicBezTo>
                      <a:pt x="1863" y="136"/>
                      <a:pt x="1874" y="134"/>
                      <a:pt x="1874" y="134"/>
                    </a:cubicBezTo>
                    <a:cubicBezTo>
                      <a:pt x="1874" y="134"/>
                      <a:pt x="1919" y="154"/>
                      <a:pt x="1930" y="154"/>
                    </a:cubicBezTo>
                    <a:cubicBezTo>
                      <a:pt x="1941" y="154"/>
                      <a:pt x="1919" y="152"/>
                      <a:pt x="1941" y="154"/>
                    </a:cubicBezTo>
                    <a:cubicBezTo>
                      <a:pt x="1962" y="157"/>
                      <a:pt x="1989" y="162"/>
                      <a:pt x="1989" y="162"/>
                    </a:cubicBezTo>
                    <a:cubicBezTo>
                      <a:pt x="1989" y="162"/>
                      <a:pt x="1983" y="168"/>
                      <a:pt x="2002" y="168"/>
                    </a:cubicBezTo>
                    <a:cubicBezTo>
                      <a:pt x="2002" y="149"/>
                      <a:pt x="2002" y="149"/>
                      <a:pt x="2002" y="149"/>
                    </a:cubicBezTo>
                    <a:cubicBezTo>
                      <a:pt x="2002" y="149"/>
                      <a:pt x="1941" y="64"/>
                      <a:pt x="1917" y="58"/>
                    </a:cubicBezTo>
                    <a:cubicBezTo>
                      <a:pt x="1893" y="53"/>
                      <a:pt x="1903" y="50"/>
                      <a:pt x="1879" y="40"/>
                    </a:cubicBezTo>
                    <a:cubicBezTo>
                      <a:pt x="1855" y="29"/>
                      <a:pt x="1866" y="32"/>
                      <a:pt x="1829" y="17"/>
                    </a:cubicBezTo>
                    <a:cubicBezTo>
                      <a:pt x="1791" y="3"/>
                      <a:pt x="1818" y="18"/>
                      <a:pt x="1773" y="21"/>
                    </a:cubicBezTo>
                    <a:cubicBezTo>
                      <a:pt x="1727" y="24"/>
                      <a:pt x="1773" y="21"/>
                      <a:pt x="1754" y="45"/>
                    </a:cubicBezTo>
                    <a:cubicBezTo>
                      <a:pt x="1735" y="69"/>
                      <a:pt x="1701" y="72"/>
                      <a:pt x="1655" y="64"/>
                    </a:cubicBezTo>
                    <a:cubicBezTo>
                      <a:pt x="1610" y="56"/>
                      <a:pt x="1642" y="64"/>
                      <a:pt x="1629" y="64"/>
                    </a:cubicBezTo>
                    <a:cubicBezTo>
                      <a:pt x="1615" y="64"/>
                      <a:pt x="1615" y="64"/>
                      <a:pt x="1501" y="32"/>
                    </a:cubicBezTo>
                    <a:cubicBezTo>
                      <a:pt x="1386" y="0"/>
                      <a:pt x="1501" y="32"/>
                      <a:pt x="1474" y="32"/>
                    </a:cubicBezTo>
                    <a:cubicBezTo>
                      <a:pt x="1447" y="32"/>
                      <a:pt x="1458" y="42"/>
                      <a:pt x="1458" y="42"/>
                    </a:cubicBezTo>
                    <a:cubicBezTo>
                      <a:pt x="1458" y="42"/>
                      <a:pt x="1423" y="69"/>
                      <a:pt x="1397" y="80"/>
                    </a:cubicBezTo>
                    <a:cubicBezTo>
                      <a:pt x="1370" y="90"/>
                      <a:pt x="1397" y="80"/>
                      <a:pt x="1362" y="96"/>
                    </a:cubicBezTo>
                    <a:cubicBezTo>
                      <a:pt x="1327" y="112"/>
                      <a:pt x="1362" y="96"/>
                      <a:pt x="1346" y="104"/>
                    </a:cubicBezTo>
                    <a:cubicBezTo>
                      <a:pt x="1330" y="112"/>
                      <a:pt x="1354" y="120"/>
                      <a:pt x="1345" y="146"/>
                    </a:cubicBezTo>
                    <a:cubicBezTo>
                      <a:pt x="1335" y="173"/>
                      <a:pt x="1351" y="181"/>
                      <a:pt x="1344" y="208"/>
                    </a:cubicBezTo>
                    <a:cubicBezTo>
                      <a:pt x="1336" y="234"/>
                      <a:pt x="1351" y="234"/>
                      <a:pt x="1341" y="269"/>
                    </a:cubicBezTo>
                    <a:cubicBezTo>
                      <a:pt x="1330" y="304"/>
                      <a:pt x="1351" y="293"/>
                      <a:pt x="1341" y="330"/>
                    </a:cubicBezTo>
                    <a:cubicBezTo>
                      <a:pt x="1330" y="368"/>
                      <a:pt x="1311" y="341"/>
                      <a:pt x="1290" y="334"/>
                    </a:cubicBezTo>
                    <a:cubicBezTo>
                      <a:pt x="1269" y="326"/>
                      <a:pt x="1269" y="333"/>
                      <a:pt x="1213" y="334"/>
                    </a:cubicBezTo>
                    <a:cubicBezTo>
                      <a:pt x="1195" y="334"/>
                      <a:pt x="1187" y="335"/>
                      <a:pt x="1184" y="337"/>
                    </a:cubicBezTo>
                    <a:cubicBezTo>
                      <a:pt x="1192" y="343"/>
                      <a:pt x="1177" y="340"/>
                      <a:pt x="1184" y="337"/>
                    </a:cubicBezTo>
                    <a:cubicBezTo>
                      <a:pt x="1184" y="337"/>
                      <a:pt x="1184" y="336"/>
                      <a:pt x="1183" y="336"/>
                    </a:cubicBezTo>
                    <a:cubicBezTo>
                      <a:pt x="1170" y="326"/>
                      <a:pt x="1170" y="349"/>
                      <a:pt x="1154" y="357"/>
                    </a:cubicBezTo>
                    <a:cubicBezTo>
                      <a:pt x="1138" y="365"/>
                      <a:pt x="1141" y="360"/>
                      <a:pt x="1119" y="370"/>
                    </a:cubicBezTo>
                    <a:cubicBezTo>
                      <a:pt x="1098" y="381"/>
                      <a:pt x="1103" y="378"/>
                      <a:pt x="1082" y="381"/>
                    </a:cubicBezTo>
                    <a:cubicBezTo>
                      <a:pt x="1082" y="381"/>
                      <a:pt x="1042" y="373"/>
                      <a:pt x="1018" y="365"/>
                    </a:cubicBezTo>
                    <a:cubicBezTo>
                      <a:pt x="994" y="357"/>
                      <a:pt x="1007" y="352"/>
                      <a:pt x="1002" y="341"/>
                    </a:cubicBezTo>
                    <a:cubicBezTo>
                      <a:pt x="997" y="330"/>
                      <a:pt x="986" y="341"/>
                      <a:pt x="986" y="341"/>
                    </a:cubicBezTo>
                    <a:cubicBezTo>
                      <a:pt x="986" y="341"/>
                      <a:pt x="986" y="341"/>
                      <a:pt x="898" y="402"/>
                    </a:cubicBezTo>
                    <a:cubicBezTo>
                      <a:pt x="810" y="464"/>
                      <a:pt x="898" y="402"/>
                      <a:pt x="882" y="429"/>
                    </a:cubicBezTo>
                    <a:cubicBezTo>
                      <a:pt x="866" y="456"/>
                      <a:pt x="882" y="429"/>
                      <a:pt x="871" y="435"/>
                    </a:cubicBezTo>
                    <a:cubicBezTo>
                      <a:pt x="861" y="441"/>
                      <a:pt x="863" y="448"/>
                      <a:pt x="847" y="464"/>
                    </a:cubicBezTo>
                    <a:cubicBezTo>
                      <a:pt x="831" y="480"/>
                      <a:pt x="847" y="464"/>
                      <a:pt x="829" y="466"/>
                    </a:cubicBezTo>
                    <a:cubicBezTo>
                      <a:pt x="810" y="469"/>
                      <a:pt x="802" y="458"/>
                      <a:pt x="794" y="442"/>
                    </a:cubicBezTo>
                    <a:cubicBezTo>
                      <a:pt x="786" y="426"/>
                      <a:pt x="775" y="442"/>
                      <a:pt x="757" y="442"/>
                    </a:cubicBezTo>
                    <a:cubicBezTo>
                      <a:pt x="738" y="442"/>
                      <a:pt x="757" y="442"/>
                      <a:pt x="738" y="445"/>
                    </a:cubicBezTo>
                    <a:cubicBezTo>
                      <a:pt x="719" y="448"/>
                      <a:pt x="725" y="453"/>
                      <a:pt x="687" y="472"/>
                    </a:cubicBezTo>
                    <a:cubicBezTo>
                      <a:pt x="650" y="490"/>
                      <a:pt x="693" y="485"/>
                      <a:pt x="687" y="498"/>
                    </a:cubicBezTo>
                    <a:cubicBezTo>
                      <a:pt x="682" y="512"/>
                      <a:pt x="687" y="520"/>
                      <a:pt x="687" y="520"/>
                    </a:cubicBezTo>
                    <a:cubicBezTo>
                      <a:pt x="687" y="520"/>
                      <a:pt x="687" y="520"/>
                      <a:pt x="666" y="530"/>
                    </a:cubicBezTo>
                    <a:cubicBezTo>
                      <a:pt x="645" y="541"/>
                      <a:pt x="666" y="530"/>
                      <a:pt x="650" y="546"/>
                    </a:cubicBezTo>
                    <a:cubicBezTo>
                      <a:pt x="634" y="562"/>
                      <a:pt x="639" y="544"/>
                      <a:pt x="629" y="546"/>
                    </a:cubicBezTo>
                    <a:cubicBezTo>
                      <a:pt x="618" y="549"/>
                      <a:pt x="621" y="557"/>
                      <a:pt x="608" y="573"/>
                    </a:cubicBezTo>
                    <a:cubicBezTo>
                      <a:pt x="596" y="589"/>
                      <a:pt x="602" y="592"/>
                      <a:pt x="591" y="621"/>
                    </a:cubicBezTo>
                    <a:cubicBezTo>
                      <a:pt x="581" y="650"/>
                      <a:pt x="591" y="621"/>
                      <a:pt x="605" y="671"/>
                    </a:cubicBezTo>
                    <a:cubicBezTo>
                      <a:pt x="618" y="722"/>
                      <a:pt x="591" y="671"/>
                      <a:pt x="591" y="671"/>
                    </a:cubicBezTo>
                    <a:cubicBezTo>
                      <a:pt x="591" y="671"/>
                      <a:pt x="562" y="677"/>
                      <a:pt x="549" y="672"/>
                    </a:cubicBezTo>
                    <a:cubicBezTo>
                      <a:pt x="535" y="666"/>
                      <a:pt x="549" y="672"/>
                      <a:pt x="519" y="671"/>
                    </a:cubicBezTo>
                    <a:cubicBezTo>
                      <a:pt x="490" y="671"/>
                      <a:pt x="479" y="626"/>
                      <a:pt x="463" y="626"/>
                    </a:cubicBezTo>
                    <a:cubicBezTo>
                      <a:pt x="447" y="626"/>
                      <a:pt x="463" y="626"/>
                      <a:pt x="410" y="647"/>
                    </a:cubicBezTo>
                    <a:cubicBezTo>
                      <a:pt x="357" y="668"/>
                      <a:pt x="399" y="650"/>
                      <a:pt x="381" y="661"/>
                    </a:cubicBezTo>
                    <a:cubicBezTo>
                      <a:pt x="362" y="672"/>
                      <a:pt x="370" y="666"/>
                      <a:pt x="341" y="688"/>
                    </a:cubicBezTo>
                    <a:cubicBezTo>
                      <a:pt x="311" y="709"/>
                      <a:pt x="341" y="688"/>
                      <a:pt x="306" y="698"/>
                    </a:cubicBezTo>
                    <a:cubicBezTo>
                      <a:pt x="271" y="709"/>
                      <a:pt x="279" y="701"/>
                      <a:pt x="266" y="713"/>
                    </a:cubicBezTo>
                    <a:cubicBezTo>
                      <a:pt x="253" y="725"/>
                      <a:pt x="255" y="706"/>
                      <a:pt x="239" y="693"/>
                    </a:cubicBezTo>
                    <a:cubicBezTo>
                      <a:pt x="223" y="680"/>
                      <a:pt x="239" y="693"/>
                      <a:pt x="234" y="680"/>
                    </a:cubicBezTo>
                    <a:cubicBezTo>
                      <a:pt x="229" y="667"/>
                      <a:pt x="229" y="666"/>
                      <a:pt x="223" y="653"/>
                    </a:cubicBezTo>
                    <a:cubicBezTo>
                      <a:pt x="218" y="640"/>
                      <a:pt x="202" y="653"/>
                      <a:pt x="202" y="653"/>
                    </a:cubicBezTo>
                    <a:cubicBezTo>
                      <a:pt x="202" y="653"/>
                      <a:pt x="202" y="653"/>
                      <a:pt x="162" y="669"/>
                    </a:cubicBezTo>
                    <a:cubicBezTo>
                      <a:pt x="122" y="685"/>
                      <a:pt x="162" y="669"/>
                      <a:pt x="141" y="694"/>
                    </a:cubicBezTo>
                    <a:cubicBezTo>
                      <a:pt x="119" y="720"/>
                      <a:pt x="114" y="712"/>
                      <a:pt x="114" y="712"/>
                    </a:cubicBezTo>
                    <a:cubicBezTo>
                      <a:pt x="114" y="712"/>
                      <a:pt x="77" y="709"/>
                      <a:pt x="58" y="685"/>
                    </a:cubicBezTo>
                    <a:cubicBezTo>
                      <a:pt x="39" y="661"/>
                      <a:pt x="10" y="698"/>
                      <a:pt x="10" y="698"/>
                    </a:cubicBezTo>
                    <a:cubicBezTo>
                      <a:pt x="10" y="698"/>
                      <a:pt x="5" y="706"/>
                      <a:pt x="0" y="716"/>
                    </a:cubicBezTo>
                    <a:cubicBezTo>
                      <a:pt x="13" y="722"/>
                      <a:pt x="13" y="722"/>
                      <a:pt x="13" y="722"/>
                    </a:cubicBezTo>
                    <a:cubicBezTo>
                      <a:pt x="23" y="744"/>
                      <a:pt x="39" y="760"/>
                      <a:pt x="39" y="7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5383" name="组合 2"/>
          <p:cNvGrpSpPr/>
          <p:nvPr/>
        </p:nvGrpSpPr>
        <p:grpSpPr bwMode="auto">
          <a:xfrm>
            <a:off x="1314450" y="1328738"/>
            <a:ext cx="2228850" cy="2234399"/>
            <a:chOff x="0" y="0"/>
            <a:chExt cx="2228497" cy="2233372"/>
          </a:xfrm>
        </p:grpSpPr>
        <p:sp>
          <p:nvSpPr>
            <p:cNvPr id="14371" name="文本框 256"/>
            <p:cNvSpPr>
              <a:spLocks noChangeArrowheads="1"/>
            </p:cNvSpPr>
            <p:nvPr/>
          </p:nvSpPr>
          <p:spPr bwMode="auto">
            <a:xfrm>
              <a:off x="0" y="0"/>
              <a:ext cx="1282050" cy="584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200" dirty="0"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itchFamily="2" charset="-122"/>
                </a:rPr>
                <a:t>9,300</a:t>
              </a: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endParaRPr>
            </a:p>
          </p:txBody>
        </p:sp>
        <p:sp>
          <p:nvSpPr>
            <p:cNvPr id="14372" name="文本框 257"/>
            <p:cNvSpPr>
              <a:spLocks noChangeArrowheads="1"/>
            </p:cNvSpPr>
            <p:nvPr/>
          </p:nvSpPr>
          <p:spPr bwMode="auto">
            <a:xfrm>
              <a:off x="1066289" y="257746"/>
              <a:ext cx="944756" cy="307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itchFamily="2" charset="-122"/>
                </a:rPr>
                <a:t>Million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endParaRPr>
            </a:p>
          </p:txBody>
        </p:sp>
        <p:sp>
          <p:nvSpPr>
            <p:cNvPr id="15386" name="矩形 55"/>
            <p:cNvSpPr>
              <a:spLocks noChangeArrowheads="1"/>
            </p:cNvSpPr>
            <p:nvPr/>
          </p:nvSpPr>
          <p:spPr bwMode="auto">
            <a:xfrm>
              <a:off x="6349" y="1239267"/>
              <a:ext cx="2222148" cy="630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</a:t>
              </a:r>
              <a:endPara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74" name="直接连接符 259"/>
            <p:cNvSpPr>
              <a:spLocks noChangeShapeType="1"/>
            </p:cNvSpPr>
            <p:nvPr/>
          </p:nvSpPr>
          <p:spPr bwMode="auto">
            <a:xfrm>
              <a:off x="77740" y="1827856"/>
              <a:ext cx="1779362" cy="1"/>
            </a:xfrm>
            <a:prstGeom prst="line">
              <a:avLst/>
            </a:prstGeom>
            <a:noFill/>
            <a:ln w="6350">
              <a:solidFill>
                <a:srgbClr val="294A5A"/>
              </a:solidFill>
              <a:prstDash val="sys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5" name="矩形 39"/>
            <p:cNvSpPr>
              <a:spLocks noChangeArrowheads="1"/>
            </p:cNvSpPr>
            <p:nvPr/>
          </p:nvSpPr>
          <p:spPr bwMode="auto">
            <a:xfrm>
              <a:off x="80923" y="618847"/>
              <a:ext cx="1877140" cy="261490"/>
            </a:xfrm>
            <a:prstGeom prst="rect">
              <a:avLst/>
            </a:prstGeom>
            <a:solidFill>
              <a:srgbClr val="294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itchFamily="2" charset="-122"/>
                </a:rPr>
                <a:t>岗位认知岗位认知岗位认知</a:t>
              </a:r>
            </a:p>
          </p:txBody>
        </p:sp>
        <p:sp>
          <p:nvSpPr>
            <p:cNvPr id="14376" name="矩形 261"/>
            <p:cNvSpPr>
              <a:spLocks noChangeArrowheads="1"/>
            </p:cNvSpPr>
            <p:nvPr/>
          </p:nvSpPr>
          <p:spPr bwMode="auto">
            <a:xfrm>
              <a:off x="80923" y="955844"/>
              <a:ext cx="1213602" cy="261490"/>
            </a:xfrm>
            <a:prstGeom prst="rect">
              <a:avLst/>
            </a:prstGeom>
            <a:solidFill>
              <a:srgbClr val="294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itchFamily="2" charset="-122"/>
                </a:rPr>
                <a:t>Jin</a:t>
              </a:r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itchFamily="2" charset="-122"/>
                </a:rPr>
                <a:t> horizon PPT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endParaRPr>
            </a:p>
          </p:txBody>
        </p:sp>
        <p:sp>
          <p:nvSpPr>
            <p:cNvPr id="14377" name="Oval 59"/>
            <p:cNvSpPr>
              <a:spLocks noChangeArrowheads="1"/>
            </p:cNvSpPr>
            <p:nvPr/>
          </p:nvSpPr>
          <p:spPr bwMode="auto">
            <a:xfrm>
              <a:off x="76166" y="1924902"/>
              <a:ext cx="287683" cy="28768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94A5A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14378" name="Group 61"/>
            <p:cNvGrpSpPr/>
            <p:nvPr/>
          </p:nvGrpSpPr>
          <p:grpSpPr bwMode="auto">
            <a:xfrm>
              <a:off x="116492" y="1967473"/>
              <a:ext cx="207031" cy="233724"/>
              <a:chOff x="0" y="5"/>
              <a:chExt cx="1009646" cy="1139822"/>
            </a:xfrm>
          </p:grpSpPr>
          <p:sp>
            <p:nvSpPr>
              <p:cNvPr id="14385" name="Freeform 6"/>
              <p:cNvSpPr>
                <a:spLocks noEditPoints="1" noChangeArrowheads="1"/>
              </p:cNvSpPr>
              <p:nvPr/>
            </p:nvSpPr>
            <p:spPr bwMode="auto">
              <a:xfrm>
                <a:off x="274636" y="5"/>
                <a:ext cx="460373" cy="598487"/>
              </a:xfrm>
              <a:custGeom>
                <a:avLst/>
                <a:gdLst>
                  <a:gd name="T0" fmla="*/ 2147483647 w 122"/>
                  <a:gd name="T1" fmla="*/ 2147483647 h 159"/>
                  <a:gd name="T2" fmla="*/ 2147483647 w 122"/>
                  <a:gd name="T3" fmla="*/ 2147483647 h 159"/>
                  <a:gd name="T4" fmla="*/ 2147483647 w 122"/>
                  <a:gd name="T5" fmla="*/ 2147483647 h 159"/>
                  <a:gd name="T6" fmla="*/ 2147483647 w 122"/>
                  <a:gd name="T7" fmla="*/ 2147483647 h 159"/>
                  <a:gd name="T8" fmla="*/ 2147483647 w 122"/>
                  <a:gd name="T9" fmla="*/ 2147483647 h 159"/>
                  <a:gd name="T10" fmla="*/ 2147483647 w 122"/>
                  <a:gd name="T11" fmla="*/ 2147483647 h 159"/>
                  <a:gd name="T12" fmla="*/ 2147483647 w 122"/>
                  <a:gd name="T13" fmla="*/ 2147483647 h 159"/>
                  <a:gd name="T14" fmla="*/ 2147483647 w 122"/>
                  <a:gd name="T15" fmla="*/ 2147483647 h 159"/>
                  <a:gd name="T16" fmla="*/ 2147483647 w 122"/>
                  <a:gd name="T17" fmla="*/ 2147483647 h 159"/>
                  <a:gd name="T18" fmla="*/ 2147483647 w 122"/>
                  <a:gd name="T19" fmla="*/ 2147483647 h 159"/>
                  <a:gd name="T20" fmla="*/ 2147483647 w 122"/>
                  <a:gd name="T21" fmla="*/ 2147483647 h 159"/>
                  <a:gd name="T22" fmla="*/ 2147483647 w 122"/>
                  <a:gd name="T23" fmla="*/ 2147483647 h 159"/>
                  <a:gd name="T24" fmla="*/ 2147483647 w 122"/>
                  <a:gd name="T25" fmla="*/ 2147483647 h 159"/>
                  <a:gd name="T26" fmla="*/ 2147483647 w 122"/>
                  <a:gd name="T27" fmla="*/ 2147483647 h 159"/>
                  <a:gd name="T28" fmla="*/ 2147483647 w 122"/>
                  <a:gd name="T29" fmla="*/ 2147483647 h 159"/>
                  <a:gd name="T30" fmla="*/ 2147483647 w 122"/>
                  <a:gd name="T31" fmla="*/ 2147483647 h 1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2"/>
                  <a:gd name="T49" fmla="*/ 0 h 159"/>
                  <a:gd name="T50" fmla="*/ 122 w 122"/>
                  <a:gd name="T51" fmla="*/ 159 h 1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solidFill>
                <a:srgbClr val="294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4386" name="Freeform 8"/>
              <p:cNvSpPr>
                <a:spLocks noEditPoints="1" noChangeArrowheads="1"/>
              </p:cNvSpPr>
              <p:nvPr/>
            </p:nvSpPr>
            <p:spPr bwMode="auto">
              <a:xfrm>
                <a:off x="0" y="557210"/>
                <a:ext cx="1009646" cy="582617"/>
              </a:xfrm>
              <a:custGeom>
                <a:avLst/>
                <a:gdLst>
                  <a:gd name="T0" fmla="*/ 2147483647 w 268"/>
                  <a:gd name="T1" fmla="*/ 2147483647 h 155"/>
                  <a:gd name="T2" fmla="*/ 2147483647 w 268"/>
                  <a:gd name="T3" fmla="*/ 0 h 155"/>
                  <a:gd name="T4" fmla="*/ 2147483647 w 268"/>
                  <a:gd name="T5" fmla="*/ 2147483647 h 155"/>
                  <a:gd name="T6" fmla="*/ 2147483647 w 268"/>
                  <a:gd name="T7" fmla="*/ 2147483647 h 155"/>
                  <a:gd name="T8" fmla="*/ 2147483647 w 268"/>
                  <a:gd name="T9" fmla="*/ 2147483647 h 155"/>
                  <a:gd name="T10" fmla="*/ 2147483647 w 268"/>
                  <a:gd name="T11" fmla="*/ 2147483647 h 155"/>
                  <a:gd name="T12" fmla="*/ 2147483647 w 268"/>
                  <a:gd name="T13" fmla="*/ 2147483647 h 155"/>
                  <a:gd name="T14" fmla="*/ 2147483647 w 268"/>
                  <a:gd name="T15" fmla="*/ 2147483647 h 155"/>
                  <a:gd name="T16" fmla="*/ 2147483647 w 268"/>
                  <a:gd name="T17" fmla="*/ 2147483647 h 155"/>
                  <a:gd name="T18" fmla="*/ 2147483647 w 268"/>
                  <a:gd name="T19" fmla="*/ 2147483647 h 155"/>
                  <a:gd name="T20" fmla="*/ 2147483647 w 268"/>
                  <a:gd name="T21" fmla="*/ 2147483647 h 155"/>
                  <a:gd name="T22" fmla="*/ 2147483647 w 268"/>
                  <a:gd name="T23" fmla="*/ 2147483647 h 155"/>
                  <a:gd name="T24" fmla="*/ 2147483647 w 268"/>
                  <a:gd name="T25" fmla="*/ 2147483647 h 155"/>
                  <a:gd name="T26" fmla="*/ 2147483647 w 268"/>
                  <a:gd name="T27" fmla="*/ 2147483647 h 155"/>
                  <a:gd name="T28" fmla="*/ 2147483647 w 268"/>
                  <a:gd name="T29" fmla="*/ 2147483647 h 155"/>
                  <a:gd name="T30" fmla="*/ 2147483647 w 268"/>
                  <a:gd name="T31" fmla="*/ 2147483647 h 155"/>
                  <a:gd name="T32" fmla="*/ 2147483647 w 268"/>
                  <a:gd name="T33" fmla="*/ 2147483647 h 155"/>
                  <a:gd name="T34" fmla="*/ 2147483647 w 268"/>
                  <a:gd name="T35" fmla="*/ 2147483647 h 155"/>
                  <a:gd name="T36" fmla="*/ 2147483647 w 268"/>
                  <a:gd name="T37" fmla="*/ 2147483647 h 155"/>
                  <a:gd name="T38" fmla="*/ 2147483647 w 268"/>
                  <a:gd name="T39" fmla="*/ 2147483647 h 155"/>
                  <a:gd name="T40" fmla="*/ 2147483647 w 268"/>
                  <a:gd name="T41" fmla="*/ 2147483647 h 155"/>
                  <a:gd name="T42" fmla="*/ 2147483647 w 268"/>
                  <a:gd name="T43" fmla="*/ 2147483647 h 1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8"/>
                  <a:gd name="T67" fmla="*/ 0 h 155"/>
                  <a:gd name="T68" fmla="*/ 268 w 268"/>
                  <a:gd name="T69" fmla="*/ 155 h 15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solidFill>
                <a:srgbClr val="294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4387" name="Freeform 9"/>
              <p:cNvSpPr>
                <a:spLocks noChangeArrowheads="1"/>
              </p:cNvSpPr>
              <p:nvPr/>
            </p:nvSpPr>
            <p:spPr bwMode="auto">
              <a:xfrm>
                <a:off x="447671" y="654053"/>
                <a:ext cx="117473" cy="87313"/>
              </a:xfrm>
              <a:custGeom>
                <a:avLst/>
                <a:gdLst>
                  <a:gd name="T0" fmla="*/ 2147483647 w 31"/>
                  <a:gd name="T1" fmla="*/ 2147483647 h 23"/>
                  <a:gd name="T2" fmla="*/ 2147483647 w 31"/>
                  <a:gd name="T3" fmla="*/ 2147483647 h 23"/>
                  <a:gd name="T4" fmla="*/ 2147483647 w 31"/>
                  <a:gd name="T5" fmla="*/ 2147483647 h 23"/>
                  <a:gd name="T6" fmla="*/ 2147483647 w 31"/>
                  <a:gd name="T7" fmla="*/ 2147483647 h 23"/>
                  <a:gd name="T8" fmla="*/ 2147483647 w 31"/>
                  <a:gd name="T9" fmla="*/ 214748364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23"/>
                  <a:gd name="T17" fmla="*/ 31 w 3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solidFill>
                <a:srgbClr val="294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379" name="Freeform 62"/>
            <p:cNvSpPr>
              <a:spLocks noChangeArrowheads="1"/>
            </p:cNvSpPr>
            <p:nvPr/>
          </p:nvSpPr>
          <p:spPr bwMode="auto">
            <a:xfrm>
              <a:off x="123162" y="2174469"/>
              <a:ext cx="193692" cy="38116"/>
            </a:xfrm>
            <a:custGeom>
              <a:avLst/>
              <a:gdLst>
                <a:gd name="T0" fmla="*/ 0 w 944594"/>
                <a:gd name="T1" fmla="*/ 0 h 185883"/>
                <a:gd name="T2" fmla="*/ 8144 w 944594"/>
                <a:gd name="T3" fmla="*/ 0 h 185883"/>
                <a:gd name="T4" fmla="*/ 7454 w 944594"/>
                <a:gd name="T5" fmla="*/ 570 h 185883"/>
                <a:gd name="T6" fmla="*/ 4072 w 944594"/>
                <a:gd name="T7" fmla="*/ 1603 h 185883"/>
                <a:gd name="T8" fmla="*/ 691 w 944594"/>
                <a:gd name="T9" fmla="*/ 570 h 1858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4594"/>
                <a:gd name="T16" fmla="*/ 0 h 185883"/>
                <a:gd name="T17" fmla="*/ 944594 w 944594"/>
                <a:gd name="T18" fmla="*/ 185883 h 1858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4594" h="185883">
                  <a:moveTo>
                    <a:pt x="0" y="0"/>
                  </a:moveTo>
                  <a:lnTo>
                    <a:pt x="944594" y="0"/>
                  </a:lnTo>
                  <a:lnTo>
                    <a:pt x="864504" y="66080"/>
                  </a:lnTo>
                  <a:cubicBezTo>
                    <a:pt x="752546" y="141718"/>
                    <a:pt x="617579" y="185883"/>
                    <a:pt x="472297" y="185883"/>
                  </a:cubicBezTo>
                  <a:cubicBezTo>
                    <a:pt x="327015" y="185883"/>
                    <a:pt x="192048" y="141718"/>
                    <a:pt x="80090" y="660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94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4380" name="Oval 59"/>
            <p:cNvSpPr>
              <a:spLocks noChangeArrowheads="1"/>
            </p:cNvSpPr>
            <p:nvPr/>
          </p:nvSpPr>
          <p:spPr bwMode="auto">
            <a:xfrm>
              <a:off x="1025768" y="1924902"/>
              <a:ext cx="287683" cy="28768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94A5A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4381" name="Freeform 62"/>
            <p:cNvSpPr>
              <a:spLocks noChangeArrowheads="1"/>
            </p:cNvSpPr>
            <p:nvPr/>
          </p:nvSpPr>
          <p:spPr bwMode="auto">
            <a:xfrm>
              <a:off x="1072764" y="2174469"/>
              <a:ext cx="193692" cy="38116"/>
            </a:xfrm>
            <a:custGeom>
              <a:avLst/>
              <a:gdLst>
                <a:gd name="T0" fmla="*/ 0 w 944594"/>
                <a:gd name="T1" fmla="*/ 0 h 185883"/>
                <a:gd name="T2" fmla="*/ 8144 w 944594"/>
                <a:gd name="T3" fmla="*/ 0 h 185883"/>
                <a:gd name="T4" fmla="*/ 7454 w 944594"/>
                <a:gd name="T5" fmla="*/ 570 h 185883"/>
                <a:gd name="T6" fmla="*/ 4072 w 944594"/>
                <a:gd name="T7" fmla="*/ 1603 h 185883"/>
                <a:gd name="T8" fmla="*/ 691 w 944594"/>
                <a:gd name="T9" fmla="*/ 570 h 1858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4594"/>
                <a:gd name="T16" fmla="*/ 0 h 185883"/>
                <a:gd name="T17" fmla="*/ 944594 w 944594"/>
                <a:gd name="T18" fmla="*/ 185883 h 1858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4594" h="185883">
                  <a:moveTo>
                    <a:pt x="0" y="0"/>
                  </a:moveTo>
                  <a:lnTo>
                    <a:pt x="944594" y="0"/>
                  </a:lnTo>
                  <a:lnTo>
                    <a:pt x="864504" y="66080"/>
                  </a:lnTo>
                  <a:cubicBezTo>
                    <a:pt x="752546" y="141718"/>
                    <a:pt x="617579" y="185883"/>
                    <a:pt x="472297" y="185883"/>
                  </a:cubicBezTo>
                  <a:cubicBezTo>
                    <a:pt x="327015" y="185883"/>
                    <a:pt x="192048" y="141718"/>
                    <a:pt x="80090" y="660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94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4382" name="Freeform 17"/>
            <p:cNvSpPr>
              <a:spLocks noEditPoints="1" noChangeArrowheads="1"/>
            </p:cNvSpPr>
            <p:nvPr/>
          </p:nvSpPr>
          <p:spPr bwMode="auto">
            <a:xfrm>
              <a:off x="1065344" y="1956455"/>
              <a:ext cx="208531" cy="244741"/>
            </a:xfrm>
            <a:custGeom>
              <a:avLst/>
              <a:gdLst>
                <a:gd name="T0" fmla="*/ 2147483647 w 272"/>
                <a:gd name="T1" fmla="*/ 2147483647 h 320"/>
                <a:gd name="T2" fmla="*/ 2147483647 w 272"/>
                <a:gd name="T3" fmla="*/ 2147483647 h 320"/>
                <a:gd name="T4" fmla="*/ 2147483647 w 272"/>
                <a:gd name="T5" fmla="*/ 2147483647 h 320"/>
                <a:gd name="T6" fmla="*/ 2147483647 w 272"/>
                <a:gd name="T7" fmla="*/ 2147483647 h 320"/>
                <a:gd name="T8" fmla="*/ 1802673829 w 272"/>
                <a:gd name="T9" fmla="*/ 2147483647 h 320"/>
                <a:gd name="T10" fmla="*/ 2147483647 w 272"/>
                <a:gd name="T11" fmla="*/ 2147483647 h 320"/>
                <a:gd name="T12" fmla="*/ 2147483647 w 272"/>
                <a:gd name="T13" fmla="*/ 2147483647 h 320"/>
                <a:gd name="T14" fmla="*/ 2147483647 w 272"/>
                <a:gd name="T15" fmla="*/ 2147483647 h 320"/>
                <a:gd name="T16" fmla="*/ 2147483647 w 272"/>
                <a:gd name="T17" fmla="*/ 2147483647 h 320"/>
                <a:gd name="T18" fmla="*/ 2147483647 w 272"/>
                <a:gd name="T19" fmla="*/ 2147483647 h 320"/>
                <a:gd name="T20" fmla="*/ 2147483647 w 272"/>
                <a:gd name="T21" fmla="*/ 2147483647 h 320"/>
                <a:gd name="T22" fmla="*/ 2147483647 w 272"/>
                <a:gd name="T23" fmla="*/ 2147483647 h 320"/>
                <a:gd name="T24" fmla="*/ 2147483647 w 272"/>
                <a:gd name="T25" fmla="*/ 2147483647 h 320"/>
                <a:gd name="T26" fmla="*/ 2147483647 w 272"/>
                <a:gd name="T27" fmla="*/ 2147483647 h 320"/>
                <a:gd name="T28" fmla="*/ 2147483647 w 272"/>
                <a:gd name="T29" fmla="*/ 2147483647 h 320"/>
                <a:gd name="T30" fmla="*/ 2147483647 w 272"/>
                <a:gd name="T31" fmla="*/ 2147483647 h 320"/>
                <a:gd name="T32" fmla="*/ 2147483647 w 272"/>
                <a:gd name="T33" fmla="*/ 2147483647 h 320"/>
                <a:gd name="T34" fmla="*/ 2147483647 w 272"/>
                <a:gd name="T35" fmla="*/ 2147483647 h 320"/>
                <a:gd name="T36" fmla="*/ 2147483647 w 272"/>
                <a:gd name="T37" fmla="*/ 2147483647 h 320"/>
                <a:gd name="T38" fmla="*/ 2147483647 w 272"/>
                <a:gd name="T39" fmla="*/ 2147483647 h 320"/>
                <a:gd name="T40" fmla="*/ 2147483647 w 272"/>
                <a:gd name="T41" fmla="*/ 2147483647 h 320"/>
                <a:gd name="T42" fmla="*/ 2147483647 w 272"/>
                <a:gd name="T43" fmla="*/ 2147483647 h 320"/>
                <a:gd name="T44" fmla="*/ 2147483647 w 272"/>
                <a:gd name="T45" fmla="*/ 2147483647 h 320"/>
                <a:gd name="T46" fmla="*/ 2147483647 w 272"/>
                <a:gd name="T47" fmla="*/ 2147483647 h 320"/>
                <a:gd name="T48" fmla="*/ 2147483647 w 272"/>
                <a:gd name="T49" fmla="*/ 2147483647 h 320"/>
                <a:gd name="T50" fmla="*/ 2147483647 w 272"/>
                <a:gd name="T51" fmla="*/ 2147483647 h 320"/>
                <a:gd name="T52" fmla="*/ 2147483647 w 272"/>
                <a:gd name="T53" fmla="*/ 2147483647 h 320"/>
                <a:gd name="T54" fmla="*/ 2147483647 w 272"/>
                <a:gd name="T55" fmla="*/ 2147483647 h 320"/>
                <a:gd name="T56" fmla="*/ 2147483647 w 272"/>
                <a:gd name="T57" fmla="*/ 2147483647 h 320"/>
                <a:gd name="T58" fmla="*/ 2147483647 w 272"/>
                <a:gd name="T59" fmla="*/ 2147483647 h 320"/>
                <a:gd name="T60" fmla="*/ 2147483647 w 272"/>
                <a:gd name="T61" fmla="*/ 2147483647 h 320"/>
                <a:gd name="T62" fmla="*/ 2147483647 w 272"/>
                <a:gd name="T63" fmla="*/ 2147483647 h 320"/>
                <a:gd name="T64" fmla="*/ 2147483647 w 272"/>
                <a:gd name="T65" fmla="*/ 2147483647 h 320"/>
                <a:gd name="T66" fmla="*/ 2147483647 w 272"/>
                <a:gd name="T67" fmla="*/ 2147483647 h 320"/>
                <a:gd name="T68" fmla="*/ 2147483647 w 272"/>
                <a:gd name="T69" fmla="*/ 2147483647 h 320"/>
                <a:gd name="T70" fmla="*/ 2147483647 w 272"/>
                <a:gd name="T71" fmla="*/ 2147483647 h 320"/>
                <a:gd name="T72" fmla="*/ 2147483647 w 272"/>
                <a:gd name="T73" fmla="*/ 2147483647 h 320"/>
                <a:gd name="T74" fmla="*/ 2147483647 w 272"/>
                <a:gd name="T75" fmla="*/ 2147483647 h 320"/>
                <a:gd name="T76" fmla="*/ 2147483647 w 272"/>
                <a:gd name="T77" fmla="*/ 2147483647 h 320"/>
                <a:gd name="T78" fmla="*/ 2147483647 w 272"/>
                <a:gd name="T79" fmla="*/ 2147483647 h 320"/>
                <a:gd name="T80" fmla="*/ 2147483647 w 272"/>
                <a:gd name="T81" fmla="*/ 2147483647 h 320"/>
                <a:gd name="T82" fmla="*/ 2147483647 w 272"/>
                <a:gd name="T83" fmla="*/ 2147483647 h 320"/>
                <a:gd name="T84" fmla="*/ 2147483647 w 272"/>
                <a:gd name="T85" fmla="*/ 2147483647 h 320"/>
                <a:gd name="T86" fmla="*/ 2147483647 w 272"/>
                <a:gd name="T87" fmla="*/ 2147483647 h 320"/>
                <a:gd name="T88" fmla="*/ 2147483647 w 272"/>
                <a:gd name="T89" fmla="*/ 2147483647 h 320"/>
                <a:gd name="T90" fmla="*/ 2147483647 w 272"/>
                <a:gd name="T91" fmla="*/ 2147483647 h 320"/>
                <a:gd name="T92" fmla="*/ 2147483647 w 272"/>
                <a:gd name="T93" fmla="*/ 2147483647 h 320"/>
                <a:gd name="T94" fmla="*/ 2147483647 w 272"/>
                <a:gd name="T95" fmla="*/ 2147483647 h 320"/>
                <a:gd name="T96" fmla="*/ 2147483647 w 272"/>
                <a:gd name="T97" fmla="*/ 2147483647 h 320"/>
                <a:gd name="T98" fmla="*/ 2147483647 w 272"/>
                <a:gd name="T99" fmla="*/ 2147483647 h 320"/>
                <a:gd name="T100" fmla="*/ 2147483647 w 272"/>
                <a:gd name="T101" fmla="*/ 2147483647 h 320"/>
                <a:gd name="T102" fmla="*/ 2147483647 w 272"/>
                <a:gd name="T103" fmla="*/ 2147483647 h 320"/>
                <a:gd name="T104" fmla="*/ 2147483647 w 272"/>
                <a:gd name="T105" fmla="*/ 2147483647 h 320"/>
                <a:gd name="T106" fmla="*/ 2147483647 w 272"/>
                <a:gd name="T107" fmla="*/ 2147483647 h 320"/>
                <a:gd name="T108" fmla="*/ 2147483647 w 272"/>
                <a:gd name="T109" fmla="*/ 2147483647 h 3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2"/>
                <a:gd name="T166" fmla="*/ 0 h 320"/>
                <a:gd name="T167" fmla="*/ 272 w 272"/>
                <a:gd name="T168" fmla="*/ 320 h 32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solidFill>
              <a:srgbClr val="294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4383" name="文本框 271"/>
            <p:cNvSpPr>
              <a:spLocks noChangeArrowheads="1"/>
            </p:cNvSpPr>
            <p:nvPr/>
          </p:nvSpPr>
          <p:spPr bwMode="auto">
            <a:xfrm>
              <a:off x="370298" y="1864210"/>
              <a:ext cx="666808" cy="369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dirty="0"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itchFamily="2" charset="-122"/>
                </a:rPr>
                <a:t>56%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endParaRPr>
            </a:p>
          </p:txBody>
        </p:sp>
        <p:sp>
          <p:nvSpPr>
            <p:cNvPr id="14384" name="文本框 272"/>
            <p:cNvSpPr>
              <a:spLocks noChangeArrowheads="1"/>
            </p:cNvSpPr>
            <p:nvPr/>
          </p:nvSpPr>
          <p:spPr bwMode="auto">
            <a:xfrm>
              <a:off x="1296620" y="1864210"/>
              <a:ext cx="666808" cy="369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itchFamily="2" charset="-122"/>
                </a:rPr>
                <a:t>44%</a:t>
              </a:r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endParaRPr>
            </a:p>
          </p:txBody>
        </p:sp>
      </p:grpSp>
      <p:grpSp>
        <p:nvGrpSpPr>
          <p:cNvPr id="15402" name="Group 99"/>
          <p:cNvGrpSpPr/>
          <p:nvPr/>
        </p:nvGrpSpPr>
        <p:grpSpPr bwMode="auto">
          <a:xfrm>
            <a:off x="6937375" y="2001838"/>
            <a:ext cx="134938" cy="238125"/>
            <a:chOff x="0" y="0"/>
            <a:chExt cx="622987" cy="1319527"/>
          </a:xfrm>
        </p:grpSpPr>
        <p:sp>
          <p:nvSpPr>
            <p:cNvPr id="14368" name="Rectangle 40"/>
            <p:cNvSpPr>
              <a:spLocks noChangeArrowheads="1"/>
            </p:cNvSpPr>
            <p:nvPr/>
          </p:nvSpPr>
          <p:spPr bwMode="auto">
            <a:xfrm flipH="1">
              <a:off x="273389" y="905130"/>
              <a:ext cx="72581" cy="414397"/>
            </a:xfrm>
            <a:prstGeom prst="rect">
              <a:avLst/>
            </a:prstGeom>
            <a:solidFill>
              <a:srgbClr val="EF9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69" name="Freeform 41"/>
            <p:cNvSpPr>
              <a:spLocks noChangeArrowheads="1"/>
            </p:cNvSpPr>
            <p:nvPr/>
          </p:nvSpPr>
          <p:spPr bwMode="auto">
            <a:xfrm flipH="1">
              <a:off x="310889" y="0"/>
              <a:ext cx="312098" cy="1048109"/>
            </a:xfrm>
            <a:custGeom>
              <a:avLst/>
              <a:gdLst>
                <a:gd name="T0" fmla="*/ 0 w 109"/>
                <a:gd name="T1" fmla="*/ 2147483647 h 366"/>
                <a:gd name="T2" fmla="*/ 2147483647 w 109"/>
                <a:gd name="T3" fmla="*/ 2147483647 h 366"/>
                <a:gd name="T4" fmla="*/ 2147483647 w 109"/>
                <a:gd name="T5" fmla="*/ 0 h 366"/>
                <a:gd name="T6" fmla="*/ 0 w 109"/>
                <a:gd name="T7" fmla="*/ 2147483647 h 3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366"/>
                <a:gd name="T14" fmla="*/ 109 w 109"/>
                <a:gd name="T15" fmla="*/ 366 h 3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366">
                  <a:moveTo>
                    <a:pt x="0" y="257"/>
                  </a:moveTo>
                  <a:cubicBezTo>
                    <a:pt x="0" y="318"/>
                    <a:pt x="49" y="366"/>
                    <a:pt x="109" y="366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0" y="197"/>
                    <a:pt x="0" y="257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4370" name="Freeform 42"/>
            <p:cNvSpPr>
              <a:spLocks noChangeArrowheads="1"/>
            </p:cNvSpPr>
            <p:nvPr/>
          </p:nvSpPr>
          <p:spPr bwMode="auto">
            <a:xfrm flipH="1">
              <a:off x="0" y="0"/>
              <a:ext cx="310889" cy="1048109"/>
            </a:xfrm>
            <a:custGeom>
              <a:avLst/>
              <a:gdLst>
                <a:gd name="T0" fmla="*/ 2147483647 w 109"/>
                <a:gd name="T1" fmla="*/ 2147483647 h 366"/>
                <a:gd name="T2" fmla="*/ 0 w 109"/>
                <a:gd name="T3" fmla="*/ 0 h 366"/>
                <a:gd name="T4" fmla="*/ 0 w 109"/>
                <a:gd name="T5" fmla="*/ 2147483647 h 366"/>
                <a:gd name="T6" fmla="*/ 2147483647 w 109"/>
                <a:gd name="T7" fmla="*/ 2147483647 h 3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366"/>
                <a:gd name="T14" fmla="*/ 109 w 109"/>
                <a:gd name="T15" fmla="*/ 366 h 3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366">
                  <a:moveTo>
                    <a:pt x="109" y="257"/>
                  </a:moveTo>
                  <a:cubicBezTo>
                    <a:pt x="109" y="197"/>
                    <a:pt x="0" y="0"/>
                    <a:pt x="0" y="0"/>
                  </a:cubicBezTo>
                  <a:cubicBezTo>
                    <a:pt x="0" y="366"/>
                    <a:pt x="0" y="366"/>
                    <a:pt x="0" y="366"/>
                  </a:cubicBezTo>
                  <a:cubicBezTo>
                    <a:pt x="60" y="366"/>
                    <a:pt x="109" y="318"/>
                    <a:pt x="109" y="257"/>
                  </a:cubicBezTo>
                </a:path>
              </a:pathLst>
            </a:custGeom>
            <a:solidFill>
              <a:srgbClr val="EF9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15406" name="Group 103"/>
          <p:cNvGrpSpPr/>
          <p:nvPr/>
        </p:nvGrpSpPr>
        <p:grpSpPr bwMode="auto">
          <a:xfrm>
            <a:off x="6648450" y="2001838"/>
            <a:ext cx="136525" cy="238125"/>
            <a:chOff x="0" y="0"/>
            <a:chExt cx="622987" cy="1319527"/>
          </a:xfrm>
        </p:grpSpPr>
        <p:sp>
          <p:nvSpPr>
            <p:cNvPr id="14365" name="Rectangle 40"/>
            <p:cNvSpPr>
              <a:spLocks noChangeArrowheads="1"/>
            </p:cNvSpPr>
            <p:nvPr/>
          </p:nvSpPr>
          <p:spPr bwMode="auto">
            <a:xfrm flipH="1">
              <a:off x="273389" y="905130"/>
              <a:ext cx="72581" cy="414397"/>
            </a:xfrm>
            <a:prstGeom prst="rect">
              <a:avLst/>
            </a:prstGeom>
            <a:solidFill>
              <a:srgbClr val="EF9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66" name="Freeform 41"/>
            <p:cNvSpPr>
              <a:spLocks noChangeArrowheads="1"/>
            </p:cNvSpPr>
            <p:nvPr/>
          </p:nvSpPr>
          <p:spPr bwMode="auto">
            <a:xfrm flipH="1">
              <a:off x="310889" y="0"/>
              <a:ext cx="312098" cy="1048109"/>
            </a:xfrm>
            <a:custGeom>
              <a:avLst/>
              <a:gdLst>
                <a:gd name="T0" fmla="*/ 0 w 109"/>
                <a:gd name="T1" fmla="*/ 2147483647 h 366"/>
                <a:gd name="T2" fmla="*/ 2147483647 w 109"/>
                <a:gd name="T3" fmla="*/ 2147483647 h 366"/>
                <a:gd name="T4" fmla="*/ 2147483647 w 109"/>
                <a:gd name="T5" fmla="*/ 0 h 366"/>
                <a:gd name="T6" fmla="*/ 0 w 109"/>
                <a:gd name="T7" fmla="*/ 2147483647 h 3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366"/>
                <a:gd name="T14" fmla="*/ 109 w 109"/>
                <a:gd name="T15" fmla="*/ 366 h 3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366">
                  <a:moveTo>
                    <a:pt x="0" y="257"/>
                  </a:moveTo>
                  <a:cubicBezTo>
                    <a:pt x="0" y="318"/>
                    <a:pt x="49" y="366"/>
                    <a:pt x="109" y="366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0" y="197"/>
                    <a:pt x="0" y="257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4367" name="Freeform 42"/>
            <p:cNvSpPr>
              <a:spLocks noChangeArrowheads="1"/>
            </p:cNvSpPr>
            <p:nvPr/>
          </p:nvSpPr>
          <p:spPr bwMode="auto">
            <a:xfrm flipH="1">
              <a:off x="0" y="0"/>
              <a:ext cx="310889" cy="1048109"/>
            </a:xfrm>
            <a:custGeom>
              <a:avLst/>
              <a:gdLst>
                <a:gd name="T0" fmla="*/ 2147483647 w 109"/>
                <a:gd name="T1" fmla="*/ 2147483647 h 366"/>
                <a:gd name="T2" fmla="*/ 0 w 109"/>
                <a:gd name="T3" fmla="*/ 0 h 366"/>
                <a:gd name="T4" fmla="*/ 0 w 109"/>
                <a:gd name="T5" fmla="*/ 2147483647 h 366"/>
                <a:gd name="T6" fmla="*/ 2147483647 w 109"/>
                <a:gd name="T7" fmla="*/ 2147483647 h 3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366"/>
                <a:gd name="T14" fmla="*/ 109 w 109"/>
                <a:gd name="T15" fmla="*/ 366 h 3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366">
                  <a:moveTo>
                    <a:pt x="109" y="257"/>
                  </a:moveTo>
                  <a:cubicBezTo>
                    <a:pt x="109" y="197"/>
                    <a:pt x="0" y="0"/>
                    <a:pt x="0" y="0"/>
                  </a:cubicBezTo>
                  <a:cubicBezTo>
                    <a:pt x="0" y="366"/>
                    <a:pt x="0" y="366"/>
                    <a:pt x="0" y="366"/>
                  </a:cubicBezTo>
                  <a:cubicBezTo>
                    <a:pt x="60" y="366"/>
                    <a:pt x="109" y="318"/>
                    <a:pt x="109" y="257"/>
                  </a:cubicBezTo>
                </a:path>
              </a:pathLst>
            </a:custGeom>
            <a:solidFill>
              <a:srgbClr val="EF9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15410" name="Group 108"/>
          <p:cNvGrpSpPr/>
          <p:nvPr/>
        </p:nvGrpSpPr>
        <p:grpSpPr bwMode="auto">
          <a:xfrm>
            <a:off x="6750050" y="1952625"/>
            <a:ext cx="198438" cy="381000"/>
            <a:chOff x="0" y="0"/>
            <a:chExt cx="622987" cy="1319527"/>
          </a:xfrm>
        </p:grpSpPr>
        <p:sp>
          <p:nvSpPr>
            <p:cNvPr id="14362" name="Rectangle 40"/>
            <p:cNvSpPr>
              <a:spLocks noChangeArrowheads="1"/>
            </p:cNvSpPr>
            <p:nvPr/>
          </p:nvSpPr>
          <p:spPr bwMode="auto">
            <a:xfrm flipH="1">
              <a:off x="273389" y="905130"/>
              <a:ext cx="72581" cy="414397"/>
            </a:xfrm>
            <a:prstGeom prst="rect">
              <a:avLst/>
            </a:prstGeom>
            <a:solidFill>
              <a:srgbClr val="EF9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63" name="Freeform 41"/>
            <p:cNvSpPr>
              <a:spLocks noChangeArrowheads="1"/>
            </p:cNvSpPr>
            <p:nvPr/>
          </p:nvSpPr>
          <p:spPr bwMode="auto">
            <a:xfrm flipH="1">
              <a:off x="310889" y="0"/>
              <a:ext cx="312098" cy="1048109"/>
            </a:xfrm>
            <a:custGeom>
              <a:avLst/>
              <a:gdLst>
                <a:gd name="T0" fmla="*/ 0 w 109"/>
                <a:gd name="T1" fmla="*/ 2147483647 h 366"/>
                <a:gd name="T2" fmla="*/ 2147483647 w 109"/>
                <a:gd name="T3" fmla="*/ 2147483647 h 366"/>
                <a:gd name="T4" fmla="*/ 2147483647 w 109"/>
                <a:gd name="T5" fmla="*/ 0 h 366"/>
                <a:gd name="T6" fmla="*/ 0 w 109"/>
                <a:gd name="T7" fmla="*/ 2147483647 h 3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366"/>
                <a:gd name="T14" fmla="*/ 109 w 109"/>
                <a:gd name="T15" fmla="*/ 366 h 3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366">
                  <a:moveTo>
                    <a:pt x="0" y="257"/>
                  </a:moveTo>
                  <a:cubicBezTo>
                    <a:pt x="0" y="318"/>
                    <a:pt x="49" y="366"/>
                    <a:pt x="109" y="366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0" y="197"/>
                    <a:pt x="0" y="257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4364" name="Freeform 42"/>
            <p:cNvSpPr>
              <a:spLocks noChangeArrowheads="1"/>
            </p:cNvSpPr>
            <p:nvPr/>
          </p:nvSpPr>
          <p:spPr bwMode="auto">
            <a:xfrm flipH="1">
              <a:off x="0" y="0"/>
              <a:ext cx="310889" cy="1048109"/>
            </a:xfrm>
            <a:custGeom>
              <a:avLst/>
              <a:gdLst>
                <a:gd name="T0" fmla="*/ 2147483647 w 109"/>
                <a:gd name="T1" fmla="*/ 2147483647 h 366"/>
                <a:gd name="T2" fmla="*/ 0 w 109"/>
                <a:gd name="T3" fmla="*/ 0 h 366"/>
                <a:gd name="T4" fmla="*/ 0 w 109"/>
                <a:gd name="T5" fmla="*/ 2147483647 h 366"/>
                <a:gd name="T6" fmla="*/ 2147483647 w 109"/>
                <a:gd name="T7" fmla="*/ 2147483647 h 3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366"/>
                <a:gd name="T14" fmla="*/ 109 w 109"/>
                <a:gd name="T15" fmla="*/ 366 h 3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366">
                  <a:moveTo>
                    <a:pt x="109" y="257"/>
                  </a:moveTo>
                  <a:cubicBezTo>
                    <a:pt x="109" y="197"/>
                    <a:pt x="0" y="0"/>
                    <a:pt x="0" y="0"/>
                  </a:cubicBezTo>
                  <a:cubicBezTo>
                    <a:pt x="0" y="366"/>
                    <a:pt x="0" y="366"/>
                    <a:pt x="0" y="366"/>
                  </a:cubicBezTo>
                  <a:cubicBezTo>
                    <a:pt x="60" y="366"/>
                    <a:pt x="109" y="318"/>
                    <a:pt x="109" y="257"/>
                  </a:cubicBezTo>
                </a:path>
              </a:pathLst>
            </a:custGeom>
            <a:solidFill>
              <a:srgbClr val="EF9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15414" name="Group 112"/>
          <p:cNvGrpSpPr/>
          <p:nvPr/>
        </p:nvGrpSpPr>
        <p:grpSpPr bwMode="auto">
          <a:xfrm>
            <a:off x="7194550" y="2043113"/>
            <a:ext cx="134938" cy="238125"/>
            <a:chOff x="0" y="0"/>
            <a:chExt cx="622987" cy="1319527"/>
          </a:xfrm>
        </p:grpSpPr>
        <p:sp>
          <p:nvSpPr>
            <p:cNvPr id="14359" name="Rectangle 40"/>
            <p:cNvSpPr>
              <a:spLocks noChangeArrowheads="1"/>
            </p:cNvSpPr>
            <p:nvPr/>
          </p:nvSpPr>
          <p:spPr bwMode="auto">
            <a:xfrm flipH="1">
              <a:off x="273389" y="905130"/>
              <a:ext cx="72581" cy="414397"/>
            </a:xfrm>
            <a:prstGeom prst="rect">
              <a:avLst/>
            </a:prstGeom>
            <a:solidFill>
              <a:srgbClr val="EF9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60" name="Freeform 41"/>
            <p:cNvSpPr>
              <a:spLocks noChangeArrowheads="1"/>
            </p:cNvSpPr>
            <p:nvPr/>
          </p:nvSpPr>
          <p:spPr bwMode="auto">
            <a:xfrm flipH="1">
              <a:off x="310889" y="0"/>
              <a:ext cx="312098" cy="1048109"/>
            </a:xfrm>
            <a:custGeom>
              <a:avLst/>
              <a:gdLst>
                <a:gd name="T0" fmla="*/ 0 w 109"/>
                <a:gd name="T1" fmla="*/ 2147483647 h 366"/>
                <a:gd name="T2" fmla="*/ 2147483647 w 109"/>
                <a:gd name="T3" fmla="*/ 2147483647 h 366"/>
                <a:gd name="T4" fmla="*/ 2147483647 w 109"/>
                <a:gd name="T5" fmla="*/ 0 h 366"/>
                <a:gd name="T6" fmla="*/ 0 w 109"/>
                <a:gd name="T7" fmla="*/ 2147483647 h 3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366"/>
                <a:gd name="T14" fmla="*/ 109 w 109"/>
                <a:gd name="T15" fmla="*/ 366 h 3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366">
                  <a:moveTo>
                    <a:pt x="0" y="257"/>
                  </a:moveTo>
                  <a:cubicBezTo>
                    <a:pt x="0" y="318"/>
                    <a:pt x="49" y="366"/>
                    <a:pt x="109" y="366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0" y="197"/>
                    <a:pt x="0" y="257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4361" name="Freeform 42"/>
            <p:cNvSpPr>
              <a:spLocks noChangeArrowheads="1"/>
            </p:cNvSpPr>
            <p:nvPr/>
          </p:nvSpPr>
          <p:spPr bwMode="auto">
            <a:xfrm flipH="1">
              <a:off x="0" y="0"/>
              <a:ext cx="310889" cy="1048109"/>
            </a:xfrm>
            <a:custGeom>
              <a:avLst/>
              <a:gdLst>
                <a:gd name="T0" fmla="*/ 2147483647 w 109"/>
                <a:gd name="T1" fmla="*/ 2147483647 h 366"/>
                <a:gd name="T2" fmla="*/ 0 w 109"/>
                <a:gd name="T3" fmla="*/ 0 h 366"/>
                <a:gd name="T4" fmla="*/ 0 w 109"/>
                <a:gd name="T5" fmla="*/ 2147483647 h 366"/>
                <a:gd name="T6" fmla="*/ 2147483647 w 109"/>
                <a:gd name="T7" fmla="*/ 2147483647 h 3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366"/>
                <a:gd name="T14" fmla="*/ 109 w 109"/>
                <a:gd name="T15" fmla="*/ 366 h 3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366">
                  <a:moveTo>
                    <a:pt x="109" y="257"/>
                  </a:moveTo>
                  <a:cubicBezTo>
                    <a:pt x="109" y="197"/>
                    <a:pt x="0" y="0"/>
                    <a:pt x="0" y="0"/>
                  </a:cubicBezTo>
                  <a:cubicBezTo>
                    <a:pt x="0" y="366"/>
                    <a:pt x="0" y="366"/>
                    <a:pt x="0" y="366"/>
                  </a:cubicBezTo>
                  <a:cubicBezTo>
                    <a:pt x="60" y="366"/>
                    <a:pt x="109" y="318"/>
                    <a:pt x="109" y="257"/>
                  </a:cubicBezTo>
                </a:path>
              </a:pathLst>
            </a:custGeom>
            <a:solidFill>
              <a:srgbClr val="EF9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15418" name="Group 118"/>
          <p:cNvGrpSpPr/>
          <p:nvPr/>
        </p:nvGrpSpPr>
        <p:grpSpPr bwMode="auto">
          <a:xfrm>
            <a:off x="6918325" y="2160588"/>
            <a:ext cx="134938" cy="238125"/>
            <a:chOff x="0" y="0"/>
            <a:chExt cx="622987" cy="1319527"/>
          </a:xfrm>
        </p:grpSpPr>
        <p:sp>
          <p:nvSpPr>
            <p:cNvPr id="14356" name="Rectangle 40"/>
            <p:cNvSpPr>
              <a:spLocks noChangeArrowheads="1"/>
            </p:cNvSpPr>
            <p:nvPr/>
          </p:nvSpPr>
          <p:spPr bwMode="auto">
            <a:xfrm flipH="1">
              <a:off x="273389" y="905130"/>
              <a:ext cx="72581" cy="414397"/>
            </a:xfrm>
            <a:prstGeom prst="rect">
              <a:avLst/>
            </a:prstGeom>
            <a:solidFill>
              <a:srgbClr val="EF9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57" name="Freeform 41"/>
            <p:cNvSpPr>
              <a:spLocks noChangeArrowheads="1"/>
            </p:cNvSpPr>
            <p:nvPr/>
          </p:nvSpPr>
          <p:spPr bwMode="auto">
            <a:xfrm flipH="1">
              <a:off x="310889" y="0"/>
              <a:ext cx="312098" cy="1048109"/>
            </a:xfrm>
            <a:custGeom>
              <a:avLst/>
              <a:gdLst>
                <a:gd name="T0" fmla="*/ 0 w 109"/>
                <a:gd name="T1" fmla="*/ 2147483647 h 366"/>
                <a:gd name="T2" fmla="*/ 2147483647 w 109"/>
                <a:gd name="T3" fmla="*/ 2147483647 h 366"/>
                <a:gd name="T4" fmla="*/ 2147483647 w 109"/>
                <a:gd name="T5" fmla="*/ 0 h 366"/>
                <a:gd name="T6" fmla="*/ 0 w 109"/>
                <a:gd name="T7" fmla="*/ 2147483647 h 3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366"/>
                <a:gd name="T14" fmla="*/ 109 w 109"/>
                <a:gd name="T15" fmla="*/ 366 h 3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366">
                  <a:moveTo>
                    <a:pt x="0" y="257"/>
                  </a:moveTo>
                  <a:cubicBezTo>
                    <a:pt x="0" y="318"/>
                    <a:pt x="49" y="366"/>
                    <a:pt x="109" y="366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0" y="197"/>
                    <a:pt x="0" y="257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4358" name="Freeform 42"/>
            <p:cNvSpPr>
              <a:spLocks noChangeArrowheads="1"/>
            </p:cNvSpPr>
            <p:nvPr/>
          </p:nvSpPr>
          <p:spPr bwMode="auto">
            <a:xfrm flipH="1">
              <a:off x="0" y="0"/>
              <a:ext cx="310889" cy="1048109"/>
            </a:xfrm>
            <a:custGeom>
              <a:avLst/>
              <a:gdLst>
                <a:gd name="T0" fmla="*/ 2147483647 w 109"/>
                <a:gd name="T1" fmla="*/ 2147483647 h 366"/>
                <a:gd name="T2" fmla="*/ 0 w 109"/>
                <a:gd name="T3" fmla="*/ 0 h 366"/>
                <a:gd name="T4" fmla="*/ 0 w 109"/>
                <a:gd name="T5" fmla="*/ 2147483647 h 366"/>
                <a:gd name="T6" fmla="*/ 2147483647 w 109"/>
                <a:gd name="T7" fmla="*/ 2147483647 h 3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366"/>
                <a:gd name="T14" fmla="*/ 109 w 109"/>
                <a:gd name="T15" fmla="*/ 366 h 3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366">
                  <a:moveTo>
                    <a:pt x="109" y="257"/>
                  </a:moveTo>
                  <a:cubicBezTo>
                    <a:pt x="109" y="197"/>
                    <a:pt x="0" y="0"/>
                    <a:pt x="0" y="0"/>
                  </a:cubicBezTo>
                  <a:cubicBezTo>
                    <a:pt x="0" y="366"/>
                    <a:pt x="0" y="366"/>
                    <a:pt x="0" y="366"/>
                  </a:cubicBezTo>
                  <a:cubicBezTo>
                    <a:pt x="60" y="366"/>
                    <a:pt x="109" y="318"/>
                    <a:pt x="109" y="257"/>
                  </a:cubicBezTo>
                </a:path>
              </a:pathLst>
            </a:custGeom>
            <a:solidFill>
              <a:srgbClr val="EF9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15422" name="Group 122"/>
          <p:cNvGrpSpPr/>
          <p:nvPr/>
        </p:nvGrpSpPr>
        <p:grpSpPr bwMode="auto">
          <a:xfrm>
            <a:off x="7043738" y="2009775"/>
            <a:ext cx="198437" cy="382588"/>
            <a:chOff x="0" y="0"/>
            <a:chExt cx="622987" cy="1319527"/>
          </a:xfrm>
        </p:grpSpPr>
        <p:sp>
          <p:nvSpPr>
            <p:cNvPr id="14353" name="Rectangle 40"/>
            <p:cNvSpPr>
              <a:spLocks noChangeArrowheads="1"/>
            </p:cNvSpPr>
            <p:nvPr/>
          </p:nvSpPr>
          <p:spPr bwMode="auto">
            <a:xfrm flipH="1">
              <a:off x="273389" y="905130"/>
              <a:ext cx="72581" cy="414397"/>
            </a:xfrm>
            <a:prstGeom prst="rect">
              <a:avLst/>
            </a:prstGeom>
            <a:solidFill>
              <a:srgbClr val="EF9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54" name="Freeform 41"/>
            <p:cNvSpPr>
              <a:spLocks noChangeArrowheads="1"/>
            </p:cNvSpPr>
            <p:nvPr/>
          </p:nvSpPr>
          <p:spPr bwMode="auto">
            <a:xfrm flipH="1">
              <a:off x="310889" y="0"/>
              <a:ext cx="312098" cy="1048109"/>
            </a:xfrm>
            <a:custGeom>
              <a:avLst/>
              <a:gdLst>
                <a:gd name="T0" fmla="*/ 0 w 109"/>
                <a:gd name="T1" fmla="*/ 2147483647 h 366"/>
                <a:gd name="T2" fmla="*/ 2147483647 w 109"/>
                <a:gd name="T3" fmla="*/ 2147483647 h 366"/>
                <a:gd name="T4" fmla="*/ 2147483647 w 109"/>
                <a:gd name="T5" fmla="*/ 0 h 366"/>
                <a:gd name="T6" fmla="*/ 0 w 109"/>
                <a:gd name="T7" fmla="*/ 2147483647 h 3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366"/>
                <a:gd name="T14" fmla="*/ 109 w 109"/>
                <a:gd name="T15" fmla="*/ 366 h 3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366">
                  <a:moveTo>
                    <a:pt x="0" y="257"/>
                  </a:moveTo>
                  <a:cubicBezTo>
                    <a:pt x="0" y="318"/>
                    <a:pt x="49" y="366"/>
                    <a:pt x="109" y="366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0" y="197"/>
                    <a:pt x="0" y="257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4355" name="Freeform 42"/>
            <p:cNvSpPr>
              <a:spLocks noChangeArrowheads="1"/>
            </p:cNvSpPr>
            <p:nvPr/>
          </p:nvSpPr>
          <p:spPr bwMode="auto">
            <a:xfrm flipH="1">
              <a:off x="0" y="0"/>
              <a:ext cx="310889" cy="1048109"/>
            </a:xfrm>
            <a:custGeom>
              <a:avLst/>
              <a:gdLst>
                <a:gd name="T0" fmla="*/ 2147483647 w 109"/>
                <a:gd name="T1" fmla="*/ 2147483647 h 366"/>
                <a:gd name="T2" fmla="*/ 0 w 109"/>
                <a:gd name="T3" fmla="*/ 0 h 366"/>
                <a:gd name="T4" fmla="*/ 0 w 109"/>
                <a:gd name="T5" fmla="*/ 2147483647 h 366"/>
                <a:gd name="T6" fmla="*/ 2147483647 w 109"/>
                <a:gd name="T7" fmla="*/ 2147483647 h 3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366"/>
                <a:gd name="T14" fmla="*/ 109 w 109"/>
                <a:gd name="T15" fmla="*/ 366 h 3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366">
                  <a:moveTo>
                    <a:pt x="109" y="257"/>
                  </a:moveTo>
                  <a:cubicBezTo>
                    <a:pt x="109" y="197"/>
                    <a:pt x="0" y="0"/>
                    <a:pt x="0" y="0"/>
                  </a:cubicBezTo>
                  <a:cubicBezTo>
                    <a:pt x="0" y="366"/>
                    <a:pt x="0" y="366"/>
                    <a:pt x="0" y="366"/>
                  </a:cubicBezTo>
                  <a:cubicBezTo>
                    <a:pt x="60" y="366"/>
                    <a:pt x="109" y="318"/>
                    <a:pt x="109" y="257"/>
                  </a:cubicBezTo>
                </a:path>
              </a:pathLst>
            </a:custGeom>
            <a:solidFill>
              <a:srgbClr val="EF9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63" name="矩形 1"/>
          <p:cNvSpPr>
            <a:spLocks noChangeArrowheads="1"/>
          </p:cNvSpPr>
          <p:nvPr/>
        </p:nvSpPr>
        <p:spPr bwMode="auto">
          <a:xfrm>
            <a:off x="755650" y="58738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核心竞争力</a:t>
            </a: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75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19753E-6 L -0.08819 -0.00433 " pathEditMode="relative" rAng="0" ptsTypes="AA">
                                      <p:cBhvr>
                                        <p:cTn id="11" dur="1250" spd="-100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000" y="-216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925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925"/>
                                  </p:stCondLst>
                                  <p:childTnLst>
                                    <p:animMotion origin="layout" path="M 5E-6 4.32099E-6 L 5E-6 -0.25 " pathEditMode="relative" rAng="0" ptsTypes="AA">
                                      <p:cBhvr>
                                        <p:cTn id="19" dur="500" spd="-1000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808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1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808"/>
                                  </p:stCondLst>
                                  <p:childTnLst>
                                    <p:animMotion origin="layout" path="M 1.66667E-6 1.97531E-6 L 1.66667E-6 -0.25 " pathEditMode="relative" rAng="0" ptsTypes="AA">
                                      <p:cBhvr>
                                        <p:cTn id="24" dur="500" spd="-100000" fill="hold"/>
                                        <p:tgtEl>
                                          <p:spTgt spid="15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826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826"/>
                                  </p:stCondLst>
                                  <p:childTnLst>
                                    <p:animMotion origin="layout" path="M -2.22222E-6 4.32099E-6 L -2.22222E-6 -0.25 " pathEditMode="relative" rAng="0" ptsTypes="AA">
                                      <p:cBhvr>
                                        <p:cTn id="29" dur="500" spd="-10000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98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1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nodeType="withEffect">
                                  <p:stCondLst>
                                    <p:cond delay="989"/>
                                  </p:stCondLst>
                                  <p:childTnLst>
                                    <p:animMotion origin="layout" path="M 1.11111E-6 1.23457E-7 L 1.11111E-6 -0.25 " pathEditMode="relative" rAng="0" ptsTypes="AA">
                                      <p:cBhvr>
                                        <p:cTn id="34" dur="500" spd="-100000" fill="hold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1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Motion origin="layout" path="M 3.61111E-6 2.22222E-6 L 3.61111E-6 -0.25 " pathEditMode="relative" rAng="0" ptsTypes="AA">
                                      <p:cBhvr>
                                        <p:cTn id="39" dur="500" spd="-100000" fill="hold"/>
                                        <p:tgtEl>
                                          <p:spTgt spid="15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927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1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927"/>
                                  </p:stCondLst>
                                  <p:childTnLst>
                                    <p:animMotion origin="layout" path="M 2.77778E-6 -3.7037E-7 L 2.77778E-6 -0.25 " pathEditMode="relative" rAng="0" ptsTypes="AA">
                                      <p:cBhvr>
                                        <p:cTn id="44" dur="500" spd="-100000" fill="hold"/>
                                        <p:tgtEl>
                                          <p:spTgt spid="15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0" dur="75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93827E-6 L 0.12153 4.93827E-6 " pathEditMode="relative" rAng="0" ptsTypes="AA">
                                      <p:cBhvr>
                                        <p:cTn id="52" dur="1250" spd="-100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9" name="组合 6"/>
          <p:cNvGrpSpPr/>
          <p:nvPr/>
        </p:nvGrpSpPr>
        <p:grpSpPr bwMode="auto">
          <a:xfrm>
            <a:off x="360363" y="2903388"/>
            <a:ext cx="1849732" cy="1405021"/>
            <a:chOff x="0" y="0"/>
            <a:chExt cx="1850212" cy="1405055"/>
          </a:xfrm>
        </p:grpSpPr>
        <p:sp>
          <p:nvSpPr>
            <p:cNvPr id="5130" name="矩形 55"/>
            <p:cNvSpPr>
              <a:spLocks noChangeArrowheads="1"/>
            </p:cNvSpPr>
            <p:nvPr/>
          </p:nvSpPr>
          <p:spPr bwMode="auto">
            <a:xfrm>
              <a:off x="0" y="569927"/>
              <a:ext cx="1780049" cy="815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4142" name="直接连接符 17"/>
            <p:cNvSpPr>
              <a:spLocks noChangeShapeType="1"/>
            </p:cNvSpPr>
            <p:nvPr/>
          </p:nvSpPr>
          <p:spPr bwMode="auto">
            <a:xfrm>
              <a:off x="70850" y="1405054"/>
              <a:ext cx="1779362" cy="1"/>
            </a:xfrm>
            <a:prstGeom prst="line">
              <a:avLst/>
            </a:prstGeom>
            <a:noFill/>
            <a:ln w="6350">
              <a:solidFill>
                <a:srgbClr val="4C4C4C"/>
              </a:solidFill>
              <a:prstDash val="sys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143" name="矩形 39"/>
            <p:cNvSpPr>
              <a:spLocks noChangeArrowheads="1"/>
            </p:cNvSpPr>
            <p:nvPr/>
          </p:nvSpPr>
          <p:spPr bwMode="auto">
            <a:xfrm>
              <a:off x="74034" y="0"/>
              <a:ext cx="1627791" cy="261616"/>
            </a:xfrm>
            <a:prstGeom prst="rect">
              <a:avLst/>
            </a:prstGeom>
            <a:solidFill>
              <a:srgbClr val="294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itchFamily="2" charset="-122"/>
                </a:rPr>
                <a:t>Click here to add text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endParaRPr>
            </a:p>
          </p:txBody>
        </p:sp>
        <p:sp>
          <p:nvSpPr>
            <p:cNvPr id="4144" name="矩形 27"/>
            <p:cNvSpPr>
              <a:spLocks noChangeArrowheads="1"/>
            </p:cNvSpPr>
            <p:nvPr/>
          </p:nvSpPr>
          <p:spPr bwMode="auto">
            <a:xfrm>
              <a:off x="74033" y="336997"/>
              <a:ext cx="1214109" cy="261616"/>
            </a:xfrm>
            <a:prstGeom prst="rect">
              <a:avLst/>
            </a:prstGeom>
            <a:solidFill>
              <a:srgbClr val="294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itchFamily="2" charset="-122"/>
                </a:rPr>
                <a:t>Jin</a:t>
              </a:r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itchFamily="2" charset="-122"/>
                </a:rPr>
                <a:t> horizon PPT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endParaRPr>
            </a:p>
          </p:txBody>
        </p:sp>
      </p:grpSp>
      <p:grpSp>
        <p:nvGrpSpPr>
          <p:cNvPr id="5134" name="组合 5"/>
          <p:cNvGrpSpPr/>
          <p:nvPr/>
        </p:nvGrpSpPr>
        <p:grpSpPr bwMode="auto">
          <a:xfrm>
            <a:off x="2524125" y="2903388"/>
            <a:ext cx="1851186" cy="1413488"/>
            <a:chOff x="0" y="0"/>
            <a:chExt cx="1850212" cy="1412709"/>
          </a:xfrm>
        </p:grpSpPr>
        <p:sp>
          <p:nvSpPr>
            <p:cNvPr id="5135" name="矩形 55"/>
            <p:cNvSpPr>
              <a:spLocks noChangeArrowheads="1"/>
            </p:cNvSpPr>
            <p:nvPr/>
          </p:nvSpPr>
          <p:spPr bwMode="auto">
            <a:xfrm>
              <a:off x="0" y="569600"/>
              <a:ext cx="1780238" cy="814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4138" name="直接连接符 31"/>
            <p:cNvSpPr>
              <a:spLocks noChangeShapeType="1"/>
            </p:cNvSpPr>
            <p:nvPr/>
          </p:nvSpPr>
          <p:spPr bwMode="auto">
            <a:xfrm>
              <a:off x="70850" y="1412708"/>
              <a:ext cx="1779362" cy="1"/>
            </a:xfrm>
            <a:prstGeom prst="line">
              <a:avLst/>
            </a:prstGeom>
            <a:noFill/>
            <a:ln w="6350">
              <a:solidFill>
                <a:srgbClr val="4C4C4C"/>
              </a:solidFill>
              <a:prstDash val="sys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139" name="矩形 39"/>
            <p:cNvSpPr>
              <a:spLocks noChangeArrowheads="1"/>
            </p:cNvSpPr>
            <p:nvPr/>
          </p:nvSpPr>
          <p:spPr bwMode="auto">
            <a:xfrm>
              <a:off x="74033" y="0"/>
              <a:ext cx="1626513" cy="261466"/>
            </a:xfrm>
            <a:prstGeom prst="rect">
              <a:avLst/>
            </a:prstGeom>
            <a:solidFill>
              <a:srgbClr val="00A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itchFamily="2" charset="-122"/>
                </a:rPr>
                <a:t>Click here to add text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endParaRPr>
            </a:p>
          </p:txBody>
        </p:sp>
        <p:sp>
          <p:nvSpPr>
            <p:cNvPr id="4140" name="矩形 33"/>
            <p:cNvSpPr>
              <a:spLocks noChangeArrowheads="1"/>
            </p:cNvSpPr>
            <p:nvPr/>
          </p:nvSpPr>
          <p:spPr bwMode="auto">
            <a:xfrm>
              <a:off x="74033" y="336997"/>
              <a:ext cx="1213155" cy="261466"/>
            </a:xfrm>
            <a:prstGeom prst="rect">
              <a:avLst/>
            </a:prstGeom>
            <a:solidFill>
              <a:srgbClr val="00A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itchFamily="2" charset="-122"/>
                </a:rPr>
                <a:t>Jin</a:t>
              </a:r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itchFamily="2" charset="-122"/>
                </a:rPr>
                <a:t> horizon PPT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endParaRPr>
            </a:p>
          </p:txBody>
        </p:sp>
      </p:grpSp>
      <p:grpSp>
        <p:nvGrpSpPr>
          <p:cNvPr id="5139" name="组合 7"/>
          <p:cNvGrpSpPr/>
          <p:nvPr/>
        </p:nvGrpSpPr>
        <p:grpSpPr bwMode="auto">
          <a:xfrm>
            <a:off x="4687888" y="2903388"/>
            <a:ext cx="1851185" cy="1413488"/>
            <a:chOff x="0" y="0"/>
            <a:chExt cx="1850212" cy="1412709"/>
          </a:xfrm>
        </p:grpSpPr>
        <p:sp>
          <p:nvSpPr>
            <p:cNvPr id="5140" name="矩形 55"/>
            <p:cNvSpPr>
              <a:spLocks noChangeArrowheads="1"/>
            </p:cNvSpPr>
            <p:nvPr/>
          </p:nvSpPr>
          <p:spPr bwMode="auto">
            <a:xfrm>
              <a:off x="0" y="569600"/>
              <a:ext cx="1780239" cy="814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4134" name="直接连接符 36"/>
            <p:cNvSpPr>
              <a:spLocks noChangeShapeType="1"/>
            </p:cNvSpPr>
            <p:nvPr/>
          </p:nvSpPr>
          <p:spPr bwMode="auto">
            <a:xfrm>
              <a:off x="70850" y="1412708"/>
              <a:ext cx="1779362" cy="1"/>
            </a:xfrm>
            <a:prstGeom prst="line">
              <a:avLst/>
            </a:prstGeom>
            <a:noFill/>
            <a:ln w="6350">
              <a:solidFill>
                <a:srgbClr val="4C4C4C"/>
              </a:solidFill>
              <a:prstDash val="sys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135" name="矩形 39"/>
            <p:cNvSpPr>
              <a:spLocks noChangeArrowheads="1"/>
            </p:cNvSpPr>
            <p:nvPr/>
          </p:nvSpPr>
          <p:spPr bwMode="auto">
            <a:xfrm>
              <a:off x="74033" y="0"/>
              <a:ext cx="1626514" cy="261466"/>
            </a:xfrm>
            <a:prstGeom prst="rect">
              <a:avLst/>
            </a:prstGeom>
            <a:solidFill>
              <a:srgbClr val="ED5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itchFamily="2" charset="-122"/>
                </a:rPr>
                <a:t>Click here to add text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endParaRPr>
            </a:p>
          </p:txBody>
        </p:sp>
        <p:sp>
          <p:nvSpPr>
            <p:cNvPr id="4136" name="矩形 38"/>
            <p:cNvSpPr>
              <a:spLocks noChangeArrowheads="1"/>
            </p:cNvSpPr>
            <p:nvPr/>
          </p:nvSpPr>
          <p:spPr bwMode="auto">
            <a:xfrm>
              <a:off x="74033" y="336997"/>
              <a:ext cx="1213156" cy="261466"/>
            </a:xfrm>
            <a:prstGeom prst="rect">
              <a:avLst/>
            </a:prstGeom>
            <a:solidFill>
              <a:srgbClr val="ED5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itchFamily="2" charset="-122"/>
                </a:rPr>
                <a:t>Jin</a:t>
              </a:r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itchFamily="2" charset="-122"/>
                </a:rPr>
                <a:t> horizon PPT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endParaRPr>
            </a:p>
          </p:txBody>
        </p:sp>
      </p:grpSp>
      <p:grpSp>
        <p:nvGrpSpPr>
          <p:cNvPr id="5144" name="组合 8"/>
          <p:cNvGrpSpPr/>
          <p:nvPr/>
        </p:nvGrpSpPr>
        <p:grpSpPr bwMode="auto">
          <a:xfrm>
            <a:off x="6851650" y="2903388"/>
            <a:ext cx="1851186" cy="1430421"/>
            <a:chOff x="0" y="0"/>
            <a:chExt cx="1850212" cy="1429633"/>
          </a:xfrm>
        </p:grpSpPr>
        <p:sp>
          <p:nvSpPr>
            <p:cNvPr id="5145" name="矩形 55"/>
            <p:cNvSpPr>
              <a:spLocks noChangeArrowheads="1"/>
            </p:cNvSpPr>
            <p:nvPr/>
          </p:nvSpPr>
          <p:spPr bwMode="auto">
            <a:xfrm>
              <a:off x="0" y="603449"/>
              <a:ext cx="1780238" cy="814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4130" name="直接连接符 41"/>
            <p:cNvSpPr>
              <a:spLocks noChangeShapeType="1"/>
            </p:cNvSpPr>
            <p:nvPr/>
          </p:nvSpPr>
          <p:spPr bwMode="auto">
            <a:xfrm>
              <a:off x="70850" y="1429632"/>
              <a:ext cx="1779362" cy="1"/>
            </a:xfrm>
            <a:prstGeom prst="line">
              <a:avLst/>
            </a:prstGeom>
            <a:noFill/>
            <a:ln w="6350">
              <a:solidFill>
                <a:srgbClr val="4C4C4C"/>
              </a:solidFill>
              <a:prstDash val="sys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131" name="矩形 39"/>
            <p:cNvSpPr>
              <a:spLocks noChangeArrowheads="1"/>
            </p:cNvSpPr>
            <p:nvPr/>
          </p:nvSpPr>
          <p:spPr bwMode="auto">
            <a:xfrm>
              <a:off x="74033" y="0"/>
              <a:ext cx="1626513" cy="261466"/>
            </a:xfrm>
            <a:prstGeom prst="rect">
              <a:avLst/>
            </a:prstGeom>
            <a:solidFill>
              <a:srgbClr val="99C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itchFamily="2" charset="-122"/>
                </a:rPr>
                <a:t>Click here to add text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endParaRPr>
            </a:p>
          </p:txBody>
        </p:sp>
        <p:sp>
          <p:nvSpPr>
            <p:cNvPr id="4132" name="矩形 43"/>
            <p:cNvSpPr>
              <a:spLocks noChangeArrowheads="1"/>
            </p:cNvSpPr>
            <p:nvPr/>
          </p:nvSpPr>
          <p:spPr bwMode="auto">
            <a:xfrm>
              <a:off x="74033" y="336997"/>
              <a:ext cx="1213155" cy="261466"/>
            </a:xfrm>
            <a:prstGeom prst="rect">
              <a:avLst/>
            </a:prstGeom>
            <a:solidFill>
              <a:srgbClr val="99C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itchFamily="2" charset="-122"/>
                </a:rPr>
                <a:t>Jin</a:t>
              </a:r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itchFamily="2" charset="-122"/>
                </a:rPr>
                <a:t> horizon PPT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endParaRPr>
            </a:p>
          </p:txBody>
        </p:sp>
      </p:grpSp>
      <p:grpSp>
        <p:nvGrpSpPr>
          <p:cNvPr id="5150" name="组合 1"/>
          <p:cNvGrpSpPr/>
          <p:nvPr/>
        </p:nvGrpSpPr>
        <p:grpSpPr bwMode="auto">
          <a:xfrm>
            <a:off x="828675" y="1422251"/>
            <a:ext cx="873125" cy="993775"/>
            <a:chOff x="0" y="0"/>
            <a:chExt cx="872891" cy="993808"/>
          </a:xfrm>
        </p:grpSpPr>
        <p:sp>
          <p:nvSpPr>
            <p:cNvPr id="4127" name="Freeform 63"/>
            <p:cNvSpPr>
              <a:spLocks noChangeAspect="1" noChangeArrowheads="1"/>
            </p:cNvSpPr>
            <p:nvPr/>
          </p:nvSpPr>
          <p:spPr bwMode="auto">
            <a:xfrm>
              <a:off x="144260" y="151244"/>
              <a:ext cx="584370" cy="567090"/>
            </a:xfrm>
            <a:custGeom>
              <a:avLst/>
              <a:gdLst>
                <a:gd name="T0" fmla="*/ 2147483647 w 312"/>
                <a:gd name="T1" fmla="*/ 0 h 303"/>
                <a:gd name="T2" fmla="*/ 2147483647 w 312"/>
                <a:gd name="T3" fmla="*/ 2147483647 h 303"/>
                <a:gd name="T4" fmla="*/ 2147483647 w 312"/>
                <a:gd name="T5" fmla="*/ 2147483647 h 303"/>
                <a:gd name="T6" fmla="*/ 2147483647 w 312"/>
                <a:gd name="T7" fmla="*/ 2147483647 h 303"/>
                <a:gd name="T8" fmla="*/ 2147483647 w 312"/>
                <a:gd name="T9" fmla="*/ 2147483647 h 303"/>
                <a:gd name="T10" fmla="*/ 2147483647 w 312"/>
                <a:gd name="T11" fmla="*/ 2147483647 h 303"/>
                <a:gd name="T12" fmla="*/ 2147483647 w 312"/>
                <a:gd name="T13" fmla="*/ 2147483647 h 303"/>
                <a:gd name="T14" fmla="*/ 2147483647 w 312"/>
                <a:gd name="T15" fmla="*/ 2147483647 h 303"/>
                <a:gd name="T16" fmla="*/ 2147483647 w 312"/>
                <a:gd name="T17" fmla="*/ 2147483647 h 303"/>
                <a:gd name="T18" fmla="*/ 2147483647 w 312"/>
                <a:gd name="T19" fmla="*/ 2147483647 h 303"/>
                <a:gd name="T20" fmla="*/ 2147483647 w 312"/>
                <a:gd name="T21" fmla="*/ 2147483647 h 303"/>
                <a:gd name="T22" fmla="*/ 2147483647 w 312"/>
                <a:gd name="T23" fmla="*/ 2147483647 h 303"/>
                <a:gd name="T24" fmla="*/ 2147483647 w 312"/>
                <a:gd name="T25" fmla="*/ 2147483647 h 303"/>
                <a:gd name="T26" fmla="*/ 2147483647 w 312"/>
                <a:gd name="T27" fmla="*/ 2147483647 h 303"/>
                <a:gd name="T28" fmla="*/ 2147483647 w 312"/>
                <a:gd name="T29" fmla="*/ 2147483647 h 303"/>
                <a:gd name="T30" fmla="*/ 2147483647 w 312"/>
                <a:gd name="T31" fmla="*/ 2147483647 h 303"/>
                <a:gd name="T32" fmla="*/ 2147483647 w 312"/>
                <a:gd name="T33" fmla="*/ 2147483647 h 303"/>
                <a:gd name="T34" fmla="*/ 2147483647 w 312"/>
                <a:gd name="T35" fmla="*/ 2147483647 h 303"/>
                <a:gd name="T36" fmla="*/ 2147483647 w 312"/>
                <a:gd name="T37" fmla="*/ 2147483647 h 303"/>
                <a:gd name="T38" fmla="*/ 2147483647 w 312"/>
                <a:gd name="T39" fmla="*/ 2147483647 h 303"/>
                <a:gd name="T40" fmla="*/ 2147483647 w 312"/>
                <a:gd name="T41" fmla="*/ 2147483647 h 303"/>
                <a:gd name="T42" fmla="*/ 2147483647 w 312"/>
                <a:gd name="T43" fmla="*/ 2147483647 h 303"/>
                <a:gd name="T44" fmla="*/ 2147483647 w 312"/>
                <a:gd name="T45" fmla="*/ 2147483647 h 303"/>
                <a:gd name="T46" fmla="*/ 2147483647 w 312"/>
                <a:gd name="T47" fmla="*/ 2147483647 h 303"/>
                <a:gd name="T48" fmla="*/ 2147483647 w 312"/>
                <a:gd name="T49" fmla="*/ 2147483647 h 303"/>
                <a:gd name="T50" fmla="*/ 2147483647 w 312"/>
                <a:gd name="T51" fmla="*/ 2147483647 h 303"/>
                <a:gd name="T52" fmla="*/ 2147483647 w 312"/>
                <a:gd name="T53" fmla="*/ 2147483647 h 303"/>
                <a:gd name="T54" fmla="*/ 2147483647 w 312"/>
                <a:gd name="T55" fmla="*/ 2147483647 h 303"/>
                <a:gd name="T56" fmla="*/ 2147483647 w 312"/>
                <a:gd name="T57" fmla="*/ 2147483647 h 303"/>
                <a:gd name="T58" fmla="*/ 2147483647 w 312"/>
                <a:gd name="T59" fmla="*/ 0 h 30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12"/>
                <a:gd name="T91" fmla="*/ 0 h 303"/>
                <a:gd name="T92" fmla="*/ 312 w 312"/>
                <a:gd name="T93" fmla="*/ 303 h 30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12" h="303">
                  <a:moveTo>
                    <a:pt x="244" y="0"/>
                  </a:moveTo>
                  <a:cubicBezTo>
                    <a:pt x="231" y="0"/>
                    <a:pt x="219" y="4"/>
                    <a:pt x="209" y="12"/>
                  </a:cubicBezTo>
                  <a:cubicBezTo>
                    <a:pt x="197" y="22"/>
                    <a:pt x="185" y="34"/>
                    <a:pt x="181" y="49"/>
                  </a:cubicBezTo>
                  <a:cubicBezTo>
                    <a:pt x="175" y="72"/>
                    <a:pt x="184" y="94"/>
                    <a:pt x="198" y="112"/>
                  </a:cubicBezTo>
                  <a:cubicBezTo>
                    <a:pt x="197" y="112"/>
                    <a:pt x="196" y="112"/>
                    <a:pt x="195" y="112"/>
                  </a:cubicBezTo>
                  <a:cubicBezTo>
                    <a:pt x="185" y="112"/>
                    <a:pt x="181" y="101"/>
                    <a:pt x="177" y="92"/>
                  </a:cubicBezTo>
                  <a:cubicBezTo>
                    <a:pt x="148" y="120"/>
                    <a:pt x="121" y="150"/>
                    <a:pt x="92" y="177"/>
                  </a:cubicBezTo>
                  <a:cubicBezTo>
                    <a:pt x="85" y="175"/>
                    <a:pt x="78" y="174"/>
                    <a:pt x="71" y="174"/>
                  </a:cubicBezTo>
                  <a:cubicBezTo>
                    <a:pt x="55" y="174"/>
                    <a:pt x="39" y="180"/>
                    <a:pt x="29" y="192"/>
                  </a:cubicBezTo>
                  <a:cubicBezTo>
                    <a:pt x="11" y="207"/>
                    <a:pt x="0" y="232"/>
                    <a:pt x="7" y="255"/>
                  </a:cubicBezTo>
                  <a:cubicBezTo>
                    <a:pt x="9" y="258"/>
                    <a:pt x="9" y="266"/>
                    <a:pt x="14" y="266"/>
                  </a:cubicBezTo>
                  <a:cubicBezTo>
                    <a:pt x="14" y="266"/>
                    <a:pt x="14" y="266"/>
                    <a:pt x="14" y="266"/>
                  </a:cubicBezTo>
                  <a:cubicBezTo>
                    <a:pt x="28" y="254"/>
                    <a:pt x="40" y="240"/>
                    <a:pt x="53" y="228"/>
                  </a:cubicBezTo>
                  <a:cubicBezTo>
                    <a:pt x="62" y="236"/>
                    <a:pt x="71" y="246"/>
                    <a:pt x="80" y="255"/>
                  </a:cubicBezTo>
                  <a:cubicBezTo>
                    <a:pt x="67" y="269"/>
                    <a:pt x="53" y="282"/>
                    <a:pt x="40" y="296"/>
                  </a:cubicBezTo>
                  <a:cubicBezTo>
                    <a:pt x="49" y="300"/>
                    <a:pt x="60" y="303"/>
                    <a:pt x="70" y="303"/>
                  </a:cubicBezTo>
                  <a:cubicBezTo>
                    <a:pt x="81" y="303"/>
                    <a:pt x="91" y="300"/>
                    <a:pt x="100" y="295"/>
                  </a:cubicBezTo>
                  <a:cubicBezTo>
                    <a:pt x="117" y="282"/>
                    <a:pt x="133" y="265"/>
                    <a:pt x="134" y="244"/>
                  </a:cubicBezTo>
                  <a:cubicBezTo>
                    <a:pt x="137" y="224"/>
                    <a:pt x="127" y="206"/>
                    <a:pt x="116" y="191"/>
                  </a:cubicBezTo>
                  <a:cubicBezTo>
                    <a:pt x="117" y="190"/>
                    <a:pt x="117" y="190"/>
                    <a:pt x="118" y="190"/>
                  </a:cubicBezTo>
                  <a:cubicBezTo>
                    <a:pt x="128" y="190"/>
                    <a:pt x="133" y="202"/>
                    <a:pt x="138" y="209"/>
                  </a:cubicBezTo>
                  <a:cubicBezTo>
                    <a:pt x="166" y="182"/>
                    <a:pt x="194" y="153"/>
                    <a:pt x="222" y="126"/>
                  </a:cubicBezTo>
                  <a:cubicBezTo>
                    <a:pt x="230" y="127"/>
                    <a:pt x="237" y="129"/>
                    <a:pt x="245" y="129"/>
                  </a:cubicBezTo>
                  <a:cubicBezTo>
                    <a:pt x="249" y="129"/>
                    <a:pt x="252" y="128"/>
                    <a:pt x="256" y="127"/>
                  </a:cubicBezTo>
                  <a:cubicBezTo>
                    <a:pt x="274" y="125"/>
                    <a:pt x="286" y="110"/>
                    <a:pt x="298" y="97"/>
                  </a:cubicBezTo>
                  <a:cubicBezTo>
                    <a:pt x="312" y="79"/>
                    <a:pt x="311" y="54"/>
                    <a:pt x="302" y="34"/>
                  </a:cubicBezTo>
                  <a:cubicBezTo>
                    <a:pt x="287" y="47"/>
                    <a:pt x="274" y="62"/>
                    <a:pt x="260" y="75"/>
                  </a:cubicBezTo>
                  <a:cubicBezTo>
                    <a:pt x="251" y="66"/>
                    <a:pt x="242" y="57"/>
                    <a:pt x="234" y="48"/>
                  </a:cubicBezTo>
                  <a:cubicBezTo>
                    <a:pt x="247" y="34"/>
                    <a:pt x="261" y="20"/>
                    <a:pt x="274" y="7"/>
                  </a:cubicBezTo>
                  <a:cubicBezTo>
                    <a:pt x="265" y="2"/>
                    <a:pt x="255" y="0"/>
                    <a:pt x="244" y="0"/>
                  </a:cubicBezTo>
                </a:path>
              </a:pathLst>
            </a:custGeom>
            <a:solidFill>
              <a:srgbClr val="294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4128" name="任意多边形 53"/>
            <p:cNvSpPr>
              <a:spLocks noChangeArrowheads="1"/>
            </p:cNvSpPr>
            <p:nvPr/>
          </p:nvSpPr>
          <p:spPr bwMode="auto">
            <a:xfrm rot="10800000">
              <a:off x="0" y="0"/>
              <a:ext cx="872891" cy="993808"/>
            </a:xfrm>
            <a:custGeom>
              <a:avLst/>
              <a:gdLst>
                <a:gd name="T0" fmla="*/ 908968 w 826161"/>
                <a:gd name="T1" fmla="*/ 1109414 h 940604"/>
                <a:gd name="T2" fmla="*/ 65461 w 826161"/>
                <a:gd name="T3" fmla="*/ 1109414 h 940604"/>
                <a:gd name="T4" fmla="*/ 0 w 826161"/>
                <a:gd name="T5" fmla="*/ 1043954 h 940604"/>
                <a:gd name="T6" fmla="*/ 0 w 826161"/>
                <a:gd name="T7" fmla="*/ 200444 h 940604"/>
                <a:gd name="T8" fmla="*/ 65461 w 826161"/>
                <a:gd name="T9" fmla="*/ 134981 h 940604"/>
                <a:gd name="T10" fmla="*/ 408927 w 826161"/>
                <a:gd name="T11" fmla="*/ 134981 h 940604"/>
                <a:gd name="T12" fmla="*/ 487216 w 826161"/>
                <a:gd name="T13" fmla="*/ 0 h 940604"/>
                <a:gd name="T14" fmla="*/ 565504 w 826161"/>
                <a:gd name="T15" fmla="*/ 134981 h 940604"/>
                <a:gd name="T16" fmla="*/ 908968 w 826161"/>
                <a:gd name="T17" fmla="*/ 134981 h 940604"/>
                <a:gd name="T18" fmla="*/ 974430 w 826161"/>
                <a:gd name="T19" fmla="*/ 200444 h 940604"/>
                <a:gd name="T20" fmla="*/ 974430 w 826161"/>
                <a:gd name="T21" fmla="*/ 1043954 h 940604"/>
                <a:gd name="T22" fmla="*/ 908968 w 826161"/>
                <a:gd name="T23" fmla="*/ 1109414 h 9406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6161"/>
                <a:gd name="T37" fmla="*/ 0 h 940604"/>
                <a:gd name="T38" fmla="*/ 826161 w 826161"/>
                <a:gd name="T39" fmla="*/ 940604 h 94060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6161" h="940604">
                  <a:moveTo>
                    <a:pt x="770660" y="940604"/>
                  </a:moveTo>
                  <a:lnTo>
                    <a:pt x="55501" y="940604"/>
                  </a:lnTo>
                  <a:cubicBezTo>
                    <a:pt x="24849" y="940604"/>
                    <a:pt x="0" y="915755"/>
                    <a:pt x="0" y="885103"/>
                  </a:cubicBezTo>
                  <a:lnTo>
                    <a:pt x="0" y="169944"/>
                  </a:lnTo>
                  <a:cubicBezTo>
                    <a:pt x="0" y="139292"/>
                    <a:pt x="24849" y="114443"/>
                    <a:pt x="55501" y="114443"/>
                  </a:cubicBezTo>
                  <a:lnTo>
                    <a:pt x="346704" y="114443"/>
                  </a:lnTo>
                  <a:lnTo>
                    <a:pt x="413081" y="0"/>
                  </a:lnTo>
                  <a:lnTo>
                    <a:pt x="479458" y="114443"/>
                  </a:lnTo>
                  <a:lnTo>
                    <a:pt x="770660" y="114443"/>
                  </a:lnTo>
                  <a:cubicBezTo>
                    <a:pt x="801312" y="114443"/>
                    <a:pt x="826161" y="139292"/>
                    <a:pt x="826161" y="169944"/>
                  </a:cubicBezTo>
                  <a:lnTo>
                    <a:pt x="826161" y="885103"/>
                  </a:lnTo>
                  <a:cubicBezTo>
                    <a:pt x="826161" y="915755"/>
                    <a:pt x="801312" y="940604"/>
                    <a:pt x="770660" y="940604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294A5A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5153" name="组合 2"/>
          <p:cNvGrpSpPr/>
          <p:nvPr/>
        </p:nvGrpSpPr>
        <p:grpSpPr bwMode="auto">
          <a:xfrm>
            <a:off x="2967038" y="1422251"/>
            <a:ext cx="873125" cy="993775"/>
            <a:chOff x="0" y="0"/>
            <a:chExt cx="872891" cy="993808"/>
          </a:xfrm>
        </p:grpSpPr>
        <p:grpSp>
          <p:nvGrpSpPr>
            <p:cNvPr id="4122" name="Group 44"/>
            <p:cNvGrpSpPr/>
            <p:nvPr/>
          </p:nvGrpSpPr>
          <p:grpSpPr bwMode="auto">
            <a:xfrm>
              <a:off x="144461" y="151245"/>
              <a:ext cx="583968" cy="567090"/>
              <a:chOff x="0" y="0"/>
              <a:chExt cx="1730" cy="1680"/>
            </a:xfrm>
          </p:grpSpPr>
          <p:sp>
            <p:nvSpPr>
              <p:cNvPr id="4124" name="Freeform 4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21" cy="1336"/>
              </a:xfrm>
              <a:custGeom>
                <a:avLst/>
                <a:gdLst>
                  <a:gd name="T0" fmla="*/ 9368 w 327"/>
                  <a:gd name="T1" fmla="*/ 498 h 287"/>
                  <a:gd name="T2" fmla="*/ 12377 w 327"/>
                  <a:gd name="T3" fmla="*/ 410 h 287"/>
                  <a:gd name="T4" fmla="*/ 20229 w 327"/>
                  <a:gd name="T5" fmla="*/ 3729 h 287"/>
                  <a:gd name="T6" fmla="*/ 22545 w 327"/>
                  <a:gd name="T7" fmla="*/ 3943 h 287"/>
                  <a:gd name="T8" fmla="*/ 30094 w 327"/>
                  <a:gd name="T9" fmla="*/ 1103 h 287"/>
                  <a:gd name="T10" fmla="*/ 32192 w 327"/>
                  <a:gd name="T11" fmla="*/ 912 h 287"/>
                  <a:gd name="T12" fmla="*/ 32713 w 327"/>
                  <a:gd name="T13" fmla="*/ 2923 h 287"/>
                  <a:gd name="T14" fmla="*/ 32713 w 327"/>
                  <a:gd name="T15" fmla="*/ 13411 h 287"/>
                  <a:gd name="T16" fmla="*/ 29880 w 327"/>
                  <a:gd name="T17" fmla="*/ 10488 h 287"/>
                  <a:gd name="T18" fmla="*/ 29792 w 327"/>
                  <a:gd name="T19" fmla="*/ 4441 h 287"/>
                  <a:gd name="T20" fmla="*/ 21527 w 327"/>
                  <a:gd name="T21" fmla="*/ 7257 h 287"/>
                  <a:gd name="T22" fmla="*/ 10968 w 327"/>
                  <a:gd name="T23" fmla="*/ 2923 h 287"/>
                  <a:gd name="T24" fmla="*/ 2726 w 327"/>
                  <a:gd name="T25" fmla="*/ 6759 h 287"/>
                  <a:gd name="T26" fmla="*/ 2726 w 327"/>
                  <a:gd name="T27" fmla="*/ 25114 h 287"/>
                  <a:gd name="T28" fmla="*/ 9456 w 327"/>
                  <a:gd name="T29" fmla="*/ 22079 h 287"/>
                  <a:gd name="T30" fmla="*/ 10559 w 327"/>
                  <a:gd name="T31" fmla="*/ 24918 h 287"/>
                  <a:gd name="T32" fmla="*/ 2316 w 327"/>
                  <a:gd name="T33" fmla="*/ 28540 h 287"/>
                  <a:gd name="T34" fmla="*/ 195 w 327"/>
                  <a:gd name="T35" fmla="*/ 28754 h 287"/>
                  <a:gd name="T36" fmla="*/ 195 w 327"/>
                  <a:gd name="T37" fmla="*/ 4636 h 287"/>
                  <a:gd name="T38" fmla="*/ 9368 w 327"/>
                  <a:gd name="T39" fmla="*/ 498 h 28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27"/>
                  <a:gd name="T61" fmla="*/ 0 h 287"/>
                  <a:gd name="T62" fmla="*/ 327 w 327"/>
                  <a:gd name="T63" fmla="*/ 287 h 28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27" h="287">
                    <a:moveTo>
                      <a:pt x="93" y="5"/>
                    </a:moveTo>
                    <a:cubicBezTo>
                      <a:pt x="102" y="0"/>
                      <a:pt x="113" y="0"/>
                      <a:pt x="123" y="4"/>
                    </a:cubicBezTo>
                    <a:cubicBezTo>
                      <a:pt x="149" y="15"/>
                      <a:pt x="175" y="25"/>
                      <a:pt x="201" y="37"/>
                    </a:cubicBezTo>
                    <a:cubicBezTo>
                      <a:pt x="208" y="41"/>
                      <a:pt x="216" y="42"/>
                      <a:pt x="224" y="39"/>
                    </a:cubicBezTo>
                    <a:cubicBezTo>
                      <a:pt x="249" y="30"/>
                      <a:pt x="274" y="20"/>
                      <a:pt x="299" y="11"/>
                    </a:cubicBezTo>
                    <a:cubicBezTo>
                      <a:pt x="305" y="8"/>
                      <a:pt x="313" y="7"/>
                      <a:pt x="320" y="9"/>
                    </a:cubicBezTo>
                    <a:cubicBezTo>
                      <a:pt x="327" y="13"/>
                      <a:pt x="325" y="22"/>
                      <a:pt x="325" y="29"/>
                    </a:cubicBezTo>
                    <a:cubicBezTo>
                      <a:pt x="325" y="64"/>
                      <a:pt x="326" y="99"/>
                      <a:pt x="325" y="133"/>
                    </a:cubicBezTo>
                    <a:cubicBezTo>
                      <a:pt x="316" y="123"/>
                      <a:pt x="307" y="113"/>
                      <a:pt x="297" y="104"/>
                    </a:cubicBezTo>
                    <a:cubicBezTo>
                      <a:pt x="296" y="84"/>
                      <a:pt x="297" y="64"/>
                      <a:pt x="296" y="44"/>
                    </a:cubicBezTo>
                    <a:cubicBezTo>
                      <a:pt x="268" y="50"/>
                      <a:pt x="242" y="66"/>
                      <a:pt x="214" y="72"/>
                    </a:cubicBezTo>
                    <a:cubicBezTo>
                      <a:pt x="178" y="61"/>
                      <a:pt x="144" y="43"/>
                      <a:pt x="109" y="29"/>
                    </a:cubicBezTo>
                    <a:cubicBezTo>
                      <a:pt x="98" y="34"/>
                      <a:pt x="44" y="59"/>
                      <a:pt x="27" y="67"/>
                    </a:cubicBezTo>
                    <a:cubicBezTo>
                      <a:pt x="26" y="81"/>
                      <a:pt x="25" y="203"/>
                      <a:pt x="27" y="249"/>
                    </a:cubicBezTo>
                    <a:cubicBezTo>
                      <a:pt x="50" y="241"/>
                      <a:pt x="72" y="229"/>
                      <a:pt x="94" y="219"/>
                    </a:cubicBezTo>
                    <a:cubicBezTo>
                      <a:pt x="101" y="227"/>
                      <a:pt x="103" y="237"/>
                      <a:pt x="105" y="247"/>
                    </a:cubicBezTo>
                    <a:cubicBezTo>
                      <a:pt x="77" y="258"/>
                      <a:pt x="51" y="272"/>
                      <a:pt x="23" y="283"/>
                    </a:cubicBezTo>
                    <a:cubicBezTo>
                      <a:pt x="16" y="287"/>
                      <a:pt x="9" y="285"/>
                      <a:pt x="2" y="285"/>
                    </a:cubicBezTo>
                    <a:cubicBezTo>
                      <a:pt x="1" y="235"/>
                      <a:pt x="0" y="77"/>
                      <a:pt x="2" y="46"/>
                    </a:cubicBezTo>
                    <a:cubicBezTo>
                      <a:pt x="32" y="32"/>
                      <a:pt x="63" y="19"/>
                      <a:pt x="93" y="5"/>
                    </a:cubicBezTo>
                    <a:close/>
                  </a:path>
                </a:pathLst>
              </a:custGeom>
              <a:solidFill>
                <a:srgbClr val="00AA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4125" name="Freeform 46"/>
              <p:cNvSpPr>
                <a:spLocks noEditPoints="1" noChangeArrowheads="1"/>
              </p:cNvSpPr>
              <p:nvPr/>
            </p:nvSpPr>
            <p:spPr bwMode="auto">
              <a:xfrm>
                <a:off x="498" y="461"/>
                <a:ext cx="1232" cy="1219"/>
              </a:xfrm>
              <a:custGeom>
                <a:avLst/>
                <a:gdLst>
                  <a:gd name="T0" fmla="*/ 1297 w 265"/>
                  <a:gd name="T1" fmla="*/ 11883 h 262"/>
                  <a:gd name="T2" fmla="*/ 9856 w 265"/>
                  <a:gd name="T3" fmla="*/ 195 h 262"/>
                  <a:gd name="T4" fmla="*/ 16774 w 265"/>
                  <a:gd name="T5" fmla="*/ 2122 h 262"/>
                  <a:gd name="T6" fmla="*/ 19907 w 265"/>
                  <a:gd name="T7" fmla="*/ 5844 h 262"/>
                  <a:gd name="T8" fmla="*/ 20707 w 265"/>
                  <a:gd name="T9" fmla="*/ 11083 h 262"/>
                  <a:gd name="T10" fmla="*/ 18480 w 265"/>
                  <a:gd name="T11" fmla="*/ 16819 h 262"/>
                  <a:gd name="T12" fmla="*/ 21613 w 265"/>
                  <a:gd name="T13" fmla="*/ 18229 h 262"/>
                  <a:gd name="T14" fmla="*/ 25635 w 265"/>
                  <a:gd name="T15" fmla="*/ 22165 h 262"/>
                  <a:gd name="T16" fmla="*/ 22501 w 265"/>
                  <a:gd name="T17" fmla="*/ 25371 h 262"/>
                  <a:gd name="T18" fmla="*/ 17787 w 265"/>
                  <a:gd name="T19" fmla="*/ 21258 h 262"/>
                  <a:gd name="T20" fmla="*/ 16165 w 265"/>
                  <a:gd name="T21" fmla="*/ 18420 h 262"/>
                  <a:gd name="T22" fmla="*/ 9033 w 265"/>
                  <a:gd name="T23" fmla="*/ 19634 h 262"/>
                  <a:gd name="T24" fmla="*/ 1297 w 265"/>
                  <a:gd name="T25" fmla="*/ 11883 h 262"/>
                  <a:gd name="T26" fmla="*/ 10051 w 265"/>
                  <a:gd name="T27" fmla="*/ 3615 h 262"/>
                  <a:gd name="T28" fmla="*/ 5016 w 265"/>
                  <a:gd name="T29" fmla="*/ 7449 h 262"/>
                  <a:gd name="T30" fmla="*/ 8233 w 265"/>
                  <a:gd name="T31" fmla="*/ 15912 h 262"/>
                  <a:gd name="T32" fmla="*/ 17183 w 265"/>
                  <a:gd name="T33" fmla="*/ 11581 h 262"/>
                  <a:gd name="T34" fmla="*/ 10051 w 265"/>
                  <a:gd name="T35" fmla="*/ 3615 h 26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5"/>
                  <a:gd name="T55" fmla="*/ 0 h 262"/>
                  <a:gd name="T56" fmla="*/ 265 w 265"/>
                  <a:gd name="T57" fmla="*/ 262 h 26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5" h="262">
                    <a:moveTo>
                      <a:pt x="13" y="118"/>
                    </a:moveTo>
                    <a:cubicBezTo>
                      <a:pt x="0" y="64"/>
                      <a:pt x="44" y="7"/>
                      <a:pt x="98" y="2"/>
                    </a:cubicBezTo>
                    <a:cubicBezTo>
                      <a:pt x="120" y="0"/>
                      <a:pt x="150" y="7"/>
                      <a:pt x="167" y="21"/>
                    </a:cubicBezTo>
                    <a:cubicBezTo>
                      <a:pt x="180" y="30"/>
                      <a:pt x="190" y="44"/>
                      <a:pt x="198" y="58"/>
                    </a:cubicBezTo>
                    <a:cubicBezTo>
                      <a:pt x="205" y="72"/>
                      <a:pt x="207" y="95"/>
                      <a:pt x="206" y="110"/>
                    </a:cubicBezTo>
                    <a:cubicBezTo>
                      <a:pt x="205" y="131"/>
                      <a:pt x="192" y="148"/>
                      <a:pt x="184" y="167"/>
                    </a:cubicBezTo>
                    <a:cubicBezTo>
                      <a:pt x="195" y="170"/>
                      <a:pt x="207" y="172"/>
                      <a:pt x="215" y="181"/>
                    </a:cubicBezTo>
                    <a:cubicBezTo>
                      <a:pt x="228" y="195"/>
                      <a:pt x="246" y="204"/>
                      <a:pt x="255" y="220"/>
                    </a:cubicBezTo>
                    <a:cubicBezTo>
                      <a:pt x="265" y="239"/>
                      <a:pt x="242" y="262"/>
                      <a:pt x="224" y="252"/>
                    </a:cubicBezTo>
                    <a:cubicBezTo>
                      <a:pt x="207" y="240"/>
                      <a:pt x="192" y="225"/>
                      <a:pt x="177" y="211"/>
                    </a:cubicBezTo>
                    <a:cubicBezTo>
                      <a:pt x="168" y="204"/>
                      <a:pt x="172" y="189"/>
                      <a:pt x="161" y="183"/>
                    </a:cubicBezTo>
                    <a:cubicBezTo>
                      <a:pt x="139" y="193"/>
                      <a:pt x="114" y="202"/>
                      <a:pt x="90" y="195"/>
                    </a:cubicBezTo>
                    <a:cubicBezTo>
                      <a:pt x="51" y="188"/>
                      <a:pt x="20" y="156"/>
                      <a:pt x="13" y="118"/>
                    </a:cubicBezTo>
                    <a:close/>
                    <a:moveTo>
                      <a:pt x="100" y="36"/>
                    </a:moveTo>
                    <a:cubicBezTo>
                      <a:pt x="78" y="40"/>
                      <a:pt x="59" y="54"/>
                      <a:pt x="50" y="74"/>
                    </a:cubicBezTo>
                    <a:cubicBezTo>
                      <a:pt x="38" y="105"/>
                      <a:pt x="50" y="145"/>
                      <a:pt x="82" y="158"/>
                    </a:cubicBezTo>
                    <a:cubicBezTo>
                      <a:pt x="117" y="175"/>
                      <a:pt x="163" y="153"/>
                      <a:pt x="171" y="115"/>
                    </a:cubicBezTo>
                    <a:cubicBezTo>
                      <a:pt x="184" y="73"/>
                      <a:pt x="142" y="28"/>
                      <a:pt x="100" y="36"/>
                    </a:cubicBezTo>
                    <a:close/>
                  </a:path>
                </a:pathLst>
              </a:custGeom>
              <a:solidFill>
                <a:srgbClr val="00AA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4126" name="Freeform 47"/>
              <p:cNvSpPr>
                <a:spLocks noChangeArrowheads="1"/>
              </p:cNvSpPr>
              <p:nvPr/>
            </p:nvSpPr>
            <p:spPr bwMode="auto">
              <a:xfrm>
                <a:off x="749" y="894"/>
                <a:ext cx="279" cy="297"/>
              </a:xfrm>
              <a:custGeom>
                <a:avLst/>
                <a:gdLst>
                  <a:gd name="T0" fmla="*/ 0 w 60"/>
                  <a:gd name="T1" fmla="*/ 988 h 64"/>
                  <a:gd name="T2" fmla="*/ 1902 w 60"/>
                  <a:gd name="T3" fmla="*/ 107 h 64"/>
                  <a:gd name="T4" fmla="*/ 3116 w 60"/>
                  <a:gd name="T5" fmla="*/ 2692 h 64"/>
                  <a:gd name="T6" fmla="*/ 5924 w 60"/>
                  <a:gd name="T7" fmla="*/ 4200 h 64"/>
                  <a:gd name="T8" fmla="*/ 6031 w 60"/>
                  <a:gd name="T9" fmla="*/ 5792 h 64"/>
                  <a:gd name="T10" fmla="*/ 0 w 60"/>
                  <a:gd name="T11" fmla="*/ 988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64"/>
                  <a:gd name="T20" fmla="*/ 60 w 60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64">
                    <a:moveTo>
                      <a:pt x="0" y="10"/>
                    </a:moveTo>
                    <a:cubicBezTo>
                      <a:pt x="1" y="0"/>
                      <a:pt x="12" y="0"/>
                      <a:pt x="19" y="1"/>
                    </a:cubicBezTo>
                    <a:cubicBezTo>
                      <a:pt x="21" y="10"/>
                      <a:pt x="24" y="20"/>
                      <a:pt x="31" y="27"/>
                    </a:cubicBezTo>
                    <a:cubicBezTo>
                      <a:pt x="38" y="35"/>
                      <a:pt x="49" y="38"/>
                      <a:pt x="59" y="42"/>
                    </a:cubicBezTo>
                    <a:cubicBezTo>
                      <a:pt x="60" y="47"/>
                      <a:pt x="60" y="52"/>
                      <a:pt x="60" y="58"/>
                    </a:cubicBezTo>
                    <a:cubicBezTo>
                      <a:pt x="31" y="64"/>
                      <a:pt x="4" y="38"/>
                      <a:pt x="0" y="10"/>
                    </a:cubicBezTo>
                    <a:close/>
                  </a:path>
                </a:pathLst>
              </a:custGeom>
              <a:solidFill>
                <a:srgbClr val="00AA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123" name="任意多边形 56"/>
            <p:cNvSpPr>
              <a:spLocks noChangeArrowheads="1"/>
            </p:cNvSpPr>
            <p:nvPr/>
          </p:nvSpPr>
          <p:spPr bwMode="auto">
            <a:xfrm rot="10800000">
              <a:off x="0" y="0"/>
              <a:ext cx="872891" cy="993808"/>
            </a:xfrm>
            <a:custGeom>
              <a:avLst/>
              <a:gdLst>
                <a:gd name="T0" fmla="*/ 908968 w 826161"/>
                <a:gd name="T1" fmla="*/ 1109414 h 940604"/>
                <a:gd name="T2" fmla="*/ 65461 w 826161"/>
                <a:gd name="T3" fmla="*/ 1109414 h 940604"/>
                <a:gd name="T4" fmla="*/ 0 w 826161"/>
                <a:gd name="T5" fmla="*/ 1043954 h 940604"/>
                <a:gd name="T6" fmla="*/ 0 w 826161"/>
                <a:gd name="T7" fmla="*/ 200444 h 940604"/>
                <a:gd name="T8" fmla="*/ 65461 w 826161"/>
                <a:gd name="T9" fmla="*/ 134981 h 940604"/>
                <a:gd name="T10" fmla="*/ 408927 w 826161"/>
                <a:gd name="T11" fmla="*/ 134981 h 940604"/>
                <a:gd name="T12" fmla="*/ 487216 w 826161"/>
                <a:gd name="T13" fmla="*/ 0 h 940604"/>
                <a:gd name="T14" fmla="*/ 565504 w 826161"/>
                <a:gd name="T15" fmla="*/ 134981 h 940604"/>
                <a:gd name="T16" fmla="*/ 908968 w 826161"/>
                <a:gd name="T17" fmla="*/ 134981 h 940604"/>
                <a:gd name="T18" fmla="*/ 974430 w 826161"/>
                <a:gd name="T19" fmla="*/ 200444 h 940604"/>
                <a:gd name="T20" fmla="*/ 974430 w 826161"/>
                <a:gd name="T21" fmla="*/ 1043954 h 940604"/>
                <a:gd name="T22" fmla="*/ 908968 w 826161"/>
                <a:gd name="T23" fmla="*/ 1109414 h 9406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6161"/>
                <a:gd name="T37" fmla="*/ 0 h 940604"/>
                <a:gd name="T38" fmla="*/ 826161 w 826161"/>
                <a:gd name="T39" fmla="*/ 940604 h 94060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6161" h="940604">
                  <a:moveTo>
                    <a:pt x="770660" y="940604"/>
                  </a:moveTo>
                  <a:lnTo>
                    <a:pt x="55501" y="940604"/>
                  </a:lnTo>
                  <a:cubicBezTo>
                    <a:pt x="24849" y="940604"/>
                    <a:pt x="0" y="915755"/>
                    <a:pt x="0" y="885103"/>
                  </a:cubicBezTo>
                  <a:lnTo>
                    <a:pt x="0" y="169944"/>
                  </a:lnTo>
                  <a:cubicBezTo>
                    <a:pt x="0" y="139292"/>
                    <a:pt x="24849" y="114443"/>
                    <a:pt x="55501" y="114443"/>
                  </a:cubicBezTo>
                  <a:lnTo>
                    <a:pt x="346704" y="114443"/>
                  </a:lnTo>
                  <a:lnTo>
                    <a:pt x="413081" y="0"/>
                  </a:lnTo>
                  <a:lnTo>
                    <a:pt x="479458" y="114443"/>
                  </a:lnTo>
                  <a:lnTo>
                    <a:pt x="770660" y="114443"/>
                  </a:lnTo>
                  <a:cubicBezTo>
                    <a:pt x="801312" y="114443"/>
                    <a:pt x="826161" y="139292"/>
                    <a:pt x="826161" y="169944"/>
                  </a:cubicBezTo>
                  <a:lnTo>
                    <a:pt x="826161" y="885103"/>
                  </a:lnTo>
                  <a:cubicBezTo>
                    <a:pt x="826161" y="915755"/>
                    <a:pt x="801312" y="940604"/>
                    <a:pt x="770660" y="940604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00AAA2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5159" name="任意多边形 61"/>
          <p:cNvSpPr>
            <a:spLocks noChangeArrowheads="1"/>
          </p:cNvSpPr>
          <p:nvPr/>
        </p:nvSpPr>
        <p:spPr bwMode="auto">
          <a:xfrm rot="10800000">
            <a:off x="5135563" y="1422251"/>
            <a:ext cx="873125" cy="993775"/>
          </a:xfrm>
          <a:custGeom>
            <a:avLst/>
            <a:gdLst>
              <a:gd name="T0" fmla="*/ 909699 w 826161"/>
              <a:gd name="T1" fmla="*/ 1109304 h 940604"/>
              <a:gd name="T2" fmla="*/ 65514 w 826161"/>
              <a:gd name="T3" fmla="*/ 1109304 h 940604"/>
              <a:gd name="T4" fmla="*/ 0 w 826161"/>
              <a:gd name="T5" fmla="*/ 1043849 h 940604"/>
              <a:gd name="T6" fmla="*/ 0 w 826161"/>
              <a:gd name="T7" fmla="*/ 200425 h 940604"/>
              <a:gd name="T8" fmla="*/ 65514 w 826161"/>
              <a:gd name="T9" fmla="*/ 134968 h 940604"/>
              <a:gd name="T10" fmla="*/ 409255 w 826161"/>
              <a:gd name="T11" fmla="*/ 134968 h 940604"/>
              <a:gd name="T12" fmla="*/ 487608 w 826161"/>
              <a:gd name="T13" fmla="*/ 0 h 940604"/>
              <a:gd name="T14" fmla="*/ 565960 w 826161"/>
              <a:gd name="T15" fmla="*/ 134968 h 940604"/>
              <a:gd name="T16" fmla="*/ 909699 w 826161"/>
              <a:gd name="T17" fmla="*/ 134968 h 940604"/>
              <a:gd name="T18" fmla="*/ 975214 w 826161"/>
              <a:gd name="T19" fmla="*/ 200425 h 940604"/>
              <a:gd name="T20" fmla="*/ 975214 w 826161"/>
              <a:gd name="T21" fmla="*/ 1043849 h 940604"/>
              <a:gd name="T22" fmla="*/ 909699 w 826161"/>
              <a:gd name="T23" fmla="*/ 1109304 h 9406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6161"/>
              <a:gd name="T37" fmla="*/ 0 h 940604"/>
              <a:gd name="T38" fmla="*/ 826161 w 826161"/>
              <a:gd name="T39" fmla="*/ 940604 h 94060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6161" h="940604">
                <a:moveTo>
                  <a:pt x="770660" y="940604"/>
                </a:moveTo>
                <a:lnTo>
                  <a:pt x="55501" y="940604"/>
                </a:lnTo>
                <a:cubicBezTo>
                  <a:pt x="24849" y="940604"/>
                  <a:pt x="0" y="915755"/>
                  <a:pt x="0" y="885103"/>
                </a:cubicBezTo>
                <a:lnTo>
                  <a:pt x="0" y="169944"/>
                </a:lnTo>
                <a:cubicBezTo>
                  <a:pt x="0" y="139292"/>
                  <a:pt x="24849" y="114443"/>
                  <a:pt x="55501" y="114443"/>
                </a:cubicBezTo>
                <a:lnTo>
                  <a:pt x="346704" y="114443"/>
                </a:lnTo>
                <a:lnTo>
                  <a:pt x="413081" y="0"/>
                </a:lnTo>
                <a:lnTo>
                  <a:pt x="479458" y="114443"/>
                </a:lnTo>
                <a:lnTo>
                  <a:pt x="770660" y="114443"/>
                </a:lnTo>
                <a:cubicBezTo>
                  <a:pt x="801312" y="114443"/>
                  <a:pt x="826161" y="139292"/>
                  <a:pt x="826161" y="169944"/>
                </a:cubicBezTo>
                <a:lnTo>
                  <a:pt x="826161" y="885103"/>
                </a:lnTo>
                <a:cubicBezTo>
                  <a:pt x="826161" y="915755"/>
                  <a:pt x="801312" y="940604"/>
                  <a:pt x="770660" y="940604"/>
                </a:cubicBezTo>
                <a:close/>
              </a:path>
            </a:pathLst>
          </a:custGeom>
          <a:solidFill>
            <a:srgbClr val="ED5A00"/>
          </a:solidFill>
          <a:ln w="28575" cap="flat" cmpd="sng">
            <a:solidFill>
              <a:srgbClr val="ED5A00"/>
            </a:solidFill>
            <a:bevel/>
          </a:ln>
        </p:spPr>
        <p:txBody>
          <a:bodyPr anchor="ctr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5160" name="组合 62"/>
          <p:cNvGrpSpPr/>
          <p:nvPr/>
        </p:nvGrpSpPr>
        <p:grpSpPr bwMode="auto">
          <a:xfrm>
            <a:off x="5103813" y="1436538"/>
            <a:ext cx="936625" cy="782638"/>
            <a:chOff x="0" y="0"/>
            <a:chExt cx="1282050" cy="1070232"/>
          </a:xfrm>
        </p:grpSpPr>
        <p:sp>
          <p:nvSpPr>
            <p:cNvPr id="4119" name="文本框 63"/>
            <p:cNvSpPr>
              <a:spLocks noChangeArrowheads="1"/>
            </p:cNvSpPr>
            <p:nvPr/>
          </p:nvSpPr>
          <p:spPr bwMode="auto">
            <a:xfrm>
              <a:off x="0" y="0"/>
              <a:ext cx="1282050" cy="71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itchFamily="2" charset="-122"/>
                </a:rPr>
                <a:t>34%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endParaRPr>
            </a:p>
          </p:txBody>
        </p:sp>
        <p:sp>
          <p:nvSpPr>
            <p:cNvPr id="4120" name="直接连接符 64"/>
            <p:cNvSpPr>
              <a:spLocks noChangeShapeType="1"/>
            </p:cNvSpPr>
            <p:nvPr/>
          </p:nvSpPr>
          <p:spPr bwMode="auto">
            <a:xfrm>
              <a:off x="165470" y="721511"/>
              <a:ext cx="951111" cy="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ys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1" name="文本框 65"/>
            <p:cNvSpPr>
              <a:spLocks noChangeArrowheads="1"/>
            </p:cNvSpPr>
            <p:nvPr/>
          </p:nvSpPr>
          <p:spPr bwMode="auto">
            <a:xfrm>
              <a:off x="0" y="712601"/>
              <a:ext cx="1282050" cy="357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itchFamily="2" charset="-122"/>
                </a:rPr>
                <a:t>From 2015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endParaRPr>
            </a:p>
          </p:txBody>
        </p:sp>
      </p:grpSp>
      <p:grpSp>
        <p:nvGrpSpPr>
          <p:cNvPr id="5164" name="组合 3"/>
          <p:cNvGrpSpPr/>
          <p:nvPr/>
        </p:nvGrpSpPr>
        <p:grpSpPr bwMode="auto">
          <a:xfrm>
            <a:off x="7305675" y="1422251"/>
            <a:ext cx="873125" cy="993775"/>
            <a:chOff x="0" y="0"/>
            <a:chExt cx="872891" cy="993808"/>
          </a:xfrm>
        </p:grpSpPr>
        <p:grpSp>
          <p:nvGrpSpPr>
            <p:cNvPr id="4114" name="Group 58"/>
            <p:cNvGrpSpPr/>
            <p:nvPr/>
          </p:nvGrpSpPr>
          <p:grpSpPr bwMode="auto">
            <a:xfrm>
              <a:off x="201716" y="148754"/>
              <a:ext cx="469458" cy="564600"/>
              <a:chOff x="0" y="0"/>
              <a:chExt cx="676" cy="813"/>
            </a:xfrm>
          </p:grpSpPr>
          <p:sp>
            <p:nvSpPr>
              <p:cNvPr id="4116" name="Freeform 59"/>
              <p:cNvSpPr>
                <a:spLocks noChangeArrowheads="1"/>
              </p:cNvSpPr>
              <p:nvPr/>
            </p:nvSpPr>
            <p:spPr bwMode="auto">
              <a:xfrm>
                <a:off x="0" y="3"/>
                <a:ext cx="294" cy="388"/>
              </a:xfrm>
              <a:custGeom>
                <a:avLst/>
                <a:gdLst>
                  <a:gd name="T0" fmla="*/ 708 w 123"/>
                  <a:gd name="T1" fmla="*/ 79 h 163"/>
                  <a:gd name="T2" fmla="*/ 970 w 123"/>
                  <a:gd name="T3" fmla="*/ 95 h 163"/>
                  <a:gd name="T4" fmla="*/ 1570 w 123"/>
                  <a:gd name="T5" fmla="*/ 793 h 163"/>
                  <a:gd name="T6" fmla="*/ 1570 w 123"/>
                  <a:gd name="T7" fmla="*/ 1093 h 163"/>
                  <a:gd name="T8" fmla="*/ 1147 w 123"/>
                  <a:gd name="T9" fmla="*/ 1121 h 163"/>
                  <a:gd name="T10" fmla="*/ 1542 w 123"/>
                  <a:gd name="T11" fmla="*/ 1847 h 163"/>
                  <a:gd name="T12" fmla="*/ 884 w 123"/>
                  <a:gd name="T13" fmla="*/ 2199 h 163"/>
                  <a:gd name="T14" fmla="*/ 492 w 123"/>
                  <a:gd name="T15" fmla="*/ 1121 h 163"/>
                  <a:gd name="T16" fmla="*/ 0 w 123"/>
                  <a:gd name="T17" fmla="*/ 947 h 163"/>
                  <a:gd name="T18" fmla="*/ 287 w 123"/>
                  <a:gd name="T19" fmla="*/ 567 h 163"/>
                  <a:gd name="T20" fmla="*/ 708 w 123"/>
                  <a:gd name="T21" fmla="*/ 79 h 1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3"/>
                  <a:gd name="T34" fmla="*/ 0 h 163"/>
                  <a:gd name="T35" fmla="*/ 123 w 123"/>
                  <a:gd name="T36" fmla="*/ 163 h 1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3" h="163">
                    <a:moveTo>
                      <a:pt x="52" y="6"/>
                    </a:moveTo>
                    <a:cubicBezTo>
                      <a:pt x="56" y="0"/>
                      <a:pt x="67" y="1"/>
                      <a:pt x="71" y="7"/>
                    </a:cubicBezTo>
                    <a:cubicBezTo>
                      <a:pt x="85" y="25"/>
                      <a:pt x="100" y="42"/>
                      <a:pt x="115" y="59"/>
                    </a:cubicBezTo>
                    <a:cubicBezTo>
                      <a:pt x="121" y="65"/>
                      <a:pt x="123" y="76"/>
                      <a:pt x="115" y="81"/>
                    </a:cubicBezTo>
                    <a:cubicBezTo>
                      <a:pt x="105" y="83"/>
                      <a:pt x="95" y="82"/>
                      <a:pt x="84" y="83"/>
                    </a:cubicBezTo>
                    <a:cubicBezTo>
                      <a:pt x="81" y="105"/>
                      <a:pt x="95" y="125"/>
                      <a:pt x="113" y="137"/>
                    </a:cubicBezTo>
                    <a:cubicBezTo>
                      <a:pt x="97" y="145"/>
                      <a:pt x="82" y="156"/>
                      <a:pt x="65" y="163"/>
                    </a:cubicBezTo>
                    <a:cubicBezTo>
                      <a:pt x="46" y="141"/>
                      <a:pt x="33" y="113"/>
                      <a:pt x="36" y="83"/>
                    </a:cubicBezTo>
                    <a:cubicBezTo>
                      <a:pt x="24" y="81"/>
                      <a:pt x="1" y="88"/>
                      <a:pt x="0" y="70"/>
                    </a:cubicBezTo>
                    <a:cubicBezTo>
                      <a:pt x="4" y="59"/>
                      <a:pt x="13" y="51"/>
                      <a:pt x="21" y="42"/>
                    </a:cubicBezTo>
                    <a:cubicBezTo>
                      <a:pt x="31" y="31"/>
                      <a:pt x="41" y="18"/>
                      <a:pt x="52" y="6"/>
                    </a:cubicBezTo>
                    <a:close/>
                  </a:path>
                </a:pathLst>
              </a:custGeom>
              <a:solidFill>
                <a:srgbClr val="99C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4117" name="Freeform 60"/>
              <p:cNvSpPr>
                <a:spLocks noChangeArrowheads="1"/>
              </p:cNvSpPr>
              <p:nvPr/>
            </p:nvSpPr>
            <p:spPr bwMode="auto">
              <a:xfrm>
                <a:off x="91" y="0"/>
                <a:ext cx="585" cy="813"/>
              </a:xfrm>
              <a:custGeom>
                <a:avLst/>
                <a:gdLst>
                  <a:gd name="T0" fmla="*/ 2436 w 245"/>
                  <a:gd name="T1" fmla="*/ 57 h 341"/>
                  <a:gd name="T2" fmla="*/ 2736 w 245"/>
                  <a:gd name="T3" fmla="*/ 217 h 341"/>
                  <a:gd name="T4" fmla="*/ 3278 w 245"/>
                  <a:gd name="T5" fmla="*/ 870 h 341"/>
                  <a:gd name="T6" fmla="*/ 3266 w 245"/>
                  <a:gd name="T7" fmla="*/ 1097 h 341"/>
                  <a:gd name="T8" fmla="*/ 2872 w 245"/>
                  <a:gd name="T9" fmla="*/ 1137 h 341"/>
                  <a:gd name="T10" fmla="*/ 2342 w 245"/>
                  <a:gd name="T11" fmla="*/ 2291 h 341"/>
                  <a:gd name="T12" fmla="*/ 1187 w 245"/>
                  <a:gd name="T13" fmla="*/ 2995 h 341"/>
                  <a:gd name="T14" fmla="*/ 723 w 245"/>
                  <a:gd name="T15" fmla="*/ 3388 h 341"/>
                  <a:gd name="T16" fmla="*/ 628 w 245"/>
                  <a:gd name="T17" fmla="*/ 4592 h 341"/>
                  <a:gd name="T18" fmla="*/ 12 w 245"/>
                  <a:gd name="T19" fmla="*/ 4611 h 341"/>
                  <a:gd name="T20" fmla="*/ 12 w 245"/>
                  <a:gd name="T21" fmla="*/ 3622 h 341"/>
                  <a:gd name="T22" fmla="*/ 165 w 245"/>
                  <a:gd name="T23" fmla="*/ 3047 h 341"/>
                  <a:gd name="T24" fmla="*/ 735 w 245"/>
                  <a:gd name="T25" fmla="*/ 2496 h 341"/>
                  <a:gd name="T26" fmla="*/ 1454 w 245"/>
                  <a:gd name="T27" fmla="*/ 2058 h 341"/>
                  <a:gd name="T28" fmla="*/ 2099 w 245"/>
                  <a:gd name="T29" fmla="*/ 1557 h 341"/>
                  <a:gd name="T30" fmla="*/ 2166 w 245"/>
                  <a:gd name="T31" fmla="*/ 1137 h 341"/>
                  <a:gd name="T32" fmla="*/ 1717 w 245"/>
                  <a:gd name="T33" fmla="*/ 1056 h 341"/>
                  <a:gd name="T34" fmla="*/ 1882 w 245"/>
                  <a:gd name="T35" fmla="*/ 694 h 341"/>
                  <a:gd name="T36" fmla="*/ 2436 w 245"/>
                  <a:gd name="T37" fmla="*/ 57 h 34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45"/>
                  <a:gd name="T58" fmla="*/ 0 h 341"/>
                  <a:gd name="T59" fmla="*/ 245 w 245"/>
                  <a:gd name="T60" fmla="*/ 341 h 34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45" h="341">
                    <a:moveTo>
                      <a:pt x="179" y="4"/>
                    </a:moveTo>
                    <a:cubicBezTo>
                      <a:pt x="189" y="0"/>
                      <a:pt x="195" y="10"/>
                      <a:pt x="201" y="16"/>
                    </a:cubicBezTo>
                    <a:cubicBezTo>
                      <a:pt x="214" y="32"/>
                      <a:pt x="229" y="47"/>
                      <a:pt x="241" y="64"/>
                    </a:cubicBezTo>
                    <a:cubicBezTo>
                      <a:pt x="245" y="69"/>
                      <a:pt x="244" y="77"/>
                      <a:pt x="240" y="81"/>
                    </a:cubicBezTo>
                    <a:cubicBezTo>
                      <a:pt x="231" y="85"/>
                      <a:pt x="221" y="83"/>
                      <a:pt x="211" y="84"/>
                    </a:cubicBezTo>
                    <a:cubicBezTo>
                      <a:pt x="209" y="115"/>
                      <a:pt x="199" y="149"/>
                      <a:pt x="172" y="169"/>
                    </a:cubicBezTo>
                    <a:cubicBezTo>
                      <a:pt x="145" y="187"/>
                      <a:pt x="115" y="203"/>
                      <a:pt x="87" y="221"/>
                    </a:cubicBezTo>
                    <a:cubicBezTo>
                      <a:pt x="75" y="229"/>
                      <a:pt x="59" y="235"/>
                      <a:pt x="53" y="250"/>
                    </a:cubicBezTo>
                    <a:cubicBezTo>
                      <a:pt x="42" y="278"/>
                      <a:pt x="50" y="310"/>
                      <a:pt x="46" y="339"/>
                    </a:cubicBezTo>
                    <a:cubicBezTo>
                      <a:pt x="31" y="341"/>
                      <a:pt x="16" y="341"/>
                      <a:pt x="1" y="340"/>
                    </a:cubicBezTo>
                    <a:cubicBezTo>
                      <a:pt x="0" y="316"/>
                      <a:pt x="1" y="291"/>
                      <a:pt x="1" y="267"/>
                    </a:cubicBezTo>
                    <a:cubicBezTo>
                      <a:pt x="1" y="252"/>
                      <a:pt x="3" y="237"/>
                      <a:pt x="12" y="225"/>
                    </a:cubicBezTo>
                    <a:cubicBezTo>
                      <a:pt x="25" y="210"/>
                      <a:pt x="41" y="198"/>
                      <a:pt x="54" y="184"/>
                    </a:cubicBezTo>
                    <a:cubicBezTo>
                      <a:pt x="71" y="171"/>
                      <a:pt x="90" y="164"/>
                      <a:pt x="107" y="152"/>
                    </a:cubicBezTo>
                    <a:cubicBezTo>
                      <a:pt x="123" y="140"/>
                      <a:pt x="144" y="133"/>
                      <a:pt x="154" y="115"/>
                    </a:cubicBezTo>
                    <a:cubicBezTo>
                      <a:pt x="159" y="105"/>
                      <a:pt x="163" y="94"/>
                      <a:pt x="159" y="84"/>
                    </a:cubicBezTo>
                    <a:cubicBezTo>
                      <a:pt x="148" y="82"/>
                      <a:pt x="135" y="86"/>
                      <a:pt x="126" y="78"/>
                    </a:cubicBezTo>
                    <a:cubicBezTo>
                      <a:pt x="122" y="67"/>
                      <a:pt x="132" y="59"/>
                      <a:pt x="138" y="51"/>
                    </a:cubicBezTo>
                    <a:cubicBezTo>
                      <a:pt x="152" y="36"/>
                      <a:pt x="164" y="18"/>
                      <a:pt x="179" y="4"/>
                    </a:cubicBezTo>
                    <a:close/>
                  </a:path>
                </a:pathLst>
              </a:custGeom>
              <a:solidFill>
                <a:srgbClr val="99C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4118" name="Freeform 61"/>
              <p:cNvSpPr>
                <a:spLocks noChangeArrowheads="1"/>
              </p:cNvSpPr>
              <p:nvPr/>
            </p:nvSpPr>
            <p:spPr bwMode="auto">
              <a:xfrm>
                <a:off x="413" y="477"/>
                <a:ext cx="172" cy="336"/>
              </a:xfrm>
              <a:custGeom>
                <a:avLst/>
                <a:gdLst>
                  <a:gd name="T0" fmla="*/ 0 w 72"/>
                  <a:gd name="T1" fmla="*/ 341 h 141"/>
                  <a:gd name="T2" fmla="*/ 571 w 72"/>
                  <a:gd name="T3" fmla="*/ 0 h 141"/>
                  <a:gd name="T4" fmla="*/ 970 w 72"/>
                  <a:gd name="T5" fmla="*/ 851 h 141"/>
                  <a:gd name="T6" fmla="*/ 970 w 72"/>
                  <a:gd name="T7" fmla="*/ 1880 h 141"/>
                  <a:gd name="T8" fmla="*/ 313 w 72"/>
                  <a:gd name="T9" fmla="*/ 1897 h 141"/>
                  <a:gd name="T10" fmla="*/ 303 w 72"/>
                  <a:gd name="T11" fmla="*/ 851 h 141"/>
                  <a:gd name="T12" fmla="*/ 0 w 72"/>
                  <a:gd name="T13" fmla="*/ 391 h 141"/>
                  <a:gd name="T14" fmla="*/ 0 w 72"/>
                  <a:gd name="T15" fmla="*/ 341 h 1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2"/>
                  <a:gd name="T25" fmla="*/ 0 h 141"/>
                  <a:gd name="T26" fmla="*/ 72 w 72"/>
                  <a:gd name="T27" fmla="*/ 141 h 14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2" h="141">
                    <a:moveTo>
                      <a:pt x="0" y="25"/>
                    </a:moveTo>
                    <a:cubicBezTo>
                      <a:pt x="14" y="16"/>
                      <a:pt x="28" y="8"/>
                      <a:pt x="42" y="0"/>
                    </a:cubicBezTo>
                    <a:cubicBezTo>
                      <a:pt x="57" y="18"/>
                      <a:pt x="71" y="39"/>
                      <a:pt x="71" y="63"/>
                    </a:cubicBezTo>
                    <a:cubicBezTo>
                      <a:pt x="71" y="88"/>
                      <a:pt x="72" y="114"/>
                      <a:pt x="71" y="139"/>
                    </a:cubicBezTo>
                    <a:cubicBezTo>
                      <a:pt x="55" y="141"/>
                      <a:pt x="39" y="141"/>
                      <a:pt x="23" y="140"/>
                    </a:cubicBezTo>
                    <a:cubicBezTo>
                      <a:pt x="22" y="114"/>
                      <a:pt x="24" y="88"/>
                      <a:pt x="22" y="63"/>
                    </a:cubicBezTo>
                    <a:cubicBezTo>
                      <a:pt x="21" y="49"/>
                      <a:pt x="10" y="39"/>
                      <a:pt x="0" y="29"/>
                    </a:cubicBezTo>
                    <a:cubicBezTo>
                      <a:pt x="0" y="28"/>
                      <a:pt x="0" y="26"/>
                      <a:pt x="0" y="25"/>
                    </a:cubicBezTo>
                    <a:close/>
                  </a:path>
                </a:pathLst>
              </a:custGeom>
              <a:solidFill>
                <a:srgbClr val="99C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115" name="任意多边形 68"/>
            <p:cNvSpPr>
              <a:spLocks noChangeArrowheads="1"/>
            </p:cNvSpPr>
            <p:nvPr/>
          </p:nvSpPr>
          <p:spPr bwMode="auto">
            <a:xfrm rot="10800000">
              <a:off x="0" y="0"/>
              <a:ext cx="872891" cy="993808"/>
            </a:xfrm>
            <a:custGeom>
              <a:avLst/>
              <a:gdLst>
                <a:gd name="T0" fmla="*/ 908968 w 826161"/>
                <a:gd name="T1" fmla="*/ 1109414 h 940604"/>
                <a:gd name="T2" fmla="*/ 65461 w 826161"/>
                <a:gd name="T3" fmla="*/ 1109414 h 940604"/>
                <a:gd name="T4" fmla="*/ 0 w 826161"/>
                <a:gd name="T5" fmla="*/ 1043954 h 940604"/>
                <a:gd name="T6" fmla="*/ 0 w 826161"/>
                <a:gd name="T7" fmla="*/ 200444 h 940604"/>
                <a:gd name="T8" fmla="*/ 65461 w 826161"/>
                <a:gd name="T9" fmla="*/ 134981 h 940604"/>
                <a:gd name="T10" fmla="*/ 408927 w 826161"/>
                <a:gd name="T11" fmla="*/ 134981 h 940604"/>
                <a:gd name="T12" fmla="*/ 487216 w 826161"/>
                <a:gd name="T13" fmla="*/ 0 h 940604"/>
                <a:gd name="T14" fmla="*/ 565504 w 826161"/>
                <a:gd name="T15" fmla="*/ 134981 h 940604"/>
                <a:gd name="T16" fmla="*/ 908968 w 826161"/>
                <a:gd name="T17" fmla="*/ 134981 h 940604"/>
                <a:gd name="T18" fmla="*/ 974430 w 826161"/>
                <a:gd name="T19" fmla="*/ 200444 h 940604"/>
                <a:gd name="T20" fmla="*/ 974430 w 826161"/>
                <a:gd name="T21" fmla="*/ 1043954 h 940604"/>
                <a:gd name="T22" fmla="*/ 908968 w 826161"/>
                <a:gd name="T23" fmla="*/ 1109414 h 9406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6161"/>
                <a:gd name="T37" fmla="*/ 0 h 940604"/>
                <a:gd name="T38" fmla="*/ 826161 w 826161"/>
                <a:gd name="T39" fmla="*/ 940604 h 94060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6161" h="940604">
                  <a:moveTo>
                    <a:pt x="770660" y="940604"/>
                  </a:moveTo>
                  <a:lnTo>
                    <a:pt x="55501" y="940604"/>
                  </a:lnTo>
                  <a:cubicBezTo>
                    <a:pt x="24849" y="940604"/>
                    <a:pt x="0" y="915755"/>
                    <a:pt x="0" y="885103"/>
                  </a:cubicBezTo>
                  <a:lnTo>
                    <a:pt x="0" y="169944"/>
                  </a:lnTo>
                  <a:cubicBezTo>
                    <a:pt x="0" y="139292"/>
                    <a:pt x="24849" y="114443"/>
                    <a:pt x="55501" y="114443"/>
                  </a:cubicBezTo>
                  <a:lnTo>
                    <a:pt x="346704" y="114443"/>
                  </a:lnTo>
                  <a:lnTo>
                    <a:pt x="413081" y="0"/>
                  </a:lnTo>
                  <a:lnTo>
                    <a:pt x="479458" y="114443"/>
                  </a:lnTo>
                  <a:lnTo>
                    <a:pt x="770660" y="114443"/>
                  </a:lnTo>
                  <a:cubicBezTo>
                    <a:pt x="801312" y="114443"/>
                    <a:pt x="826161" y="139292"/>
                    <a:pt x="826161" y="169944"/>
                  </a:cubicBezTo>
                  <a:lnTo>
                    <a:pt x="826161" y="885103"/>
                  </a:lnTo>
                  <a:cubicBezTo>
                    <a:pt x="826161" y="915755"/>
                    <a:pt x="801312" y="940604"/>
                    <a:pt x="770660" y="940604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99CC39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矩形 1"/>
          <p:cNvSpPr>
            <a:spLocks noChangeArrowheads="1"/>
          </p:cNvSpPr>
          <p:nvPr/>
        </p:nvSpPr>
        <p:spPr bwMode="auto">
          <a:xfrm>
            <a:off x="755650" y="58738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领导能力</a:t>
            </a: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03548" y="1329612"/>
            <a:ext cx="1932251" cy="2910920"/>
            <a:chOff x="503548" y="1329612"/>
            <a:chExt cx="1932251" cy="2910920"/>
          </a:xfrm>
        </p:grpSpPr>
        <p:sp>
          <p:nvSpPr>
            <p:cNvPr id="8" name="矩形 7"/>
            <p:cNvSpPr/>
            <p:nvPr/>
          </p:nvSpPr>
          <p:spPr>
            <a:xfrm>
              <a:off x="503548" y="1329612"/>
              <a:ext cx="1932251" cy="2880320"/>
            </a:xfrm>
            <a:prstGeom prst="rect">
              <a:avLst/>
            </a:prstGeom>
            <a:solidFill>
              <a:srgbClr val="99CC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Picture 4" descr="C:\Documents and Settings\Administrator\桌面\高清配图\高清图片01\18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72" y="1401620"/>
              <a:ext cx="1800201" cy="1800200"/>
            </a:xfrm>
            <a:prstGeom prst="rect">
              <a:avLst/>
            </a:prstGeom>
            <a:noFill/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文本框 16"/>
            <p:cNvSpPr txBox="1"/>
            <p:nvPr/>
          </p:nvSpPr>
          <p:spPr>
            <a:xfrm>
              <a:off x="655097" y="3409535"/>
              <a:ext cx="16457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655097" y="3158387"/>
              <a:ext cx="139110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Add Your </a:t>
              </a:r>
              <a:r>
                <a:rPr lang="en-US" altLang="zh-CN" sz="1400" b="1" dirty="0">
                  <a:solidFill>
                    <a:srgbClr val="FFFFFF"/>
                  </a:solidFill>
                </a:rPr>
                <a:t>Text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559764" y="1298752"/>
            <a:ext cx="1932251" cy="2911180"/>
            <a:chOff x="2559764" y="1298752"/>
            <a:chExt cx="1932251" cy="2911180"/>
          </a:xfrm>
        </p:grpSpPr>
        <p:sp>
          <p:nvSpPr>
            <p:cNvPr id="9" name="矩形 8"/>
            <p:cNvSpPr/>
            <p:nvPr/>
          </p:nvSpPr>
          <p:spPr>
            <a:xfrm>
              <a:off x="2559764" y="1329612"/>
              <a:ext cx="1932251" cy="2880320"/>
            </a:xfrm>
            <a:prstGeom prst="rect">
              <a:avLst/>
            </a:prstGeom>
            <a:solidFill>
              <a:srgbClr val="ED5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Picture 2" descr="C:\Documents and Settings\Administrator\桌面\高清配图\高清图片01\21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4862" y="2337724"/>
              <a:ext cx="1800201" cy="1800200"/>
            </a:xfrm>
            <a:prstGeom prst="rect">
              <a:avLst/>
            </a:prstGeom>
            <a:noFill/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文本框 19"/>
            <p:cNvSpPr txBox="1"/>
            <p:nvPr/>
          </p:nvSpPr>
          <p:spPr>
            <a:xfrm>
              <a:off x="2704336" y="1549900"/>
              <a:ext cx="1645732" cy="815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2704336" y="1298752"/>
              <a:ext cx="139110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Add Your </a:t>
              </a:r>
              <a:r>
                <a:rPr lang="en-US" altLang="zh-CN" sz="1400" b="1" dirty="0">
                  <a:solidFill>
                    <a:srgbClr val="FFFFFF"/>
                  </a:solidFill>
                </a:rPr>
                <a:t>Text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615981" y="1329612"/>
            <a:ext cx="1932251" cy="2903751"/>
            <a:chOff x="4615981" y="1329612"/>
            <a:chExt cx="1932251" cy="2903751"/>
          </a:xfrm>
        </p:grpSpPr>
        <p:sp>
          <p:nvSpPr>
            <p:cNvPr id="10" name="矩形 9"/>
            <p:cNvSpPr/>
            <p:nvPr/>
          </p:nvSpPr>
          <p:spPr>
            <a:xfrm>
              <a:off x="4615981" y="1329612"/>
              <a:ext cx="1932251" cy="2880320"/>
            </a:xfrm>
            <a:prstGeom prst="rect">
              <a:avLst/>
            </a:prstGeom>
            <a:solidFill>
              <a:srgbClr val="00AA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Picture 5" descr="C:\Documents and Settings\Administrator\桌面\高清配图\高清图片01\19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2006" y="1401620"/>
              <a:ext cx="1800200" cy="1800200"/>
            </a:xfrm>
            <a:prstGeom prst="rect">
              <a:avLst/>
            </a:prstGeom>
            <a:noFill/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文本框 22"/>
            <p:cNvSpPr txBox="1"/>
            <p:nvPr/>
          </p:nvSpPr>
          <p:spPr>
            <a:xfrm>
              <a:off x="4754230" y="3418012"/>
              <a:ext cx="1645732" cy="815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4754230" y="3166864"/>
              <a:ext cx="139110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Add Your </a:t>
              </a:r>
              <a:r>
                <a:rPr lang="en-US" altLang="zh-CN" sz="1400" b="1" dirty="0">
                  <a:solidFill>
                    <a:srgbClr val="FFFFFF"/>
                  </a:solidFill>
                </a:rPr>
                <a:t>Text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72197" y="1287463"/>
            <a:ext cx="1932251" cy="2922469"/>
            <a:chOff x="6672197" y="1287463"/>
            <a:chExt cx="1932251" cy="2922469"/>
          </a:xfrm>
        </p:grpSpPr>
        <p:sp>
          <p:nvSpPr>
            <p:cNvPr id="11" name="矩形 10"/>
            <p:cNvSpPr/>
            <p:nvPr/>
          </p:nvSpPr>
          <p:spPr>
            <a:xfrm>
              <a:off x="6672197" y="1329612"/>
              <a:ext cx="1932251" cy="2880320"/>
            </a:xfrm>
            <a:prstGeom prst="rect">
              <a:avLst/>
            </a:prstGeom>
            <a:solidFill>
              <a:srgbClr val="294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Picture 6" descr="C:\Documents and Settings\Administrator\桌面\高清配图\高清图片01\22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8220" y="2337724"/>
              <a:ext cx="1800200" cy="1800200"/>
            </a:xfrm>
            <a:prstGeom prst="rect">
              <a:avLst/>
            </a:prstGeom>
            <a:noFill/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文本框 25"/>
            <p:cNvSpPr txBox="1"/>
            <p:nvPr/>
          </p:nvSpPr>
          <p:spPr>
            <a:xfrm>
              <a:off x="6819963" y="1538611"/>
              <a:ext cx="1645732" cy="815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6819963" y="1287463"/>
              <a:ext cx="139110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Add Your </a:t>
              </a:r>
              <a:r>
                <a:rPr lang="en-US" altLang="zh-CN" sz="1400" b="1" dirty="0">
                  <a:solidFill>
                    <a:srgbClr val="FFFFFF"/>
                  </a:solidFill>
                </a:rPr>
                <a:t>Text</a:t>
              </a:r>
            </a:p>
          </p:txBody>
        </p:sp>
      </p:grpSp>
      <p:sp>
        <p:nvSpPr>
          <p:cNvPr id="25" name="矩形 1"/>
          <p:cNvSpPr>
            <a:spLocks noChangeArrowheads="1"/>
          </p:cNvSpPr>
          <p:nvPr/>
        </p:nvSpPr>
        <p:spPr bwMode="auto">
          <a:xfrm>
            <a:off x="755650" y="58738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团队合作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508358" y="2421924"/>
            <a:ext cx="2182316" cy="2721576"/>
            <a:chOff x="5508358" y="2421924"/>
            <a:chExt cx="2182316" cy="2721576"/>
          </a:xfrm>
        </p:grpSpPr>
        <p:sp>
          <p:nvSpPr>
            <p:cNvPr id="5" name="Freeform 112"/>
            <p:cNvSpPr/>
            <p:nvPr/>
          </p:nvSpPr>
          <p:spPr bwMode="auto">
            <a:xfrm flipH="1">
              <a:off x="5508358" y="2421924"/>
              <a:ext cx="2182316" cy="2721576"/>
            </a:xfrm>
            <a:custGeom>
              <a:avLst/>
              <a:gdLst>
                <a:gd name="T0" fmla="*/ 219 w 219"/>
                <a:gd name="T1" fmla="*/ 273 h 273"/>
                <a:gd name="T2" fmla="*/ 0 w 219"/>
                <a:gd name="T3" fmla="*/ 273 h 273"/>
                <a:gd name="T4" fmla="*/ 51 w 219"/>
                <a:gd name="T5" fmla="*/ 131 h 273"/>
                <a:gd name="T6" fmla="*/ 31 w 219"/>
                <a:gd name="T7" fmla="*/ 99 h 273"/>
                <a:gd name="T8" fmla="*/ 92 w 219"/>
                <a:gd name="T9" fmla="*/ 0 h 273"/>
                <a:gd name="T10" fmla="*/ 132 w 219"/>
                <a:gd name="T11" fmla="*/ 3 h 273"/>
                <a:gd name="T12" fmla="*/ 193 w 219"/>
                <a:gd name="T13" fmla="*/ 66 h 273"/>
                <a:gd name="T14" fmla="*/ 193 w 219"/>
                <a:gd name="T15" fmla="*/ 73 h 273"/>
                <a:gd name="T16" fmla="*/ 195 w 219"/>
                <a:gd name="T17" fmla="*/ 86 h 273"/>
                <a:gd name="T18" fmla="*/ 211 w 219"/>
                <a:gd name="T19" fmla="*/ 105 h 273"/>
                <a:gd name="T20" fmla="*/ 207 w 219"/>
                <a:gd name="T21" fmla="*/ 120 h 273"/>
                <a:gd name="T22" fmla="*/ 200 w 219"/>
                <a:gd name="T23" fmla="*/ 127 h 273"/>
                <a:gd name="T24" fmla="*/ 201 w 219"/>
                <a:gd name="T25" fmla="*/ 133 h 273"/>
                <a:gd name="T26" fmla="*/ 200 w 219"/>
                <a:gd name="T27" fmla="*/ 137 h 273"/>
                <a:gd name="T28" fmla="*/ 197 w 219"/>
                <a:gd name="T29" fmla="*/ 141 h 273"/>
                <a:gd name="T30" fmla="*/ 197 w 219"/>
                <a:gd name="T31" fmla="*/ 146 h 273"/>
                <a:gd name="T32" fmla="*/ 196 w 219"/>
                <a:gd name="T33" fmla="*/ 149 h 273"/>
                <a:gd name="T34" fmla="*/ 192 w 219"/>
                <a:gd name="T35" fmla="*/ 152 h 273"/>
                <a:gd name="T36" fmla="*/ 191 w 219"/>
                <a:gd name="T37" fmla="*/ 156 h 273"/>
                <a:gd name="T38" fmla="*/ 178 w 219"/>
                <a:gd name="T39" fmla="*/ 179 h 273"/>
                <a:gd name="T40" fmla="*/ 154 w 219"/>
                <a:gd name="T41" fmla="*/ 200 h 273"/>
                <a:gd name="T42" fmla="*/ 219 w 219"/>
                <a:gd name="T43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9" h="273">
                  <a:moveTo>
                    <a:pt x="219" y="273"/>
                  </a:moveTo>
                  <a:cubicBezTo>
                    <a:pt x="0" y="273"/>
                    <a:pt x="0" y="273"/>
                    <a:pt x="0" y="273"/>
                  </a:cubicBezTo>
                  <a:cubicBezTo>
                    <a:pt x="11" y="240"/>
                    <a:pt x="105" y="193"/>
                    <a:pt x="51" y="131"/>
                  </a:cubicBezTo>
                  <a:cubicBezTo>
                    <a:pt x="42" y="121"/>
                    <a:pt x="34" y="111"/>
                    <a:pt x="31" y="99"/>
                  </a:cubicBezTo>
                  <a:cubicBezTo>
                    <a:pt x="18" y="44"/>
                    <a:pt x="40" y="4"/>
                    <a:pt x="92" y="0"/>
                  </a:cubicBezTo>
                  <a:cubicBezTo>
                    <a:pt x="105" y="0"/>
                    <a:pt x="118" y="0"/>
                    <a:pt x="132" y="3"/>
                  </a:cubicBezTo>
                  <a:cubicBezTo>
                    <a:pt x="170" y="9"/>
                    <a:pt x="187" y="27"/>
                    <a:pt x="193" y="66"/>
                  </a:cubicBezTo>
                  <a:cubicBezTo>
                    <a:pt x="194" y="69"/>
                    <a:pt x="194" y="72"/>
                    <a:pt x="193" y="73"/>
                  </a:cubicBezTo>
                  <a:cubicBezTo>
                    <a:pt x="192" y="79"/>
                    <a:pt x="192" y="82"/>
                    <a:pt x="195" y="86"/>
                  </a:cubicBezTo>
                  <a:cubicBezTo>
                    <a:pt x="200" y="92"/>
                    <a:pt x="206" y="99"/>
                    <a:pt x="211" y="105"/>
                  </a:cubicBezTo>
                  <a:cubicBezTo>
                    <a:pt x="216" y="112"/>
                    <a:pt x="215" y="117"/>
                    <a:pt x="207" y="120"/>
                  </a:cubicBezTo>
                  <a:cubicBezTo>
                    <a:pt x="206" y="120"/>
                    <a:pt x="200" y="120"/>
                    <a:pt x="200" y="127"/>
                  </a:cubicBezTo>
                  <a:cubicBezTo>
                    <a:pt x="201" y="133"/>
                    <a:pt x="201" y="133"/>
                    <a:pt x="201" y="133"/>
                  </a:cubicBezTo>
                  <a:cubicBezTo>
                    <a:pt x="201" y="135"/>
                    <a:pt x="201" y="136"/>
                    <a:pt x="200" y="137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6"/>
                    <a:pt x="197" y="146"/>
                    <a:pt x="197" y="146"/>
                  </a:cubicBezTo>
                  <a:cubicBezTo>
                    <a:pt x="197" y="147"/>
                    <a:pt x="197" y="148"/>
                    <a:pt x="196" y="149"/>
                  </a:cubicBezTo>
                  <a:cubicBezTo>
                    <a:pt x="192" y="152"/>
                    <a:pt x="192" y="152"/>
                    <a:pt x="192" y="152"/>
                  </a:cubicBezTo>
                  <a:cubicBezTo>
                    <a:pt x="191" y="153"/>
                    <a:pt x="191" y="154"/>
                    <a:pt x="191" y="156"/>
                  </a:cubicBezTo>
                  <a:cubicBezTo>
                    <a:pt x="195" y="169"/>
                    <a:pt x="192" y="177"/>
                    <a:pt x="178" y="179"/>
                  </a:cubicBezTo>
                  <a:cubicBezTo>
                    <a:pt x="166" y="182"/>
                    <a:pt x="155" y="187"/>
                    <a:pt x="154" y="200"/>
                  </a:cubicBezTo>
                  <a:cubicBezTo>
                    <a:pt x="151" y="233"/>
                    <a:pt x="191" y="255"/>
                    <a:pt x="219" y="273"/>
                  </a:cubicBezTo>
                  <a:close/>
                </a:path>
              </a:pathLst>
            </a:custGeom>
            <a:solidFill>
              <a:srgbClr val="294A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grpSp>
          <p:nvGrpSpPr>
            <p:cNvPr id="43" name="组 42"/>
            <p:cNvGrpSpPr/>
            <p:nvPr/>
          </p:nvGrpSpPr>
          <p:grpSpPr>
            <a:xfrm>
              <a:off x="6467617" y="2698859"/>
              <a:ext cx="565203" cy="564075"/>
              <a:chOff x="6467617" y="2698859"/>
              <a:chExt cx="565203" cy="564075"/>
            </a:xfrm>
            <a:solidFill>
              <a:srgbClr val="E4A902"/>
            </a:solidFill>
          </p:grpSpPr>
          <p:sp>
            <p:nvSpPr>
              <p:cNvPr id="7" name="Freeform 15"/>
              <p:cNvSpPr/>
              <p:nvPr/>
            </p:nvSpPr>
            <p:spPr bwMode="auto">
              <a:xfrm>
                <a:off x="6555789" y="2698859"/>
                <a:ext cx="477031" cy="564075"/>
              </a:xfrm>
              <a:custGeom>
                <a:avLst/>
                <a:gdLst>
                  <a:gd name="T0" fmla="*/ 150 w 178"/>
                  <a:gd name="T1" fmla="*/ 0 h 211"/>
                  <a:gd name="T2" fmla="*/ 106 w 178"/>
                  <a:gd name="T3" fmla="*/ 0 h 211"/>
                  <a:gd name="T4" fmla="*/ 106 w 178"/>
                  <a:gd name="T5" fmla="*/ 14 h 211"/>
                  <a:gd name="T6" fmla="*/ 132 w 178"/>
                  <a:gd name="T7" fmla="*/ 14 h 211"/>
                  <a:gd name="T8" fmla="*/ 132 w 178"/>
                  <a:gd name="T9" fmla="*/ 33 h 211"/>
                  <a:gd name="T10" fmla="*/ 3 w 178"/>
                  <a:gd name="T11" fmla="*/ 33 h 211"/>
                  <a:gd name="T12" fmla="*/ 3 w 178"/>
                  <a:gd name="T13" fmla="*/ 33 h 211"/>
                  <a:gd name="T14" fmla="*/ 0 w 178"/>
                  <a:gd name="T15" fmla="*/ 33 h 211"/>
                  <a:gd name="T16" fmla="*/ 0 w 178"/>
                  <a:gd name="T17" fmla="*/ 79 h 211"/>
                  <a:gd name="T18" fmla="*/ 14 w 178"/>
                  <a:gd name="T19" fmla="*/ 79 h 211"/>
                  <a:gd name="T20" fmla="*/ 14 w 178"/>
                  <a:gd name="T21" fmla="*/ 47 h 211"/>
                  <a:gd name="T22" fmla="*/ 66 w 178"/>
                  <a:gd name="T23" fmla="*/ 47 h 211"/>
                  <a:gd name="T24" fmla="*/ 66 w 178"/>
                  <a:gd name="T25" fmla="*/ 131 h 211"/>
                  <a:gd name="T26" fmla="*/ 0 w 178"/>
                  <a:gd name="T27" fmla="*/ 131 h 211"/>
                  <a:gd name="T28" fmla="*/ 0 w 178"/>
                  <a:gd name="T29" fmla="*/ 145 h 211"/>
                  <a:gd name="T30" fmla="*/ 80 w 178"/>
                  <a:gd name="T31" fmla="*/ 145 h 211"/>
                  <a:gd name="T32" fmla="*/ 80 w 178"/>
                  <a:gd name="T33" fmla="*/ 47 h 211"/>
                  <a:gd name="T34" fmla="*/ 146 w 178"/>
                  <a:gd name="T35" fmla="*/ 47 h 211"/>
                  <a:gd name="T36" fmla="*/ 146 w 178"/>
                  <a:gd name="T37" fmla="*/ 14 h 211"/>
                  <a:gd name="T38" fmla="*/ 150 w 178"/>
                  <a:gd name="T39" fmla="*/ 14 h 211"/>
                  <a:gd name="T40" fmla="*/ 164 w 178"/>
                  <a:gd name="T41" fmla="*/ 28 h 211"/>
                  <a:gd name="T42" fmla="*/ 164 w 178"/>
                  <a:gd name="T43" fmla="*/ 98 h 211"/>
                  <a:gd name="T44" fmla="*/ 99 w 178"/>
                  <a:gd name="T45" fmla="*/ 98 h 211"/>
                  <a:gd name="T46" fmla="*/ 99 w 178"/>
                  <a:gd name="T47" fmla="*/ 99 h 211"/>
                  <a:gd name="T48" fmla="*/ 99 w 178"/>
                  <a:gd name="T49" fmla="*/ 99 h 211"/>
                  <a:gd name="T50" fmla="*/ 99 w 178"/>
                  <a:gd name="T51" fmla="*/ 164 h 211"/>
                  <a:gd name="T52" fmla="*/ 0 w 178"/>
                  <a:gd name="T53" fmla="*/ 164 h 211"/>
                  <a:gd name="T54" fmla="*/ 0 w 178"/>
                  <a:gd name="T55" fmla="*/ 178 h 211"/>
                  <a:gd name="T56" fmla="*/ 146 w 178"/>
                  <a:gd name="T57" fmla="*/ 178 h 211"/>
                  <a:gd name="T58" fmla="*/ 146 w 178"/>
                  <a:gd name="T59" fmla="*/ 131 h 211"/>
                  <a:gd name="T60" fmla="*/ 132 w 178"/>
                  <a:gd name="T61" fmla="*/ 131 h 211"/>
                  <a:gd name="T62" fmla="*/ 132 w 178"/>
                  <a:gd name="T63" fmla="*/ 164 h 211"/>
                  <a:gd name="T64" fmla="*/ 113 w 178"/>
                  <a:gd name="T65" fmla="*/ 164 h 211"/>
                  <a:gd name="T66" fmla="*/ 113 w 178"/>
                  <a:gd name="T67" fmla="*/ 112 h 211"/>
                  <a:gd name="T68" fmla="*/ 164 w 178"/>
                  <a:gd name="T69" fmla="*/ 112 h 211"/>
                  <a:gd name="T70" fmla="*/ 164 w 178"/>
                  <a:gd name="T71" fmla="*/ 183 h 211"/>
                  <a:gd name="T72" fmla="*/ 150 w 178"/>
                  <a:gd name="T73" fmla="*/ 197 h 211"/>
                  <a:gd name="T74" fmla="*/ 59 w 178"/>
                  <a:gd name="T75" fmla="*/ 197 h 211"/>
                  <a:gd name="T76" fmla="*/ 59 w 178"/>
                  <a:gd name="T77" fmla="*/ 211 h 211"/>
                  <a:gd name="T78" fmla="*/ 150 w 178"/>
                  <a:gd name="T79" fmla="*/ 211 h 211"/>
                  <a:gd name="T80" fmla="*/ 178 w 178"/>
                  <a:gd name="T81" fmla="*/ 183 h 211"/>
                  <a:gd name="T82" fmla="*/ 178 w 178"/>
                  <a:gd name="T83" fmla="*/ 28 h 211"/>
                  <a:gd name="T84" fmla="*/ 150 w 178"/>
                  <a:gd name="T85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8" h="211">
                    <a:moveTo>
                      <a:pt x="150" y="0"/>
                    </a:moveTo>
                    <a:cubicBezTo>
                      <a:pt x="106" y="0"/>
                      <a:pt x="106" y="0"/>
                      <a:pt x="106" y="0"/>
                    </a:cubicBezTo>
                    <a:cubicBezTo>
                      <a:pt x="106" y="14"/>
                      <a:pt x="106" y="14"/>
                      <a:pt x="106" y="14"/>
                    </a:cubicBezTo>
                    <a:cubicBezTo>
                      <a:pt x="132" y="14"/>
                      <a:pt x="132" y="14"/>
                      <a:pt x="132" y="14"/>
                    </a:cubicBezTo>
                    <a:cubicBezTo>
                      <a:pt x="132" y="33"/>
                      <a:pt x="132" y="33"/>
                      <a:pt x="132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14" y="79"/>
                      <a:pt x="14" y="79"/>
                      <a:pt x="14" y="79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66" y="47"/>
                      <a:pt x="66" y="47"/>
                      <a:pt x="66" y="47"/>
                    </a:cubicBezTo>
                    <a:cubicBezTo>
                      <a:pt x="66" y="131"/>
                      <a:pt x="66" y="131"/>
                      <a:pt x="66" y="131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80" y="145"/>
                      <a:pt x="80" y="145"/>
                      <a:pt x="80" y="145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146" y="47"/>
                      <a:pt x="146" y="47"/>
                      <a:pt x="146" y="47"/>
                    </a:cubicBezTo>
                    <a:cubicBezTo>
                      <a:pt x="146" y="14"/>
                      <a:pt x="146" y="14"/>
                      <a:pt x="146" y="14"/>
                    </a:cubicBezTo>
                    <a:cubicBezTo>
                      <a:pt x="150" y="14"/>
                      <a:pt x="150" y="14"/>
                      <a:pt x="150" y="14"/>
                    </a:cubicBezTo>
                    <a:cubicBezTo>
                      <a:pt x="158" y="14"/>
                      <a:pt x="164" y="20"/>
                      <a:pt x="164" y="28"/>
                    </a:cubicBezTo>
                    <a:cubicBezTo>
                      <a:pt x="164" y="98"/>
                      <a:pt x="164" y="98"/>
                      <a:pt x="164" y="98"/>
                    </a:cubicBezTo>
                    <a:cubicBezTo>
                      <a:pt x="99" y="98"/>
                      <a:pt x="99" y="98"/>
                      <a:pt x="99" y="98"/>
                    </a:cubicBezTo>
                    <a:cubicBezTo>
                      <a:pt x="99" y="99"/>
                      <a:pt x="99" y="99"/>
                      <a:pt x="99" y="99"/>
                    </a:cubicBezTo>
                    <a:cubicBezTo>
                      <a:pt x="99" y="99"/>
                      <a:pt x="99" y="99"/>
                      <a:pt x="99" y="99"/>
                    </a:cubicBezTo>
                    <a:cubicBezTo>
                      <a:pt x="99" y="164"/>
                      <a:pt x="99" y="164"/>
                      <a:pt x="99" y="164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146" y="178"/>
                      <a:pt x="146" y="178"/>
                      <a:pt x="146" y="178"/>
                    </a:cubicBezTo>
                    <a:cubicBezTo>
                      <a:pt x="146" y="131"/>
                      <a:pt x="146" y="131"/>
                      <a:pt x="146" y="131"/>
                    </a:cubicBezTo>
                    <a:cubicBezTo>
                      <a:pt x="132" y="131"/>
                      <a:pt x="132" y="131"/>
                      <a:pt x="132" y="131"/>
                    </a:cubicBezTo>
                    <a:cubicBezTo>
                      <a:pt x="132" y="164"/>
                      <a:pt x="132" y="164"/>
                      <a:pt x="132" y="164"/>
                    </a:cubicBezTo>
                    <a:cubicBezTo>
                      <a:pt x="113" y="164"/>
                      <a:pt x="113" y="164"/>
                      <a:pt x="113" y="164"/>
                    </a:cubicBezTo>
                    <a:cubicBezTo>
                      <a:pt x="113" y="112"/>
                      <a:pt x="113" y="112"/>
                      <a:pt x="113" y="112"/>
                    </a:cubicBezTo>
                    <a:cubicBezTo>
                      <a:pt x="164" y="112"/>
                      <a:pt x="164" y="112"/>
                      <a:pt x="164" y="112"/>
                    </a:cubicBezTo>
                    <a:cubicBezTo>
                      <a:pt x="164" y="183"/>
                      <a:pt x="164" y="183"/>
                      <a:pt x="164" y="183"/>
                    </a:cubicBezTo>
                    <a:cubicBezTo>
                      <a:pt x="164" y="191"/>
                      <a:pt x="158" y="197"/>
                      <a:pt x="150" y="197"/>
                    </a:cubicBezTo>
                    <a:cubicBezTo>
                      <a:pt x="59" y="197"/>
                      <a:pt x="59" y="197"/>
                      <a:pt x="59" y="197"/>
                    </a:cubicBezTo>
                    <a:cubicBezTo>
                      <a:pt x="59" y="211"/>
                      <a:pt x="59" y="211"/>
                      <a:pt x="59" y="211"/>
                    </a:cubicBezTo>
                    <a:cubicBezTo>
                      <a:pt x="150" y="211"/>
                      <a:pt x="150" y="211"/>
                      <a:pt x="150" y="211"/>
                    </a:cubicBezTo>
                    <a:cubicBezTo>
                      <a:pt x="166" y="211"/>
                      <a:pt x="178" y="198"/>
                      <a:pt x="178" y="183"/>
                    </a:cubicBezTo>
                    <a:cubicBezTo>
                      <a:pt x="178" y="28"/>
                      <a:pt x="178" y="28"/>
                      <a:pt x="178" y="28"/>
                    </a:cubicBezTo>
                    <a:cubicBezTo>
                      <a:pt x="178" y="13"/>
                      <a:pt x="166" y="0"/>
                      <a:pt x="15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Rectangle 13"/>
              <p:cNvSpPr>
                <a:spLocks noChangeArrowheads="1"/>
              </p:cNvSpPr>
              <p:nvPr/>
            </p:nvSpPr>
            <p:spPr bwMode="auto">
              <a:xfrm>
                <a:off x="6818043" y="2875203"/>
                <a:ext cx="128866" cy="373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14"/>
              <p:cNvSpPr/>
              <p:nvPr/>
            </p:nvSpPr>
            <p:spPr bwMode="auto">
              <a:xfrm>
                <a:off x="6467617" y="2698859"/>
                <a:ext cx="318774" cy="564075"/>
              </a:xfrm>
              <a:custGeom>
                <a:avLst/>
                <a:gdLst>
                  <a:gd name="T0" fmla="*/ 14 w 119"/>
                  <a:gd name="T1" fmla="*/ 183 h 211"/>
                  <a:gd name="T2" fmla="*/ 14 w 119"/>
                  <a:gd name="T3" fmla="*/ 112 h 211"/>
                  <a:gd name="T4" fmla="*/ 80 w 119"/>
                  <a:gd name="T5" fmla="*/ 112 h 211"/>
                  <a:gd name="T6" fmla="*/ 80 w 119"/>
                  <a:gd name="T7" fmla="*/ 66 h 211"/>
                  <a:gd name="T8" fmla="*/ 66 w 119"/>
                  <a:gd name="T9" fmla="*/ 66 h 211"/>
                  <a:gd name="T10" fmla="*/ 66 w 119"/>
                  <a:gd name="T11" fmla="*/ 98 h 211"/>
                  <a:gd name="T12" fmla="*/ 14 w 119"/>
                  <a:gd name="T13" fmla="*/ 98 h 211"/>
                  <a:gd name="T14" fmla="*/ 14 w 119"/>
                  <a:gd name="T15" fmla="*/ 28 h 211"/>
                  <a:gd name="T16" fmla="*/ 28 w 119"/>
                  <a:gd name="T17" fmla="*/ 14 h 211"/>
                  <a:gd name="T18" fmla="*/ 119 w 119"/>
                  <a:gd name="T19" fmla="*/ 14 h 211"/>
                  <a:gd name="T20" fmla="*/ 119 w 119"/>
                  <a:gd name="T21" fmla="*/ 0 h 211"/>
                  <a:gd name="T22" fmla="*/ 28 w 119"/>
                  <a:gd name="T23" fmla="*/ 0 h 211"/>
                  <a:gd name="T24" fmla="*/ 0 w 119"/>
                  <a:gd name="T25" fmla="*/ 28 h 211"/>
                  <a:gd name="T26" fmla="*/ 0 w 119"/>
                  <a:gd name="T27" fmla="*/ 183 h 211"/>
                  <a:gd name="T28" fmla="*/ 28 w 119"/>
                  <a:gd name="T29" fmla="*/ 211 h 211"/>
                  <a:gd name="T30" fmla="*/ 72 w 119"/>
                  <a:gd name="T31" fmla="*/ 211 h 211"/>
                  <a:gd name="T32" fmla="*/ 72 w 119"/>
                  <a:gd name="T33" fmla="*/ 197 h 211"/>
                  <a:gd name="T34" fmla="*/ 28 w 119"/>
                  <a:gd name="T35" fmla="*/ 197 h 211"/>
                  <a:gd name="T36" fmla="*/ 14 w 119"/>
                  <a:gd name="T37" fmla="*/ 183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9" h="211">
                    <a:moveTo>
                      <a:pt x="14" y="183"/>
                    </a:moveTo>
                    <a:cubicBezTo>
                      <a:pt x="14" y="112"/>
                      <a:pt x="14" y="112"/>
                      <a:pt x="14" y="112"/>
                    </a:cubicBezTo>
                    <a:cubicBezTo>
                      <a:pt x="80" y="112"/>
                      <a:pt x="80" y="112"/>
                      <a:pt x="80" y="112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66" y="66"/>
                      <a:pt x="66" y="66"/>
                      <a:pt x="66" y="66"/>
                    </a:cubicBezTo>
                    <a:cubicBezTo>
                      <a:pt x="66" y="98"/>
                      <a:pt x="66" y="98"/>
                      <a:pt x="66" y="98"/>
                    </a:cubicBezTo>
                    <a:cubicBezTo>
                      <a:pt x="14" y="98"/>
                      <a:pt x="14" y="98"/>
                      <a:pt x="14" y="9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0"/>
                      <a:pt x="21" y="14"/>
                      <a:pt x="28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183"/>
                      <a:pt x="0" y="183"/>
                      <a:pt x="0" y="183"/>
                    </a:cubicBezTo>
                    <a:cubicBezTo>
                      <a:pt x="0" y="198"/>
                      <a:pt x="13" y="211"/>
                      <a:pt x="28" y="211"/>
                    </a:cubicBezTo>
                    <a:cubicBezTo>
                      <a:pt x="72" y="211"/>
                      <a:pt x="72" y="211"/>
                      <a:pt x="72" y="211"/>
                    </a:cubicBezTo>
                    <a:cubicBezTo>
                      <a:pt x="72" y="197"/>
                      <a:pt x="72" y="197"/>
                      <a:pt x="72" y="197"/>
                    </a:cubicBezTo>
                    <a:cubicBezTo>
                      <a:pt x="28" y="197"/>
                      <a:pt x="28" y="197"/>
                      <a:pt x="28" y="197"/>
                    </a:cubicBezTo>
                    <a:cubicBezTo>
                      <a:pt x="21" y="197"/>
                      <a:pt x="14" y="191"/>
                      <a:pt x="14" y="18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4208634" y="3457130"/>
            <a:ext cx="1256402" cy="1149799"/>
            <a:chOff x="4208634" y="3457130"/>
            <a:chExt cx="1256402" cy="1149799"/>
          </a:xfrm>
        </p:grpSpPr>
        <p:sp>
          <p:nvSpPr>
            <p:cNvPr id="11" name="Freeform 63"/>
            <p:cNvSpPr>
              <a:spLocks noChangeAspect="1"/>
            </p:cNvSpPr>
            <p:nvPr/>
          </p:nvSpPr>
          <p:spPr bwMode="auto">
            <a:xfrm>
              <a:off x="4509375" y="3748485"/>
              <a:ext cx="584370" cy="567090"/>
            </a:xfrm>
            <a:custGeom>
              <a:avLst/>
              <a:gdLst>
                <a:gd name="T0" fmla="*/ 244 w 312"/>
                <a:gd name="T1" fmla="*/ 0 h 303"/>
                <a:gd name="T2" fmla="*/ 209 w 312"/>
                <a:gd name="T3" fmla="*/ 12 h 303"/>
                <a:gd name="T4" fmla="*/ 181 w 312"/>
                <a:gd name="T5" fmla="*/ 49 h 303"/>
                <a:gd name="T6" fmla="*/ 198 w 312"/>
                <a:gd name="T7" fmla="*/ 112 h 303"/>
                <a:gd name="T8" fmla="*/ 195 w 312"/>
                <a:gd name="T9" fmla="*/ 112 h 303"/>
                <a:gd name="T10" fmla="*/ 177 w 312"/>
                <a:gd name="T11" fmla="*/ 92 h 303"/>
                <a:gd name="T12" fmla="*/ 92 w 312"/>
                <a:gd name="T13" fmla="*/ 177 h 303"/>
                <a:gd name="T14" fmla="*/ 71 w 312"/>
                <a:gd name="T15" fmla="*/ 174 h 303"/>
                <a:gd name="T16" fmla="*/ 29 w 312"/>
                <a:gd name="T17" fmla="*/ 192 h 303"/>
                <a:gd name="T18" fmla="*/ 7 w 312"/>
                <a:gd name="T19" fmla="*/ 255 h 303"/>
                <a:gd name="T20" fmla="*/ 14 w 312"/>
                <a:gd name="T21" fmla="*/ 266 h 303"/>
                <a:gd name="T22" fmla="*/ 14 w 312"/>
                <a:gd name="T23" fmla="*/ 266 h 303"/>
                <a:gd name="T24" fmla="*/ 53 w 312"/>
                <a:gd name="T25" fmla="*/ 228 h 303"/>
                <a:gd name="T26" fmla="*/ 80 w 312"/>
                <a:gd name="T27" fmla="*/ 255 h 303"/>
                <a:gd name="T28" fmla="*/ 40 w 312"/>
                <a:gd name="T29" fmla="*/ 296 h 303"/>
                <a:gd name="T30" fmla="*/ 70 w 312"/>
                <a:gd name="T31" fmla="*/ 303 h 303"/>
                <a:gd name="T32" fmla="*/ 100 w 312"/>
                <a:gd name="T33" fmla="*/ 295 h 303"/>
                <a:gd name="T34" fmla="*/ 134 w 312"/>
                <a:gd name="T35" fmla="*/ 244 h 303"/>
                <a:gd name="T36" fmla="*/ 116 w 312"/>
                <a:gd name="T37" fmla="*/ 191 h 303"/>
                <a:gd name="T38" fmla="*/ 118 w 312"/>
                <a:gd name="T39" fmla="*/ 190 h 303"/>
                <a:gd name="T40" fmla="*/ 138 w 312"/>
                <a:gd name="T41" fmla="*/ 209 h 303"/>
                <a:gd name="T42" fmla="*/ 222 w 312"/>
                <a:gd name="T43" fmla="*/ 126 h 303"/>
                <a:gd name="T44" fmla="*/ 245 w 312"/>
                <a:gd name="T45" fmla="*/ 129 h 303"/>
                <a:gd name="T46" fmla="*/ 256 w 312"/>
                <a:gd name="T47" fmla="*/ 127 h 303"/>
                <a:gd name="T48" fmla="*/ 298 w 312"/>
                <a:gd name="T49" fmla="*/ 97 h 303"/>
                <a:gd name="T50" fmla="*/ 302 w 312"/>
                <a:gd name="T51" fmla="*/ 34 h 303"/>
                <a:gd name="T52" fmla="*/ 260 w 312"/>
                <a:gd name="T53" fmla="*/ 75 h 303"/>
                <a:gd name="T54" fmla="*/ 234 w 312"/>
                <a:gd name="T55" fmla="*/ 48 h 303"/>
                <a:gd name="T56" fmla="*/ 274 w 312"/>
                <a:gd name="T57" fmla="*/ 7 h 303"/>
                <a:gd name="T58" fmla="*/ 244 w 312"/>
                <a:gd name="T59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2" h="303">
                  <a:moveTo>
                    <a:pt x="244" y="0"/>
                  </a:moveTo>
                  <a:cubicBezTo>
                    <a:pt x="231" y="0"/>
                    <a:pt x="219" y="4"/>
                    <a:pt x="209" y="12"/>
                  </a:cubicBezTo>
                  <a:cubicBezTo>
                    <a:pt x="197" y="22"/>
                    <a:pt x="185" y="34"/>
                    <a:pt x="181" y="49"/>
                  </a:cubicBezTo>
                  <a:cubicBezTo>
                    <a:pt x="175" y="72"/>
                    <a:pt x="184" y="94"/>
                    <a:pt x="198" y="112"/>
                  </a:cubicBezTo>
                  <a:cubicBezTo>
                    <a:pt x="197" y="112"/>
                    <a:pt x="196" y="112"/>
                    <a:pt x="195" y="112"/>
                  </a:cubicBezTo>
                  <a:cubicBezTo>
                    <a:pt x="185" y="112"/>
                    <a:pt x="181" y="101"/>
                    <a:pt x="177" y="92"/>
                  </a:cubicBezTo>
                  <a:cubicBezTo>
                    <a:pt x="148" y="120"/>
                    <a:pt x="121" y="150"/>
                    <a:pt x="92" y="177"/>
                  </a:cubicBezTo>
                  <a:cubicBezTo>
                    <a:pt x="85" y="175"/>
                    <a:pt x="78" y="174"/>
                    <a:pt x="71" y="174"/>
                  </a:cubicBezTo>
                  <a:cubicBezTo>
                    <a:pt x="55" y="174"/>
                    <a:pt x="39" y="180"/>
                    <a:pt x="29" y="192"/>
                  </a:cubicBezTo>
                  <a:cubicBezTo>
                    <a:pt x="11" y="207"/>
                    <a:pt x="0" y="232"/>
                    <a:pt x="7" y="255"/>
                  </a:cubicBezTo>
                  <a:cubicBezTo>
                    <a:pt x="9" y="258"/>
                    <a:pt x="9" y="266"/>
                    <a:pt x="14" y="266"/>
                  </a:cubicBezTo>
                  <a:cubicBezTo>
                    <a:pt x="14" y="266"/>
                    <a:pt x="14" y="266"/>
                    <a:pt x="14" y="266"/>
                  </a:cubicBezTo>
                  <a:cubicBezTo>
                    <a:pt x="28" y="254"/>
                    <a:pt x="40" y="240"/>
                    <a:pt x="53" y="228"/>
                  </a:cubicBezTo>
                  <a:cubicBezTo>
                    <a:pt x="62" y="236"/>
                    <a:pt x="71" y="246"/>
                    <a:pt x="80" y="255"/>
                  </a:cubicBezTo>
                  <a:cubicBezTo>
                    <a:pt x="67" y="269"/>
                    <a:pt x="53" y="282"/>
                    <a:pt x="40" y="296"/>
                  </a:cubicBezTo>
                  <a:cubicBezTo>
                    <a:pt x="49" y="300"/>
                    <a:pt x="60" y="303"/>
                    <a:pt x="70" y="303"/>
                  </a:cubicBezTo>
                  <a:cubicBezTo>
                    <a:pt x="81" y="303"/>
                    <a:pt x="91" y="300"/>
                    <a:pt x="100" y="295"/>
                  </a:cubicBezTo>
                  <a:cubicBezTo>
                    <a:pt x="117" y="282"/>
                    <a:pt x="133" y="265"/>
                    <a:pt x="134" y="244"/>
                  </a:cubicBezTo>
                  <a:cubicBezTo>
                    <a:pt x="137" y="224"/>
                    <a:pt x="127" y="206"/>
                    <a:pt x="116" y="191"/>
                  </a:cubicBezTo>
                  <a:cubicBezTo>
                    <a:pt x="117" y="190"/>
                    <a:pt x="117" y="190"/>
                    <a:pt x="118" y="190"/>
                  </a:cubicBezTo>
                  <a:cubicBezTo>
                    <a:pt x="128" y="190"/>
                    <a:pt x="133" y="202"/>
                    <a:pt x="138" y="209"/>
                  </a:cubicBezTo>
                  <a:cubicBezTo>
                    <a:pt x="166" y="182"/>
                    <a:pt x="194" y="153"/>
                    <a:pt x="222" y="126"/>
                  </a:cubicBezTo>
                  <a:cubicBezTo>
                    <a:pt x="230" y="127"/>
                    <a:pt x="237" y="129"/>
                    <a:pt x="245" y="129"/>
                  </a:cubicBezTo>
                  <a:cubicBezTo>
                    <a:pt x="249" y="129"/>
                    <a:pt x="252" y="128"/>
                    <a:pt x="256" y="127"/>
                  </a:cubicBezTo>
                  <a:cubicBezTo>
                    <a:pt x="274" y="125"/>
                    <a:pt x="286" y="110"/>
                    <a:pt x="298" y="97"/>
                  </a:cubicBezTo>
                  <a:cubicBezTo>
                    <a:pt x="312" y="79"/>
                    <a:pt x="311" y="54"/>
                    <a:pt x="302" y="34"/>
                  </a:cubicBezTo>
                  <a:cubicBezTo>
                    <a:pt x="287" y="47"/>
                    <a:pt x="274" y="62"/>
                    <a:pt x="260" y="75"/>
                  </a:cubicBezTo>
                  <a:cubicBezTo>
                    <a:pt x="251" y="66"/>
                    <a:pt x="242" y="57"/>
                    <a:pt x="234" y="48"/>
                  </a:cubicBezTo>
                  <a:cubicBezTo>
                    <a:pt x="247" y="34"/>
                    <a:pt x="261" y="20"/>
                    <a:pt x="274" y="7"/>
                  </a:cubicBezTo>
                  <a:cubicBezTo>
                    <a:pt x="265" y="2"/>
                    <a:pt x="255" y="0"/>
                    <a:pt x="244" y="0"/>
                  </a:cubicBezTo>
                </a:path>
              </a:pathLst>
            </a:custGeom>
            <a:solidFill>
              <a:srgbClr val="294A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任意多边形 55"/>
            <p:cNvSpPr/>
            <p:nvPr/>
          </p:nvSpPr>
          <p:spPr>
            <a:xfrm rot="4450783">
              <a:off x="4261935" y="3403829"/>
              <a:ext cx="1149799" cy="1256402"/>
            </a:xfrm>
            <a:custGeom>
              <a:avLst/>
              <a:gdLst>
                <a:gd name="connsiteX0" fmla="*/ 0 w 1149799"/>
                <a:gd name="connsiteY0" fmla="*/ 681503 h 1256402"/>
                <a:gd name="connsiteX1" fmla="*/ 459037 w 1149799"/>
                <a:gd name="connsiteY1" fmla="*/ 118283 h 1256402"/>
                <a:gd name="connsiteX2" fmla="*/ 510975 w 1149799"/>
                <a:gd name="connsiteY2" fmla="*/ 113048 h 1256402"/>
                <a:gd name="connsiteX3" fmla="*/ 593014 w 1149799"/>
                <a:gd name="connsiteY3" fmla="*/ 0 h 1256402"/>
                <a:gd name="connsiteX4" fmla="*/ 677913 w 1149799"/>
                <a:gd name="connsiteY4" fmla="*/ 116988 h 1256402"/>
                <a:gd name="connsiteX5" fmla="*/ 690762 w 1149799"/>
                <a:gd name="connsiteY5" fmla="*/ 118283 h 1256402"/>
                <a:gd name="connsiteX6" fmla="*/ 1149799 w 1149799"/>
                <a:gd name="connsiteY6" fmla="*/ 681503 h 1256402"/>
                <a:gd name="connsiteX7" fmla="*/ 574900 w 1149799"/>
                <a:gd name="connsiteY7" fmla="*/ 1256402 h 1256402"/>
                <a:gd name="connsiteX8" fmla="*/ 0 w 1149799"/>
                <a:gd name="connsiteY8" fmla="*/ 681503 h 125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9799" h="1256402">
                  <a:moveTo>
                    <a:pt x="0" y="681503"/>
                  </a:moveTo>
                  <a:cubicBezTo>
                    <a:pt x="0" y="403683"/>
                    <a:pt x="197065" y="171891"/>
                    <a:pt x="459037" y="118283"/>
                  </a:cubicBezTo>
                  <a:lnTo>
                    <a:pt x="510975" y="113048"/>
                  </a:lnTo>
                  <a:lnTo>
                    <a:pt x="593014" y="0"/>
                  </a:lnTo>
                  <a:lnTo>
                    <a:pt x="677913" y="116988"/>
                  </a:lnTo>
                  <a:lnTo>
                    <a:pt x="690762" y="118283"/>
                  </a:lnTo>
                  <a:cubicBezTo>
                    <a:pt x="952734" y="171891"/>
                    <a:pt x="1149799" y="403683"/>
                    <a:pt x="1149799" y="681503"/>
                  </a:cubicBezTo>
                  <a:cubicBezTo>
                    <a:pt x="1149799" y="999011"/>
                    <a:pt x="892408" y="1256402"/>
                    <a:pt x="574900" y="1256402"/>
                  </a:cubicBezTo>
                  <a:cubicBezTo>
                    <a:pt x="257391" y="1256402"/>
                    <a:pt x="0" y="999011"/>
                    <a:pt x="0" y="681503"/>
                  </a:cubicBezTo>
                  <a:close/>
                </a:path>
              </a:pathLst>
            </a:custGeom>
            <a:noFill/>
            <a:ln w="28575">
              <a:solidFill>
                <a:srgbClr val="294A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327734" y="1443409"/>
            <a:ext cx="1256402" cy="1149799"/>
            <a:chOff x="7327734" y="1443409"/>
            <a:chExt cx="1256402" cy="1149799"/>
          </a:xfrm>
        </p:grpSpPr>
        <p:grpSp>
          <p:nvGrpSpPr>
            <p:cNvPr id="45" name="组 44"/>
            <p:cNvGrpSpPr/>
            <p:nvPr/>
          </p:nvGrpSpPr>
          <p:grpSpPr>
            <a:xfrm>
              <a:off x="7689555" y="1667882"/>
              <a:ext cx="638555" cy="564600"/>
              <a:chOff x="7689555" y="1667882"/>
              <a:chExt cx="638555" cy="564600"/>
            </a:xfrm>
            <a:solidFill>
              <a:srgbClr val="E4A902"/>
            </a:solidFill>
          </p:grpSpPr>
          <p:sp>
            <p:nvSpPr>
              <p:cNvPr id="16" name="任意多边形 50"/>
              <p:cNvSpPr/>
              <p:nvPr/>
            </p:nvSpPr>
            <p:spPr>
              <a:xfrm>
                <a:off x="7689555" y="1865899"/>
                <a:ext cx="500179" cy="366583"/>
              </a:xfrm>
              <a:custGeom>
                <a:avLst/>
                <a:gdLst>
                  <a:gd name="connsiteX0" fmla="*/ 1383752 w 4433135"/>
                  <a:gd name="connsiteY0" fmla="*/ 867104 h 3249065"/>
                  <a:gd name="connsiteX1" fmla="*/ 1258108 w 4433135"/>
                  <a:gd name="connsiteY1" fmla="*/ 868142 h 3249065"/>
                  <a:gd name="connsiteX2" fmla="*/ 1210263 w 4433135"/>
                  <a:gd name="connsiteY2" fmla="*/ 944893 h 3249065"/>
                  <a:gd name="connsiteX3" fmla="*/ 1459057 w 4433135"/>
                  <a:gd name="connsiteY3" fmla="*/ 2196531 h 3249065"/>
                  <a:gd name="connsiteX4" fmla="*/ 1733368 w 4433135"/>
                  <a:gd name="connsiteY4" fmla="*/ 2583239 h 3249065"/>
                  <a:gd name="connsiteX5" fmla="*/ 2049146 w 4433135"/>
                  <a:gd name="connsiteY5" fmla="*/ 2583239 h 3249065"/>
                  <a:gd name="connsiteX6" fmla="*/ 2103371 w 4433135"/>
                  <a:gd name="connsiteY6" fmla="*/ 2456304 h 3249065"/>
                  <a:gd name="connsiteX7" fmla="*/ 1832248 w 4433135"/>
                  <a:gd name="connsiteY7" fmla="*/ 1054116 h 3249065"/>
                  <a:gd name="connsiteX8" fmla="*/ 1720610 w 4433135"/>
                  <a:gd name="connsiteY8" fmla="*/ 868142 h 3249065"/>
                  <a:gd name="connsiteX9" fmla="*/ 1511289 w 4433135"/>
                  <a:gd name="connsiteY9" fmla="*/ 867589 h 3249065"/>
                  <a:gd name="connsiteX10" fmla="*/ 1383752 w 4433135"/>
                  <a:gd name="connsiteY10" fmla="*/ 867104 h 3249065"/>
                  <a:gd name="connsiteX11" fmla="*/ 146071 w 4433135"/>
                  <a:gd name="connsiteY11" fmla="*/ 0 h 3249065"/>
                  <a:gd name="connsiteX12" fmla="*/ 882914 w 4433135"/>
                  <a:gd name="connsiteY12" fmla="*/ 0 h 3249065"/>
                  <a:gd name="connsiteX13" fmla="*/ 880954 w 4433135"/>
                  <a:gd name="connsiteY13" fmla="*/ 74488 h 3249065"/>
                  <a:gd name="connsiteX14" fmla="*/ 1122741 w 4433135"/>
                  <a:gd name="connsiteY14" fmla="*/ 461420 h 3249065"/>
                  <a:gd name="connsiteX15" fmla="*/ 1786399 w 4433135"/>
                  <a:gd name="connsiteY15" fmla="*/ 283593 h 3249065"/>
                  <a:gd name="connsiteX16" fmla="*/ 1950131 w 4433135"/>
                  <a:gd name="connsiteY16" fmla="*/ 0 h 3249065"/>
                  <a:gd name="connsiteX17" fmla="*/ 2992123 w 4433135"/>
                  <a:gd name="connsiteY17" fmla="*/ 0 h 3249065"/>
                  <a:gd name="connsiteX18" fmla="*/ 2975391 w 4433135"/>
                  <a:gd name="connsiteY18" fmla="*/ 34734 h 3249065"/>
                  <a:gd name="connsiteX19" fmla="*/ 2853142 w 4433135"/>
                  <a:gd name="connsiteY19" fmla="*/ 640253 h 3249065"/>
                  <a:gd name="connsiteX20" fmla="*/ 2861174 w 4433135"/>
                  <a:gd name="connsiteY20" fmla="*/ 799307 h 3249065"/>
                  <a:gd name="connsiteX21" fmla="*/ 2870542 w 4433135"/>
                  <a:gd name="connsiteY21" fmla="*/ 860687 h 3249065"/>
                  <a:gd name="connsiteX22" fmla="*/ 2849298 w 4433135"/>
                  <a:gd name="connsiteY22" fmla="*/ 859746 h 3249065"/>
                  <a:gd name="connsiteX23" fmla="*/ 2617108 w 4433135"/>
                  <a:gd name="connsiteY23" fmla="*/ 855875 h 3249065"/>
                  <a:gd name="connsiteX24" fmla="*/ 2511161 w 4433135"/>
                  <a:gd name="connsiteY24" fmla="*/ 856055 h 3249065"/>
                  <a:gd name="connsiteX25" fmla="*/ 2397787 w 4433135"/>
                  <a:gd name="connsiteY25" fmla="*/ 858300 h 3249065"/>
                  <a:gd name="connsiteX26" fmla="*/ 2267900 w 4433135"/>
                  <a:gd name="connsiteY26" fmla="*/ 1007867 h 3249065"/>
                  <a:gd name="connsiteX27" fmla="*/ 2452890 w 4433135"/>
                  <a:gd name="connsiteY27" fmla="*/ 2491724 h 3249065"/>
                  <a:gd name="connsiteX28" fmla="*/ 2523737 w 4433135"/>
                  <a:gd name="connsiteY28" fmla="*/ 2594059 h 3249065"/>
                  <a:gd name="connsiteX29" fmla="*/ 2783511 w 4433135"/>
                  <a:gd name="connsiteY29" fmla="*/ 2590123 h 3249065"/>
                  <a:gd name="connsiteX30" fmla="*/ 2846486 w 4433135"/>
                  <a:gd name="connsiteY30" fmla="*/ 2479916 h 3249065"/>
                  <a:gd name="connsiteX31" fmla="*/ 2980514 w 4433135"/>
                  <a:gd name="connsiteY31" fmla="*/ 1369603 h 3249065"/>
                  <a:gd name="connsiteX32" fmla="*/ 2991426 w 4433135"/>
                  <a:gd name="connsiteY32" fmla="*/ 1279059 h 3249065"/>
                  <a:gd name="connsiteX33" fmla="*/ 3040898 w 4433135"/>
                  <a:gd name="connsiteY33" fmla="*/ 1381756 h 3249065"/>
                  <a:gd name="connsiteX34" fmla="*/ 3308774 w 4433135"/>
                  <a:gd name="connsiteY34" fmla="*/ 1740245 h 3249065"/>
                  <a:gd name="connsiteX35" fmla="*/ 3336412 w 4433135"/>
                  <a:gd name="connsiteY35" fmla="*/ 1765365 h 3249065"/>
                  <a:gd name="connsiteX36" fmla="*/ 3296438 w 4433135"/>
                  <a:gd name="connsiteY36" fmla="*/ 1973342 h 3249065"/>
                  <a:gd name="connsiteX37" fmla="*/ 3203877 w 4433135"/>
                  <a:gd name="connsiteY37" fmla="*/ 2456304 h 3249065"/>
                  <a:gd name="connsiteX38" fmla="*/ 3258102 w 4433135"/>
                  <a:gd name="connsiteY38" fmla="*/ 2583239 h 3249065"/>
                  <a:gd name="connsiteX39" fmla="*/ 3573880 w 4433135"/>
                  <a:gd name="connsiteY39" fmla="*/ 2583239 h 3249065"/>
                  <a:gd name="connsiteX40" fmla="*/ 3848192 w 4433135"/>
                  <a:gd name="connsiteY40" fmla="*/ 2196531 h 3249065"/>
                  <a:gd name="connsiteX41" fmla="*/ 3860345 w 4433135"/>
                  <a:gd name="connsiteY41" fmla="*/ 2138945 h 3249065"/>
                  <a:gd name="connsiteX42" fmla="*/ 3868876 w 4433135"/>
                  <a:gd name="connsiteY42" fmla="*/ 2097649 h 3249065"/>
                  <a:gd name="connsiteX43" fmla="*/ 3946171 w 4433135"/>
                  <a:gd name="connsiteY43" fmla="*/ 2125939 h 3249065"/>
                  <a:gd name="connsiteX44" fmla="*/ 4408766 w 4433135"/>
                  <a:gd name="connsiteY44" fmla="*/ 2195877 h 3249065"/>
                  <a:gd name="connsiteX45" fmla="*/ 4433135 w 4433135"/>
                  <a:gd name="connsiteY45" fmla="*/ 2194647 h 3249065"/>
                  <a:gd name="connsiteX46" fmla="*/ 4229977 w 4433135"/>
                  <a:gd name="connsiteY46" fmla="*/ 2999465 h 3249065"/>
                  <a:gd name="connsiteX47" fmla="*/ 3976107 w 4433135"/>
                  <a:gd name="connsiteY47" fmla="*/ 3247430 h 3249065"/>
                  <a:gd name="connsiteX48" fmla="*/ 1337046 w 4433135"/>
                  <a:gd name="connsiteY48" fmla="*/ 3247430 h 3249065"/>
                  <a:gd name="connsiteX49" fmla="*/ 1035944 w 4433135"/>
                  <a:gd name="connsiteY49" fmla="*/ 3023080 h 3249065"/>
                  <a:gd name="connsiteX50" fmla="*/ 507540 w 4433135"/>
                  <a:gd name="connsiteY50" fmla="*/ 904676 h 3249065"/>
                  <a:gd name="connsiteX51" fmla="*/ 501007 w 4433135"/>
                  <a:gd name="connsiteY51" fmla="*/ 876408 h 3249065"/>
                  <a:gd name="connsiteX52" fmla="*/ 146071 w 4433135"/>
                  <a:gd name="connsiteY52" fmla="*/ 876408 h 3249065"/>
                  <a:gd name="connsiteX53" fmla="*/ 0 w 4433135"/>
                  <a:gd name="connsiteY53" fmla="*/ 730337 h 3249065"/>
                  <a:gd name="connsiteX54" fmla="*/ 0 w 4433135"/>
                  <a:gd name="connsiteY54" fmla="*/ 146071 h 3249065"/>
                  <a:gd name="connsiteX55" fmla="*/ 146071 w 4433135"/>
                  <a:gd name="connsiteY55" fmla="*/ 0 h 3249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4433135" h="3249065">
                    <a:moveTo>
                      <a:pt x="1383752" y="867104"/>
                    </a:moveTo>
                    <a:cubicBezTo>
                      <a:pt x="1340842" y="867128"/>
                      <a:pt x="1298245" y="867404"/>
                      <a:pt x="1258108" y="868142"/>
                    </a:cubicBezTo>
                    <a:cubicBezTo>
                      <a:pt x="1226200" y="868728"/>
                      <a:pt x="1200798" y="897345"/>
                      <a:pt x="1210263" y="944893"/>
                    </a:cubicBezTo>
                    <a:cubicBezTo>
                      <a:pt x="1255501" y="1172141"/>
                      <a:pt x="1399244" y="1917234"/>
                      <a:pt x="1459057" y="2196531"/>
                    </a:cubicBezTo>
                    <a:cubicBezTo>
                      <a:pt x="1517533" y="2469589"/>
                      <a:pt x="1583985" y="2577827"/>
                      <a:pt x="1733368" y="2583239"/>
                    </a:cubicBezTo>
                    <a:cubicBezTo>
                      <a:pt x="1882751" y="2588652"/>
                      <a:pt x="1965151" y="2586683"/>
                      <a:pt x="2049146" y="2583239"/>
                    </a:cubicBezTo>
                    <a:cubicBezTo>
                      <a:pt x="2114849" y="2580546"/>
                      <a:pt x="2126761" y="2578319"/>
                      <a:pt x="2103371" y="2456304"/>
                    </a:cubicBezTo>
                    <a:cubicBezTo>
                      <a:pt x="2054855" y="2203216"/>
                      <a:pt x="1887410" y="1326877"/>
                      <a:pt x="1832248" y="1054116"/>
                    </a:cubicBezTo>
                    <a:cubicBezTo>
                      <a:pt x="1820648" y="996757"/>
                      <a:pt x="1822680" y="866667"/>
                      <a:pt x="1720610" y="868142"/>
                    </a:cubicBezTo>
                    <a:cubicBezTo>
                      <a:pt x="1669576" y="868880"/>
                      <a:pt x="1594087" y="868142"/>
                      <a:pt x="1511289" y="867589"/>
                    </a:cubicBezTo>
                    <a:cubicBezTo>
                      <a:pt x="1469890" y="867313"/>
                      <a:pt x="1426663" y="867082"/>
                      <a:pt x="1383752" y="867104"/>
                    </a:cubicBezTo>
                    <a:close/>
                    <a:moveTo>
                      <a:pt x="146071" y="0"/>
                    </a:moveTo>
                    <a:lnTo>
                      <a:pt x="882914" y="0"/>
                    </a:lnTo>
                    <a:lnTo>
                      <a:pt x="880954" y="74488"/>
                    </a:lnTo>
                    <a:cubicBezTo>
                      <a:pt x="891949" y="230061"/>
                      <a:pt x="977510" y="377571"/>
                      <a:pt x="1122741" y="461420"/>
                    </a:cubicBezTo>
                    <a:cubicBezTo>
                      <a:pt x="1355110" y="595579"/>
                      <a:pt x="1652240" y="515962"/>
                      <a:pt x="1786399" y="283593"/>
                    </a:cubicBezTo>
                    <a:lnTo>
                      <a:pt x="1950131" y="0"/>
                    </a:lnTo>
                    <a:lnTo>
                      <a:pt x="2992123" y="0"/>
                    </a:lnTo>
                    <a:lnTo>
                      <a:pt x="2975391" y="34734"/>
                    </a:lnTo>
                    <a:cubicBezTo>
                      <a:pt x="2896672" y="220847"/>
                      <a:pt x="2853142" y="425466"/>
                      <a:pt x="2853142" y="640253"/>
                    </a:cubicBezTo>
                    <a:cubicBezTo>
                      <a:pt x="2853142" y="693950"/>
                      <a:pt x="2855863" y="747011"/>
                      <a:pt x="2861174" y="799307"/>
                    </a:cubicBezTo>
                    <a:lnTo>
                      <a:pt x="2870542" y="860687"/>
                    </a:lnTo>
                    <a:lnTo>
                      <a:pt x="2849298" y="859746"/>
                    </a:lnTo>
                    <a:cubicBezTo>
                      <a:pt x="2785069" y="857540"/>
                      <a:pt x="2699546" y="856201"/>
                      <a:pt x="2617108" y="855875"/>
                    </a:cubicBezTo>
                    <a:cubicBezTo>
                      <a:pt x="2580470" y="855730"/>
                      <a:pt x="2544440" y="855786"/>
                      <a:pt x="2511161" y="856055"/>
                    </a:cubicBezTo>
                    <a:cubicBezTo>
                      <a:pt x="2466789" y="856415"/>
                      <a:pt x="2427307" y="857152"/>
                      <a:pt x="2397787" y="858300"/>
                    </a:cubicBezTo>
                    <a:cubicBezTo>
                      <a:pt x="2279708" y="862892"/>
                      <a:pt x="2261098" y="953733"/>
                      <a:pt x="2267900" y="1007867"/>
                    </a:cubicBezTo>
                    <a:cubicBezTo>
                      <a:pt x="2330617" y="1506995"/>
                      <a:pt x="2441738" y="2400541"/>
                      <a:pt x="2452890" y="2491724"/>
                    </a:cubicBezTo>
                    <a:cubicBezTo>
                      <a:pt x="2464042" y="2582907"/>
                      <a:pt x="2468634" y="2577660"/>
                      <a:pt x="2523737" y="2594059"/>
                    </a:cubicBezTo>
                    <a:lnTo>
                      <a:pt x="2783511" y="2590123"/>
                    </a:lnTo>
                    <a:cubicBezTo>
                      <a:pt x="2840561" y="2589259"/>
                      <a:pt x="2834023" y="2573068"/>
                      <a:pt x="2846486" y="2479916"/>
                    </a:cubicBezTo>
                    <a:cubicBezTo>
                      <a:pt x="2855055" y="2415875"/>
                      <a:pt x="2930735" y="1783074"/>
                      <a:pt x="2980514" y="1369603"/>
                    </a:cubicBezTo>
                    <a:lnTo>
                      <a:pt x="2991426" y="1279059"/>
                    </a:lnTo>
                    <a:lnTo>
                      <a:pt x="3040898" y="1381756"/>
                    </a:lnTo>
                    <a:cubicBezTo>
                      <a:pt x="3112742" y="1514009"/>
                      <a:pt x="3203207" y="1634678"/>
                      <a:pt x="3308774" y="1740245"/>
                    </a:cubicBezTo>
                    <a:lnTo>
                      <a:pt x="3336412" y="1765365"/>
                    </a:lnTo>
                    <a:lnTo>
                      <a:pt x="3296438" y="1973342"/>
                    </a:lnTo>
                    <a:cubicBezTo>
                      <a:pt x="3256989" y="2178844"/>
                      <a:pt x="3222071" y="2361396"/>
                      <a:pt x="3203877" y="2456304"/>
                    </a:cubicBezTo>
                    <a:cubicBezTo>
                      <a:pt x="3180486" y="2578319"/>
                      <a:pt x="3192398" y="2580546"/>
                      <a:pt x="3258102" y="2583239"/>
                    </a:cubicBezTo>
                    <a:cubicBezTo>
                      <a:pt x="3342096" y="2586683"/>
                      <a:pt x="3424497" y="2588652"/>
                      <a:pt x="3573880" y="2583239"/>
                    </a:cubicBezTo>
                    <a:cubicBezTo>
                      <a:pt x="3723264" y="2577827"/>
                      <a:pt x="3789714" y="2469589"/>
                      <a:pt x="3848192" y="2196531"/>
                    </a:cubicBezTo>
                    <a:cubicBezTo>
                      <a:pt x="3851930" y="2179075"/>
                      <a:pt x="3855996" y="2159800"/>
                      <a:pt x="3860345" y="2138945"/>
                    </a:cubicBezTo>
                    <a:lnTo>
                      <a:pt x="3868876" y="2097649"/>
                    </a:lnTo>
                    <a:lnTo>
                      <a:pt x="3946171" y="2125939"/>
                    </a:lnTo>
                    <a:cubicBezTo>
                      <a:pt x="4092305" y="2171392"/>
                      <a:pt x="4247676" y="2195877"/>
                      <a:pt x="4408766" y="2195877"/>
                    </a:cubicBezTo>
                    <a:lnTo>
                      <a:pt x="4433135" y="2194647"/>
                    </a:lnTo>
                    <a:lnTo>
                      <a:pt x="4229977" y="2999465"/>
                    </a:lnTo>
                    <a:cubicBezTo>
                      <a:pt x="4192585" y="3135255"/>
                      <a:pt x="4084504" y="3248248"/>
                      <a:pt x="3976107" y="3247430"/>
                    </a:cubicBezTo>
                    <a:cubicBezTo>
                      <a:pt x="3103632" y="3240841"/>
                      <a:pt x="1474260" y="3253335"/>
                      <a:pt x="1337046" y="3247430"/>
                    </a:cubicBezTo>
                    <a:cubicBezTo>
                      <a:pt x="1199831" y="3241526"/>
                      <a:pt x="1075123" y="3182143"/>
                      <a:pt x="1035944" y="3023080"/>
                    </a:cubicBezTo>
                    <a:cubicBezTo>
                      <a:pt x="943259" y="2646780"/>
                      <a:pt x="638350" y="1461446"/>
                      <a:pt x="507540" y="904676"/>
                    </a:cubicBezTo>
                    <a:lnTo>
                      <a:pt x="501007" y="876408"/>
                    </a:lnTo>
                    <a:lnTo>
                      <a:pt x="146071" y="876408"/>
                    </a:lnTo>
                    <a:cubicBezTo>
                      <a:pt x="65398" y="876408"/>
                      <a:pt x="0" y="811010"/>
                      <a:pt x="0" y="730337"/>
                    </a:cubicBezTo>
                    <a:lnTo>
                      <a:pt x="0" y="146071"/>
                    </a:lnTo>
                    <a:cubicBezTo>
                      <a:pt x="0" y="65398"/>
                      <a:pt x="65398" y="0"/>
                      <a:pt x="146071" y="0"/>
                    </a:cubicBezTo>
                    <a:close/>
                  </a:path>
                </a:pathLst>
              </a:custGeom>
              <a:solidFill>
                <a:srgbClr val="00AA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8000000">
                <a:off x="7766843" y="1751765"/>
                <a:ext cx="242776" cy="75009"/>
              </a:xfrm>
              <a:prstGeom prst="roundRect">
                <a:avLst>
                  <a:gd name="adj" fmla="val 50000"/>
                </a:avLst>
              </a:prstGeom>
              <a:solidFill>
                <a:srgbClr val="00AA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18" name="任意多边形 52"/>
              <p:cNvSpPr/>
              <p:nvPr/>
            </p:nvSpPr>
            <p:spPr>
              <a:xfrm rot="3600000" flipH="1">
                <a:off x="8013753" y="1698939"/>
                <a:ext cx="120778" cy="75009"/>
              </a:xfrm>
              <a:custGeom>
                <a:avLst/>
                <a:gdLst>
                  <a:gd name="connsiteX0" fmla="*/ 1013702 w 1070472"/>
                  <a:gd name="connsiteY0" fmla="*/ 146555 h 664814"/>
                  <a:gd name="connsiteX1" fmla="*/ 738065 w 1070472"/>
                  <a:gd name="connsiteY1" fmla="*/ 0 h 664814"/>
                  <a:gd name="connsiteX2" fmla="*/ 0 w 1070472"/>
                  <a:gd name="connsiteY2" fmla="*/ 0 h 664814"/>
                  <a:gd name="connsiteX3" fmla="*/ 4980 w 1070472"/>
                  <a:gd name="connsiteY3" fmla="*/ 17857 h 664814"/>
                  <a:gd name="connsiteX4" fmla="*/ 21373 w 1070472"/>
                  <a:gd name="connsiteY4" fmla="*/ 616834 h 664814"/>
                  <a:gd name="connsiteX5" fmla="*/ 10941 w 1070472"/>
                  <a:gd name="connsiteY5" fmla="*/ 664814 h 664814"/>
                  <a:gd name="connsiteX6" fmla="*/ 738065 w 1070472"/>
                  <a:gd name="connsiteY6" fmla="*/ 664814 h 664814"/>
                  <a:gd name="connsiteX7" fmla="*/ 1070472 w 1070472"/>
                  <a:gd name="connsiteY7" fmla="*/ 332407 h 664814"/>
                  <a:gd name="connsiteX8" fmla="*/ 1013702 w 1070472"/>
                  <a:gd name="connsiteY8" fmla="*/ 146555 h 664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70472" h="664814">
                    <a:moveTo>
                      <a:pt x="1013702" y="146555"/>
                    </a:moveTo>
                    <a:cubicBezTo>
                      <a:pt x="953966" y="58134"/>
                      <a:pt x="852804" y="0"/>
                      <a:pt x="738065" y="0"/>
                    </a:cubicBezTo>
                    <a:lnTo>
                      <a:pt x="0" y="0"/>
                    </a:lnTo>
                    <a:lnTo>
                      <a:pt x="4980" y="17857"/>
                    </a:lnTo>
                    <a:cubicBezTo>
                      <a:pt x="49918" y="216899"/>
                      <a:pt x="54365" y="420356"/>
                      <a:pt x="21373" y="616834"/>
                    </a:cubicBezTo>
                    <a:lnTo>
                      <a:pt x="10941" y="664814"/>
                    </a:lnTo>
                    <a:lnTo>
                      <a:pt x="738065" y="664814"/>
                    </a:lnTo>
                    <a:cubicBezTo>
                      <a:pt x="921648" y="664814"/>
                      <a:pt x="1070472" y="515990"/>
                      <a:pt x="1070472" y="332407"/>
                    </a:cubicBezTo>
                    <a:cubicBezTo>
                      <a:pt x="1070472" y="263563"/>
                      <a:pt x="1049544" y="199608"/>
                      <a:pt x="1013702" y="146555"/>
                    </a:cubicBezTo>
                    <a:close/>
                  </a:path>
                </a:pathLst>
              </a:custGeom>
              <a:solidFill>
                <a:srgbClr val="00AA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19" name="任意多边形 53"/>
              <p:cNvSpPr/>
              <p:nvPr/>
            </p:nvSpPr>
            <p:spPr>
              <a:xfrm>
                <a:off x="8045859" y="1797011"/>
                <a:ext cx="282251" cy="282251"/>
              </a:xfrm>
              <a:custGeom>
                <a:avLst/>
                <a:gdLst>
                  <a:gd name="connsiteX0" fmla="*/ 1250808 w 2501616"/>
                  <a:gd name="connsiteY0" fmla="*/ 432015 h 2501616"/>
                  <a:gd name="connsiteX1" fmla="*/ 1054370 w 2501616"/>
                  <a:gd name="connsiteY1" fmla="*/ 628453 h 2501616"/>
                  <a:gd name="connsiteX2" fmla="*/ 1054370 w 2501616"/>
                  <a:gd name="connsiteY2" fmla="*/ 1086456 h 2501616"/>
                  <a:gd name="connsiteX3" fmla="*/ 628453 w 2501616"/>
                  <a:gd name="connsiteY3" fmla="*/ 1086456 h 2501616"/>
                  <a:gd name="connsiteX4" fmla="*/ 432015 w 2501616"/>
                  <a:gd name="connsiteY4" fmla="*/ 1282894 h 2501616"/>
                  <a:gd name="connsiteX5" fmla="*/ 628453 w 2501616"/>
                  <a:gd name="connsiteY5" fmla="*/ 1479332 h 2501616"/>
                  <a:gd name="connsiteX6" fmla="*/ 1054370 w 2501616"/>
                  <a:gd name="connsiteY6" fmla="*/ 1479332 h 2501616"/>
                  <a:gd name="connsiteX7" fmla="*/ 1054370 w 2501616"/>
                  <a:gd name="connsiteY7" fmla="*/ 1873163 h 2501616"/>
                  <a:gd name="connsiteX8" fmla="*/ 1250808 w 2501616"/>
                  <a:gd name="connsiteY8" fmla="*/ 2069601 h 2501616"/>
                  <a:gd name="connsiteX9" fmla="*/ 1447246 w 2501616"/>
                  <a:gd name="connsiteY9" fmla="*/ 1873163 h 2501616"/>
                  <a:gd name="connsiteX10" fmla="*/ 1447246 w 2501616"/>
                  <a:gd name="connsiteY10" fmla="*/ 1479332 h 2501616"/>
                  <a:gd name="connsiteX11" fmla="*/ 1873163 w 2501616"/>
                  <a:gd name="connsiteY11" fmla="*/ 1479332 h 2501616"/>
                  <a:gd name="connsiteX12" fmla="*/ 2069601 w 2501616"/>
                  <a:gd name="connsiteY12" fmla="*/ 1282894 h 2501616"/>
                  <a:gd name="connsiteX13" fmla="*/ 1873163 w 2501616"/>
                  <a:gd name="connsiteY13" fmla="*/ 1086456 h 2501616"/>
                  <a:gd name="connsiteX14" fmla="*/ 1447246 w 2501616"/>
                  <a:gd name="connsiteY14" fmla="*/ 1086456 h 2501616"/>
                  <a:gd name="connsiteX15" fmla="*/ 1447246 w 2501616"/>
                  <a:gd name="connsiteY15" fmla="*/ 628453 h 2501616"/>
                  <a:gd name="connsiteX16" fmla="*/ 1250808 w 2501616"/>
                  <a:gd name="connsiteY16" fmla="*/ 432015 h 2501616"/>
                  <a:gd name="connsiteX17" fmla="*/ 1250808 w 2501616"/>
                  <a:gd name="connsiteY17" fmla="*/ 0 h 2501616"/>
                  <a:gd name="connsiteX18" fmla="*/ 2501616 w 2501616"/>
                  <a:gd name="connsiteY18" fmla="*/ 1250808 h 2501616"/>
                  <a:gd name="connsiteX19" fmla="*/ 1250808 w 2501616"/>
                  <a:gd name="connsiteY19" fmla="*/ 2501616 h 2501616"/>
                  <a:gd name="connsiteX20" fmla="*/ 0 w 2501616"/>
                  <a:gd name="connsiteY20" fmla="*/ 1250808 h 2501616"/>
                  <a:gd name="connsiteX21" fmla="*/ 1250808 w 2501616"/>
                  <a:gd name="connsiteY21" fmla="*/ 0 h 2501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01616" h="2501616">
                    <a:moveTo>
                      <a:pt x="1250808" y="432015"/>
                    </a:moveTo>
                    <a:cubicBezTo>
                      <a:pt x="1142318" y="432015"/>
                      <a:pt x="1054370" y="519963"/>
                      <a:pt x="1054370" y="628453"/>
                    </a:cubicBezTo>
                    <a:lnTo>
                      <a:pt x="1054370" y="1086456"/>
                    </a:lnTo>
                    <a:lnTo>
                      <a:pt x="628453" y="1086456"/>
                    </a:lnTo>
                    <a:cubicBezTo>
                      <a:pt x="519963" y="1086456"/>
                      <a:pt x="432015" y="1174404"/>
                      <a:pt x="432015" y="1282894"/>
                    </a:cubicBezTo>
                    <a:cubicBezTo>
                      <a:pt x="432015" y="1391384"/>
                      <a:pt x="519963" y="1479332"/>
                      <a:pt x="628453" y="1479332"/>
                    </a:cubicBezTo>
                    <a:lnTo>
                      <a:pt x="1054370" y="1479332"/>
                    </a:lnTo>
                    <a:lnTo>
                      <a:pt x="1054370" y="1873163"/>
                    </a:lnTo>
                    <a:cubicBezTo>
                      <a:pt x="1054370" y="1981653"/>
                      <a:pt x="1142318" y="2069601"/>
                      <a:pt x="1250808" y="2069601"/>
                    </a:cubicBezTo>
                    <a:cubicBezTo>
                      <a:pt x="1359298" y="2069601"/>
                      <a:pt x="1447246" y="1981653"/>
                      <a:pt x="1447246" y="1873163"/>
                    </a:cubicBezTo>
                    <a:lnTo>
                      <a:pt x="1447246" y="1479332"/>
                    </a:lnTo>
                    <a:lnTo>
                      <a:pt x="1873163" y="1479332"/>
                    </a:lnTo>
                    <a:cubicBezTo>
                      <a:pt x="1981653" y="1479332"/>
                      <a:pt x="2069601" y="1391384"/>
                      <a:pt x="2069601" y="1282894"/>
                    </a:cubicBezTo>
                    <a:cubicBezTo>
                      <a:pt x="2069601" y="1174404"/>
                      <a:pt x="1981653" y="1086456"/>
                      <a:pt x="1873163" y="1086456"/>
                    </a:cubicBezTo>
                    <a:lnTo>
                      <a:pt x="1447246" y="1086456"/>
                    </a:lnTo>
                    <a:lnTo>
                      <a:pt x="1447246" y="628453"/>
                    </a:lnTo>
                    <a:cubicBezTo>
                      <a:pt x="1447246" y="519963"/>
                      <a:pt x="1359298" y="432015"/>
                      <a:pt x="1250808" y="432015"/>
                    </a:cubicBezTo>
                    <a:close/>
                    <a:moveTo>
                      <a:pt x="1250808" y="0"/>
                    </a:moveTo>
                    <a:cubicBezTo>
                      <a:pt x="1941610" y="0"/>
                      <a:pt x="2501616" y="560006"/>
                      <a:pt x="2501616" y="1250808"/>
                    </a:cubicBezTo>
                    <a:cubicBezTo>
                      <a:pt x="2501616" y="1941610"/>
                      <a:pt x="1941610" y="2501616"/>
                      <a:pt x="1250808" y="2501616"/>
                    </a:cubicBezTo>
                    <a:cubicBezTo>
                      <a:pt x="560006" y="2501616"/>
                      <a:pt x="0" y="1941610"/>
                      <a:pt x="0" y="1250808"/>
                    </a:cubicBezTo>
                    <a:cubicBezTo>
                      <a:pt x="0" y="560006"/>
                      <a:pt x="560006" y="0"/>
                      <a:pt x="1250808" y="0"/>
                    </a:cubicBezTo>
                    <a:close/>
                  </a:path>
                </a:pathLst>
              </a:custGeom>
              <a:solidFill>
                <a:srgbClr val="00AA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</p:grpSp>
        <p:sp>
          <p:nvSpPr>
            <p:cNvPr id="15" name="任意多边形 56"/>
            <p:cNvSpPr/>
            <p:nvPr/>
          </p:nvSpPr>
          <p:spPr>
            <a:xfrm rot="13721046" flipH="1">
              <a:off x="7381035" y="1390108"/>
              <a:ext cx="1149799" cy="1256402"/>
            </a:xfrm>
            <a:custGeom>
              <a:avLst/>
              <a:gdLst>
                <a:gd name="connsiteX0" fmla="*/ 0 w 1149799"/>
                <a:gd name="connsiteY0" fmla="*/ 681503 h 1256402"/>
                <a:gd name="connsiteX1" fmla="*/ 459037 w 1149799"/>
                <a:gd name="connsiteY1" fmla="*/ 118283 h 1256402"/>
                <a:gd name="connsiteX2" fmla="*/ 510975 w 1149799"/>
                <a:gd name="connsiteY2" fmla="*/ 113048 h 1256402"/>
                <a:gd name="connsiteX3" fmla="*/ 593014 w 1149799"/>
                <a:gd name="connsiteY3" fmla="*/ 0 h 1256402"/>
                <a:gd name="connsiteX4" fmla="*/ 677913 w 1149799"/>
                <a:gd name="connsiteY4" fmla="*/ 116988 h 1256402"/>
                <a:gd name="connsiteX5" fmla="*/ 690762 w 1149799"/>
                <a:gd name="connsiteY5" fmla="*/ 118283 h 1256402"/>
                <a:gd name="connsiteX6" fmla="*/ 1149799 w 1149799"/>
                <a:gd name="connsiteY6" fmla="*/ 681503 h 1256402"/>
                <a:gd name="connsiteX7" fmla="*/ 574900 w 1149799"/>
                <a:gd name="connsiteY7" fmla="*/ 1256402 h 1256402"/>
                <a:gd name="connsiteX8" fmla="*/ 0 w 1149799"/>
                <a:gd name="connsiteY8" fmla="*/ 681503 h 125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9799" h="1256402">
                  <a:moveTo>
                    <a:pt x="0" y="681503"/>
                  </a:moveTo>
                  <a:cubicBezTo>
                    <a:pt x="0" y="403683"/>
                    <a:pt x="197065" y="171891"/>
                    <a:pt x="459037" y="118283"/>
                  </a:cubicBezTo>
                  <a:lnTo>
                    <a:pt x="510975" y="113048"/>
                  </a:lnTo>
                  <a:lnTo>
                    <a:pt x="593014" y="0"/>
                  </a:lnTo>
                  <a:lnTo>
                    <a:pt x="677913" y="116988"/>
                  </a:lnTo>
                  <a:lnTo>
                    <a:pt x="690762" y="118283"/>
                  </a:lnTo>
                  <a:cubicBezTo>
                    <a:pt x="952734" y="171891"/>
                    <a:pt x="1149799" y="403683"/>
                    <a:pt x="1149799" y="681503"/>
                  </a:cubicBezTo>
                  <a:cubicBezTo>
                    <a:pt x="1149799" y="999011"/>
                    <a:pt x="892408" y="1256402"/>
                    <a:pt x="574900" y="1256402"/>
                  </a:cubicBezTo>
                  <a:cubicBezTo>
                    <a:pt x="257391" y="1256402"/>
                    <a:pt x="0" y="999011"/>
                    <a:pt x="0" y="681503"/>
                  </a:cubicBezTo>
                  <a:close/>
                </a:path>
              </a:pathLst>
            </a:custGeom>
            <a:noFill/>
            <a:ln w="28575">
              <a:solidFill>
                <a:srgbClr val="00AA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548749" y="1724494"/>
            <a:ext cx="1149799" cy="1256402"/>
            <a:chOff x="4529443" y="1679570"/>
            <a:chExt cx="1149799" cy="1256402"/>
          </a:xfrm>
        </p:grpSpPr>
        <p:grpSp>
          <p:nvGrpSpPr>
            <p:cNvPr id="44" name="组 43"/>
            <p:cNvGrpSpPr/>
            <p:nvPr/>
          </p:nvGrpSpPr>
          <p:grpSpPr>
            <a:xfrm>
              <a:off x="4836835" y="1951798"/>
              <a:ext cx="469459" cy="564601"/>
              <a:chOff x="4836835" y="1951798"/>
              <a:chExt cx="469459" cy="564601"/>
            </a:xfrm>
            <a:solidFill>
              <a:srgbClr val="E4A902"/>
            </a:solidFill>
          </p:grpSpPr>
          <p:sp>
            <p:nvSpPr>
              <p:cNvPr id="23" name="Freeform 59"/>
              <p:cNvSpPr/>
              <p:nvPr/>
            </p:nvSpPr>
            <p:spPr bwMode="auto">
              <a:xfrm>
                <a:off x="4836835" y="1953881"/>
                <a:ext cx="204173" cy="269453"/>
              </a:xfrm>
              <a:custGeom>
                <a:avLst/>
                <a:gdLst>
                  <a:gd name="T0" fmla="*/ 52 w 123"/>
                  <a:gd name="T1" fmla="*/ 6 h 163"/>
                  <a:gd name="T2" fmla="*/ 71 w 123"/>
                  <a:gd name="T3" fmla="*/ 7 h 163"/>
                  <a:gd name="T4" fmla="*/ 115 w 123"/>
                  <a:gd name="T5" fmla="*/ 59 h 163"/>
                  <a:gd name="T6" fmla="*/ 115 w 123"/>
                  <a:gd name="T7" fmla="*/ 81 h 163"/>
                  <a:gd name="T8" fmla="*/ 84 w 123"/>
                  <a:gd name="T9" fmla="*/ 83 h 163"/>
                  <a:gd name="T10" fmla="*/ 113 w 123"/>
                  <a:gd name="T11" fmla="*/ 137 h 163"/>
                  <a:gd name="T12" fmla="*/ 65 w 123"/>
                  <a:gd name="T13" fmla="*/ 163 h 163"/>
                  <a:gd name="T14" fmla="*/ 36 w 123"/>
                  <a:gd name="T15" fmla="*/ 83 h 163"/>
                  <a:gd name="T16" fmla="*/ 0 w 123"/>
                  <a:gd name="T17" fmla="*/ 70 h 163"/>
                  <a:gd name="T18" fmla="*/ 21 w 123"/>
                  <a:gd name="T19" fmla="*/ 42 h 163"/>
                  <a:gd name="T20" fmla="*/ 52 w 123"/>
                  <a:gd name="T21" fmla="*/ 6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3" h="163">
                    <a:moveTo>
                      <a:pt x="52" y="6"/>
                    </a:moveTo>
                    <a:cubicBezTo>
                      <a:pt x="56" y="0"/>
                      <a:pt x="67" y="1"/>
                      <a:pt x="71" y="7"/>
                    </a:cubicBezTo>
                    <a:cubicBezTo>
                      <a:pt x="85" y="25"/>
                      <a:pt x="100" y="42"/>
                      <a:pt x="115" y="59"/>
                    </a:cubicBezTo>
                    <a:cubicBezTo>
                      <a:pt x="121" y="65"/>
                      <a:pt x="123" y="76"/>
                      <a:pt x="115" y="81"/>
                    </a:cubicBezTo>
                    <a:cubicBezTo>
                      <a:pt x="105" y="83"/>
                      <a:pt x="95" y="82"/>
                      <a:pt x="84" y="83"/>
                    </a:cubicBezTo>
                    <a:cubicBezTo>
                      <a:pt x="81" y="105"/>
                      <a:pt x="95" y="125"/>
                      <a:pt x="113" y="137"/>
                    </a:cubicBezTo>
                    <a:cubicBezTo>
                      <a:pt x="97" y="145"/>
                      <a:pt x="82" y="156"/>
                      <a:pt x="65" y="163"/>
                    </a:cubicBezTo>
                    <a:cubicBezTo>
                      <a:pt x="46" y="141"/>
                      <a:pt x="33" y="113"/>
                      <a:pt x="36" y="83"/>
                    </a:cubicBezTo>
                    <a:cubicBezTo>
                      <a:pt x="24" y="81"/>
                      <a:pt x="1" y="88"/>
                      <a:pt x="0" y="70"/>
                    </a:cubicBezTo>
                    <a:cubicBezTo>
                      <a:pt x="4" y="59"/>
                      <a:pt x="13" y="51"/>
                      <a:pt x="21" y="42"/>
                    </a:cubicBezTo>
                    <a:cubicBezTo>
                      <a:pt x="31" y="31"/>
                      <a:pt x="41" y="18"/>
                      <a:pt x="52" y="6"/>
                    </a:cubicBezTo>
                    <a:close/>
                  </a:path>
                </a:pathLst>
              </a:custGeom>
              <a:solidFill>
                <a:srgbClr val="99C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60"/>
              <p:cNvSpPr/>
              <p:nvPr/>
            </p:nvSpPr>
            <p:spPr bwMode="auto">
              <a:xfrm>
                <a:off x="4900031" y="1951798"/>
                <a:ext cx="406263" cy="564601"/>
              </a:xfrm>
              <a:custGeom>
                <a:avLst/>
                <a:gdLst>
                  <a:gd name="T0" fmla="*/ 179 w 245"/>
                  <a:gd name="T1" fmla="*/ 4 h 341"/>
                  <a:gd name="T2" fmla="*/ 201 w 245"/>
                  <a:gd name="T3" fmla="*/ 16 h 341"/>
                  <a:gd name="T4" fmla="*/ 241 w 245"/>
                  <a:gd name="T5" fmla="*/ 64 h 341"/>
                  <a:gd name="T6" fmla="*/ 240 w 245"/>
                  <a:gd name="T7" fmla="*/ 81 h 341"/>
                  <a:gd name="T8" fmla="*/ 211 w 245"/>
                  <a:gd name="T9" fmla="*/ 84 h 341"/>
                  <a:gd name="T10" fmla="*/ 172 w 245"/>
                  <a:gd name="T11" fmla="*/ 169 h 341"/>
                  <a:gd name="T12" fmla="*/ 87 w 245"/>
                  <a:gd name="T13" fmla="*/ 221 h 341"/>
                  <a:gd name="T14" fmla="*/ 53 w 245"/>
                  <a:gd name="T15" fmla="*/ 250 h 341"/>
                  <a:gd name="T16" fmla="*/ 46 w 245"/>
                  <a:gd name="T17" fmla="*/ 339 h 341"/>
                  <a:gd name="T18" fmla="*/ 1 w 245"/>
                  <a:gd name="T19" fmla="*/ 340 h 341"/>
                  <a:gd name="T20" fmla="*/ 1 w 245"/>
                  <a:gd name="T21" fmla="*/ 267 h 341"/>
                  <a:gd name="T22" fmla="*/ 12 w 245"/>
                  <a:gd name="T23" fmla="*/ 225 h 341"/>
                  <a:gd name="T24" fmla="*/ 54 w 245"/>
                  <a:gd name="T25" fmla="*/ 184 h 341"/>
                  <a:gd name="T26" fmla="*/ 107 w 245"/>
                  <a:gd name="T27" fmla="*/ 152 h 341"/>
                  <a:gd name="T28" fmla="*/ 154 w 245"/>
                  <a:gd name="T29" fmla="*/ 115 h 341"/>
                  <a:gd name="T30" fmla="*/ 159 w 245"/>
                  <a:gd name="T31" fmla="*/ 84 h 341"/>
                  <a:gd name="T32" fmla="*/ 126 w 245"/>
                  <a:gd name="T33" fmla="*/ 78 h 341"/>
                  <a:gd name="T34" fmla="*/ 138 w 245"/>
                  <a:gd name="T35" fmla="*/ 51 h 341"/>
                  <a:gd name="T36" fmla="*/ 179 w 245"/>
                  <a:gd name="T37" fmla="*/ 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5" h="341">
                    <a:moveTo>
                      <a:pt x="179" y="4"/>
                    </a:moveTo>
                    <a:cubicBezTo>
                      <a:pt x="189" y="0"/>
                      <a:pt x="195" y="10"/>
                      <a:pt x="201" y="16"/>
                    </a:cubicBezTo>
                    <a:cubicBezTo>
                      <a:pt x="214" y="32"/>
                      <a:pt x="229" y="47"/>
                      <a:pt x="241" y="64"/>
                    </a:cubicBezTo>
                    <a:cubicBezTo>
                      <a:pt x="245" y="69"/>
                      <a:pt x="244" y="77"/>
                      <a:pt x="240" y="81"/>
                    </a:cubicBezTo>
                    <a:cubicBezTo>
                      <a:pt x="231" y="85"/>
                      <a:pt x="221" y="83"/>
                      <a:pt x="211" y="84"/>
                    </a:cubicBezTo>
                    <a:cubicBezTo>
                      <a:pt x="209" y="115"/>
                      <a:pt x="199" y="149"/>
                      <a:pt x="172" y="169"/>
                    </a:cubicBezTo>
                    <a:cubicBezTo>
                      <a:pt x="145" y="187"/>
                      <a:pt x="115" y="203"/>
                      <a:pt x="87" y="221"/>
                    </a:cubicBezTo>
                    <a:cubicBezTo>
                      <a:pt x="75" y="229"/>
                      <a:pt x="59" y="235"/>
                      <a:pt x="53" y="250"/>
                    </a:cubicBezTo>
                    <a:cubicBezTo>
                      <a:pt x="42" y="278"/>
                      <a:pt x="50" y="310"/>
                      <a:pt x="46" y="339"/>
                    </a:cubicBezTo>
                    <a:cubicBezTo>
                      <a:pt x="31" y="341"/>
                      <a:pt x="16" y="341"/>
                      <a:pt x="1" y="340"/>
                    </a:cubicBezTo>
                    <a:cubicBezTo>
                      <a:pt x="0" y="316"/>
                      <a:pt x="1" y="291"/>
                      <a:pt x="1" y="267"/>
                    </a:cubicBezTo>
                    <a:cubicBezTo>
                      <a:pt x="1" y="252"/>
                      <a:pt x="3" y="237"/>
                      <a:pt x="12" y="225"/>
                    </a:cubicBezTo>
                    <a:cubicBezTo>
                      <a:pt x="25" y="210"/>
                      <a:pt x="41" y="198"/>
                      <a:pt x="54" y="184"/>
                    </a:cubicBezTo>
                    <a:cubicBezTo>
                      <a:pt x="71" y="171"/>
                      <a:pt x="90" y="164"/>
                      <a:pt x="107" y="152"/>
                    </a:cubicBezTo>
                    <a:cubicBezTo>
                      <a:pt x="123" y="140"/>
                      <a:pt x="144" y="133"/>
                      <a:pt x="154" y="115"/>
                    </a:cubicBezTo>
                    <a:cubicBezTo>
                      <a:pt x="159" y="105"/>
                      <a:pt x="163" y="94"/>
                      <a:pt x="159" y="84"/>
                    </a:cubicBezTo>
                    <a:cubicBezTo>
                      <a:pt x="148" y="82"/>
                      <a:pt x="135" y="86"/>
                      <a:pt x="126" y="78"/>
                    </a:cubicBezTo>
                    <a:cubicBezTo>
                      <a:pt x="122" y="67"/>
                      <a:pt x="132" y="59"/>
                      <a:pt x="138" y="51"/>
                    </a:cubicBezTo>
                    <a:cubicBezTo>
                      <a:pt x="152" y="36"/>
                      <a:pt x="164" y="18"/>
                      <a:pt x="179" y="4"/>
                    </a:cubicBezTo>
                    <a:close/>
                  </a:path>
                </a:pathLst>
              </a:custGeom>
              <a:solidFill>
                <a:srgbClr val="99C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61"/>
              <p:cNvSpPr/>
              <p:nvPr/>
            </p:nvSpPr>
            <p:spPr bwMode="auto">
              <a:xfrm>
                <a:off x="5123649" y="2283058"/>
                <a:ext cx="119448" cy="233341"/>
              </a:xfrm>
              <a:custGeom>
                <a:avLst/>
                <a:gdLst>
                  <a:gd name="T0" fmla="*/ 0 w 72"/>
                  <a:gd name="T1" fmla="*/ 25 h 141"/>
                  <a:gd name="T2" fmla="*/ 42 w 72"/>
                  <a:gd name="T3" fmla="*/ 0 h 141"/>
                  <a:gd name="T4" fmla="*/ 71 w 72"/>
                  <a:gd name="T5" fmla="*/ 63 h 141"/>
                  <a:gd name="T6" fmla="*/ 71 w 72"/>
                  <a:gd name="T7" fmla="*/ 139 h 141"/>
                  <a:gd name="T8" fmla="*/ 23 w 72"/>
                  <a:gd name="T9" fmla="*/ 140 h 141"/>
                  <a:gd name="T10" fmla="*/ 22 w 72"/>
                  <a:gd name="T11" fmla="*/ 63 h 141"/>
                  <a:gd name="T12" fmla="*/ 0 w 72"/>
                  <a:gd name="T13" fmla="*/ 29 h 141"/>
                  <a:gd name="T14" fmla="*/ 0 w 72"/>
                  <a:gd name="T15" fmla="*/ 25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141">
                    <a:moveTo>
                      <a:pt x="0" y="25"/>
                    </a:moveTo>
                    <a:cubicBezTo>
                      <a:pt x="14" y="16"/>
                      <a:pt x="28" y="8"/>
                      <a:pt x="42" y="0"/>
                    </a:cubicBezTo>
                    <a:cubicBezTo>
                      <a:pt x="57" y="18"/>
                      <a:pt x="71" y="39"/>
                      <a:pt x="71" y="63"/>
                    </a:cubicBezTo>
                    <a:cubicBezTo>
                      <a:pt x="71" y="88"/>
                      <a:pt x="72" y="114"/>
                      <a:pt x="71" y="139"/>
                    </a:cubicBezTo>
                    <a:cubicBezTo>
                      <a:pt x="55" y="141"/>
                      <a:pt x="39" y="141"/>
                      <a:pt x="23" y="140"/>
                    </a:cubicBezTo>
                    <a:cubicBezTo>
                      <a:pt x="22" y="114"/>
                      <a:pt x="24" y="88"/>
                      <a:pt x="22" y="63"/>
                    </a:cubicBezTo>
                    <a:cubicBezTo>
                      <a:pt x="21" y="49"/>
                      <a:pt x="10" y="39"/>
                      <a:pt x="0" y="29"/>
                    </a:cubicBezTo>
                    <a:cubicBezTo>
                      <a:pt x="0" y="28"/>
                      <a:pt x="0" y="26"/>
                      <a:pt x="0" y="25"/>
                    </a:cubicBezTo>
                    <a:close/>
                  </a:path>
                </a:pathLst>
              </a:custGeom>
              <a:solidFill>
                <a:srgbClr val="99C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2" name="任意多边形 58"/>
            <p:cNvSpPr/>
            <p:nvPr/>
          </p:nvSpPr>
          <p:spPr>
            <a:xfrm rot="8278261">
              <a:off x="4529443" y="1679570"/>
              <a:ext cx="1149799" cy="1256402"/>
            </a:xfrm>
            <a:custGeom>
              <a:avLst/>
              <a:gdLst>
                <a:gd name="connsiteX0" fmla="*/ 0 w 1149799"/>
                <a:gd name="connsiteY0" fmla="*/ 681503 h 1256402"/>
                <a:gd name="connsiteX1" fmla="*/ 459037 w 1149799"/>
                <a:gd name="connsiteY1" fmla="*/ 118283 h 1256402"/>
                <a:gd name="connsiteX2" fmla="*/ 510975 w 1149799"/>
                <a:gd name="connsiteY2" fmla="*/ 113048 h 1256402"/>
                <a:gd name="connsiteX3" fmla="*/ 593014 w 1149799"/>
                <a:gd name="connsiteY3" fmla="*/ 0 h 1256402"/>
                <a:gd name="connsiteX4" fmla="*/ 677913 w 1149799"/>
                <a:gd name="connsiteY4" fmla="*/ 116988 h 1256402"/>
                <a:gd name="connsiteX5" fmla="*/ 690762 w 1149799"/>
                <a:gd name="connsiteY5" fmla="*/ 118283 h 1256402"/>
                <a:gd name="connsiteX6" fmla="*/ 1149799 w 1149799"/>
                <a:gd name="connsiteY6" fmla="*/ 681503 h 1256402"/>
                <a:gd name="connsiteX7" fmla="*/ 574900 w 1149799"/>
                <a:gd name="connsiteY7" fmla="*/ 1256402 h 1256402"/>
                <a:gd name="connsiteX8" fmla="*/ 0 w 1149799"/>
                <a:gd name="connsiteY8" fmla="*/ 681503 h 125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9799" h="1256402">
                  <a:moveTo>
                    <a:pt x="0" y="681503"/>
                  </a:moveTo>
                  <a:cubicBezTo>
                    <a:pt x="0" y="403683"/>
                    <a:pt x="197065" y="171891"/>
                    <a:pt x="459037" y="118283"/>
                  </a:cubicBezTo>
                  <a:lnTo>
                    <a:pt x="510975" y="113048"/>
                  </a:lnTo>
                  <a:lnTo>
                    <a:pt x="593014" y="0"/>
                  </a:lnTo>
                  <a:lnTo>
                    <a:pt x="677913" y="116988"/>
                  </a:lnTo>
                  <a:lnTo>
                    <a:pt x="690762" y="118283"/>
                  </a:lnTo>
                  <a:cubicBezTo>
                    <a:pt x="952734" y="171891"/>
                    <a:pt x="1149799" y="403683"/>
                    <a:pt x="1149799" y="681503"/>
                  </a:cubicBezTo>
                  <a:cubicBezTo>
                    <a:pt x="1149799" y="999011"/>
                    <a:pt x="892408" y="1256402"/>
                    <a:pt x="574900" y="1256402"/>
                  </a:cubicBezTo>
                  <a:cubicBezTo>
                    <a:pt x="257391" y="1256402"/>
                    <a:pt x="0" y="999011"/>
                    <a:pt x="0" y="681503"/>
                  </a:cubicBezTo>
                  <a:close/>
                </a:path>
              </a:pathLst>
            </a:custGeom>
            <a:noFill/>
            <a:ln w="28575">
              <a:solidFill>
                <a:srgbClr val="99CC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051236" y="1003581"/>
            <a:ext cx="1088086" cy="1188967"/>
            <a:chOff x="6051236" y="1003581"/>
            <a:chExt cx="1088086" cy="1188967"/>
          </a:xfrm>
        </p:grpSpPr>
        <p:sp>
          <p:nvSpPr>
            <p:cNvPr id="27" name="任意多边形 66"/>
            <p:cNvSpPr/>
            <p:nvPr/>
          </p:nvSpPr>
          <p:spPr>
            <a:xfrm rot="10800000">
              <a:off x="6051236" y="1003581"/>
              <a:ext cx="1088086" cy="1188967"/>
            </a:xfrm>
            <a:custGeom>
              <a:avLst/>
              <a:gdLst>
                <a:gd name="connsiteX0" fmla="*/ 0 w 1149799"/>
                <a:gd name="connsiteY0" fmla="*/ 681503 h 1256402"/>
                <a:gd name="connsiteX1" fmla="*/ 459037 w 1149799"/>
                <a:gd name="connsiteY1" fmla="*/ 118283 h 1256402"/>
                <a:gd name="connsiteX2" fmla="*/ 510975 w 1149799"/>
                <a:gd name="connsiteY2" fmla="*/ 113048 h 1256402"/>
                <a:gd name="connsiteX3" fmla="*/ 593014 w 1149799"/>
                <a:gd name="connsiteY3" fmla="*/ 0 h 1256402"/>
                <a:gd name="connsiteX4" fmla="*/ 677913 w 1149799"/>
                <a:gd name="connsiteY4" fmla="*/ 116988 h 1256402"/>
                <a:gd name="connsiteX5" fmla="*/ 690762 w 1149799"/>
                <a:gd name="connsiteY5" fmla="*/ 118283 h 1256402"/>
                <a:gd name="connsiteX6" fmla="*/ 1149799 w 1149799"/>
                <a:gd name="connsiteY6" fmla="*/ 681503 h 1256402"/>
                <a:gd name="connsiteX7" fmla="*/ 574900 w 1149799"/>
                <a:gd name="connsiteY7" fmla="*/ 1256402 h 1256402"/>
                <a:gd name="connsiteX8" fmla="*/ 0 w 1149799"/>
                <a:gd name="connsiteY8" fmla="*/ 681503 h 125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9799" h="1256402">
                  <a:moveTo>
                    <a:pt x="0" y="681503"/>
                  </a:moveTo>
                  <a:cubicBezTo>
                    <a:pt x="0" y="403683"/>
                    <a:pt x="197065" y="171891"/>
                    <a:pt x="459037" y="118283"/>
                  </a:cubicBezTo>
                  <a:lnTo>
                    <a:pt x="510975" y="113048"/>
                  </a:lnTo>
                  <a:lnTo>
                    <a:pt x="593014" y="0"/>
                  </a:lnTo>
                  <a:lnTo>
                    <a:pt x="677913" y="116988"/>
                  </a:lnTo>
                  <a:lnTo>
                    <a:pt x="690762" y="118283"/>
                  </a:lnTo>
                  <a:cubicBezTo>
                    <a:pt x="952734" y="171891"/>
                    <a:pt x="1149799" y="403683"/>
                    <a:pt x="1149799" y="681503"/>
                  </a:cubicBezTo>
                  <a:cubicBezTo>
                    <a:pt x="1149799" y="999011"/>
                    <a:pt x="892408" y="1256402"/>
                    <a:pt x="574900" y="1256402"/>
                  </a:cubicBezTo>
                  <a:cubicBezTo>
                    <a:pt x="257391" y="1256402"/>
                    <a:pt x="0" y="999011"/>
                    <a:pt x="0" y="681503"/>
                  </a:cubicBezTo>
                  <a:close/>
                </a:path>
              </a:pathLst>
            </a:custGeom>
            <a:solidFill>
              <a:srgbClr val="ED5A00"/>
            </a:solidFill>
            <a:ln w="28575">
              <a:solidFill>
                <a:srgbClr val="ED5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127092" y="1142605"/>
              <a:ext cx="9363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HelveticaNeueLT Pro 67 MdCn" panose="020B0606030502030204" pitchFamily="34" charset="0"/>
                </a:rPr>
                <a:t>34%</a:t>
              </a:r>
              <a:endParaRPr lang="zh-CN" altLang="en-US" sz="2800" dirty="0">
                <a:solidFill>
                  <a:schemeClr val="bg1"/>
                </a:solidFill>
                <a:latin typeface="HelveticaNeueLT Pro 67 MdCn" panose="020B0606030502030204" pitchFamily="34" charset="0"/>
              </a:endParaRPr>
            </a:p>
          </p:txBody>
        </p:sp>
        <p:cxnSp>
          <p:nvCxnSpPr>
            <p:cNvPr id="30" name="直接连接符 69"/>
            <p:cNvCxnSpPr/>
            <p:nvPr/>
          </p:nvCxnSpPr>
          <p:spPr>
            <a:xfrm>
              <a:off x="6247947" y="1669577"/>
              <a:ext cx="694666" cy="0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6127092" y="1663069"/>
              <a:ext cx="936375" cy="202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HelveticaNeueLT Pro 67 MdCn" panose="020B0606030502030204" pitchFamily="34" charset="0"/>
                </a:rPr>
                <a:t>From 2014 </a:t>
              </a:r>
              <a:endParaRPr lang="zh-CN" altLang="en-US" sz="1200" dirty="0">
                <a:solidFill>
                  <a:schemeClr val="bg1"/>
                </a:solidFill>
                <a:latin typeface="HelveticaNeueLT Pro 67 MdCn" panose="020B0606030502030204" pitchFamily="34" charset="0"/>
              </a:endParaRPr>
            </a:p>
          </p:txBody>
        </p:sp>
      </p:grpSp>
      <p:sp>
        <p:nvSpPr>
          <p:cNvPr id="28" name="矩形 55"/>
          <p:cNvSpPr>
            <a:spLocks noChangeArrowheads="1"/>
          </p:cNvSpPr>
          <p:nvPr/>
        </p:nvSpPr>
        <p:spPr bwMode="auto">
          <a:xfrm>
            <a:off x="755576" y="2571750"/>
            <a:ext cx="3194050" cy="173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33" name="矩形 39"/>
          <p:cNvSpPr>
            <a:spLocks noChangeArrowheads="1"/>
          </p:cNvSpPr>
          <p:nvPr/>
        </p:nvSpPr>
        <p:spPr bwMode="auto">
          <a:xfrm>
            <a:off x="828601" y="2160028"/>
            <a:ext cx="2019399" cy="307777"/>
          </a:xfrm>
          <a:prstGeom prst="rect">
            <a:avLst/>
          </a:prstGeom>
          <a:solidFill>
            <a:srgbClr val="00AAA2"/>
          </a:solidFill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rPr>
              <a:t>Click here to add text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34" name="文本框 31"/>
          <p:cNvSpPr>
            <a:spLocks noChangeArrowheads="1"/>
          </p:cNvSpPr>
          <p:nvPr/>
        </p:nvSpPr>
        <p:spPr bwMode="auto">
          <a:xfrm>
            <a:off x="761926" y="1517091"/>
            <a:ext cx="1281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rPr>
              <a:t>9,300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35" name="文本框 32"/>
          <p:cNvSpPr>
            <a:spLocks noChangeArrowheads="1"/>
          </p:cNvSpPr>
          <p:nvPr/>
        </p:nvSpPr>
        <p:spPr bwMode="auto">
          <a:xfrm>
            <a:off x="1855714" y="1774266"/>
            <a:ext cx="8443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rPr>
              <a:t>Million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37" name="矩形 1"/>
          <p:cNvSpPr>
            <a:spLocks noChangeArrowheads="1"/>
          </p:cNvSpPr>
          <p:nvPr/>
        </p:nvSpPr>
        <p:spPr bwMode="auto">
          <a:xfrm>
            <a:off x="755650" y="58738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专业技能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utoUpdateAnimBg="0"/>
      <p:bldP spid="33" grpId="0" bldLvl="0" animBg="1" autoUpdateAnimBg="0"/>
      <p:bldP spid="34" grpId="0" bldLvl="0" autoUpdateAnimBg="0"/>
      <p:bldP spid="35" grpId="0" bldLvl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04656" y="1224379"/>
            <a:ext cx="692786" cy="634004"/>
            <a:chOff x="4704656" y="1224379"/>
            <a:chExt cx="692786" cy="634004"/>
          </a:xfrm>
        </p:grpSpPr>
        <p:sp>
          <p:nvSpPr>
            <p:cNvPr id="9" name="Freeform 63"/>
            <p:cNvSpPr>
              <a:spLocks noChangeAspect="1"/>
            </p:cNvSpPr>
            <p:nvPr/>
          </p:nvSpPr>
          <p:spPr bwMode="auto">
            <a:xfrm>
              <a:off x="4870487" y="1385032"/>
              <a:ext cx="322224" cy="312696"/>
            </a:xfrm>
            <a:custGeom>
              <a:avLst/>
              <a:gdLst>
                <a:gd name="T0" fmla="*/ 244 w 312"/>
                <a:gd name="T1" fmla="*/ 0 h 303"/>
                <a:gd name="T2" fmla="*/ 209 w 312"/>
                <a:gd name="T3" fmla="*/ 12 h 303"/>
                <a:gd name="T4" fmla="*/ 181 w 312"/>
                <a:gd name="T5" fmla="*/ 49 h 303"/>
                <a:gd name="T6" fmla="*/ 198 w 312"/>
                <a:gd name="T7" fmla="*/ 112 h 303"/>
                <a:gd name="T8" fmla="*/ 195 w 312"/>
                <a:gd name="T9" fmla="*/ 112 h 303"/>
                <a:gd name="T10" fmla="*/ 177 w 312"/>
                <a:gd name="T11" fmla="*/ 92 h 303"/>
                <a:gd name="T12" fmla="*/ 92 w 312"/>
                <a:gd name="T13" fmla="*/ 177 h 303"/>
                <a:gd name="T14" fmla="*/ 71 w 312"/>
                <a:gd name="T15" fmla="*/ 174 h 303"/>
                <a:gd name="T16" fmla="*/ 29 w 312"/>
                <a:gd name="T17" fmla="*/ 192 h 303"/>
                <a:gd name="T18" fmla="*/ 7 w 312"/>
                <a:gd name="T19" fmla="*/ 255 h 303"/>
                <a:gd name="T20" fmla="*/ 14 w 312"/>
                <a:gd name="T21" fmla="*/ 266 h 303"/>
                <a:gd name="T22" fmla="*/ 14 w 312"/>
                <a:gd name="T23" fmla="*/ 266 h 303"/>
                <a:gd name="T24" fmla="*/ 53 w 312"/>
                <a:gd name="T25" fmla="*/ 228 h 303"/>
                <a:gd name="T26" fmla="*/ 80 w 312"/>
                <a:gd name="T27" fmla="*/ 255 h 303"/>
                <a:gd name="T28" fmla="*/ 40 w 312"/>
                <a:gd name="T29" fmla="*/ 296 h 303"/>
                <a:gd name="T30" fmla="*/ 70 w 312"/>
                <a:gd name="T31" fmla="*/ 303 h 303"/>
                <a:gd name="T32" fmla="*/ 100 w 312"/>
                <a:gd name="T33" fmla="*/ 295 h 303"/>
                <a:gd name="T34" fmla="*/ 134 w 312"/>
                <a:gd name="T35" fmla="*/ 244 h 303"/>
                <a:gd name="T36" fmla="*/ 116 w 312"/>
                <a:gd name="T37" fmla="*/ 191 h 303"/>
                <a:gd name="T38" fmla="*/ 118 w 312"/>
                <a:gd name="T39" fmla="*/ 190 h 303"/>
                <a:gd name="T40" fmla="*/ 138 w 312"/>
                <a:gd name="T41" fmla="*/ 209 h 303"/>
                <a:gd name="T42" fmla="*/ 222 w 312"/>
                <a:gd name="T43" fmla="*/ 126 h 303"/>
                <a:gd name="T44" fmla="*/ 245 w 312"/>
                <a:gd name="T45" fmla="*/ 129 h 303"/>
                <a:gd name="T46" fmla="*/ 256 w 312"/>
                <a:gd name="T47" fmla="*/ 127 h 303"/>
                <a:gd name="T48" fmla="*/ 298 w 312"/>
                <a:gd name="T49" fmla="*/ 97 h 303"/>
                <a:gd name="T50" fmla="*/ 302 w 312"/>
                <a:gd name="T51" fmla="*/ 34 h 303"/>
                <a:gd name="T52" fmla="*/ 260 w 312"/>
                <a:gd name="T53" fmla="*/ 75 h 303"/>
                <a:gd name="T54" fmla="*/ 234 w 312"/>
                <a:gd name="T55" fmla="*/ 48 h 303"/>
                <a:gd name="T56" fmla="*/ 274 w 312"/>
                <a:gd name="T57" fmla="*/ 7 h 303"/>
                <a:gd name="T58" fmla="*/ 244 w 312"/>
                <a:gd name="T59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2" h="303">
                  <a:moveTo>
                    <a:pt x="244" y="0"/>
                  </a:moveTo>
                  <a:cubicBezTo>
                    <a:pt x="231" y="0"/>
                    <a:pt x="219" y="4"/>
                    <a:pt x="209" y="12"/>
                  </a:cubicBezTo>
                  <a:cubicBezTo>
                    <a:pt x="197" y="22"/>
                    <a:pt x="185" y="34"/>
                    <a:pt x="181" y="49"/>
                  </a:cubicBezTo>
                  <a:cubicBezTo>
                    <a:pt x="175" y="72"/>
                    <a:pt x="184" y="94"/>
                    <a:pt x="198" y="112"/>
                  </a:cubicBezTo>
                  <a:cubicBezTo>
                    <a:pt x="197" y="112"/>
                    <a:pt x="196" y="112"/>
                    <a:pt x="195" y="112"/>
                  </a:cubicBezTo>
                  <a:cubicBezTo>
                    <a:pt x="185" y="112"/>
                    <a:pt x="181" y="101"/>
                    <a:pt x="177" y="92"/>
                  </a:cubicBezTo>
                  <a:cubicBezTo>
                    <a:pt x="148" y="120"/>
                    <a:pt x="121" y="150"/>
                    <a:pt x="92" y="177"/>
                  </a:cubicBezTo>
                  <a:cubicBezTo>
                    <a:pt x="85" y="175"/>
                    <a:pt x="78" y="174"/>
                    <a:pt x="71" y="174"/>
                  </a:cubicBezTo>
                  <a:cubicBezTo>
                    <a:pt x="55" y="174"/>
                    <a:pt x="39" y="180"/>
                    <a:pt x="29" y="192"/>
                  </a:cubicBezTo>
                  <a:cubicBezTo>
                    <a:pt x="11" y="207"/>
                    <a:pt x="0" y="232"/>
                    <a:pt x="7" y="255"/>
                  </a:cubicBezTo>
                  <a:cubicBezTo>
                    <a:pt x="9" y="258"/>
                    <a:pt x="9" y="266"/>
                    <a:pt x="14" y="266"/>
                  </a:cubicBezTo>
                  <a:cubicBezTo>
                    <a:pt x="14" y="266"/>
                    <a:pt x="14" y="266"/>
                    <a:pt x="14" y="266"/>
                  </a:cubicBezTo>
                  <a:cubicBezTo>
                    <a:pt x="28" y="254"/>
                    <a:pt x="40" y="240"/>
                    <a:pt x="53" y="228"/>
                  </a:cubicBezTo>
                  <a:cubicBezTo>
                    <a:pt x="62" y="236"/>
                    <a:pt x="71" y="246"/>
                    <a:pt x="80" y="255"/>
                  </a:cubicBezTo>
                  <a:cubicBezTo>
                    <a:pt x="67" y="269"/>
                    <a:pt x="53" y="282"/>
                    <a:pt x="40" y="296"/>
                  </a:cubicBezTo>
                  <a:cubicBezTo>
                    <a:pt x="49" y="300"/>
                    <a:pt x="60" y="303"/>
                    <a:pt x="70" y="303"/>
                  </a:cubicBezTo>
                  <a:cubicBezTo>
                    <a:pt x="81" y="303"/>
                    <a:pt x="91" y="300"/>
                    <a:pt x="100" y="295"/>
                  </a:cubicBezTo>
                  <a:cubicBezTo>
                    <a:pt x="117" y="282"/>
                    <a:pt x="133" y="265"/>
                    <a:pt x="134" y="244"/>
                  </a:cubicBezTo>
                  <a:cubicBezTo>
                    <a:pt x="137" y="224"/>
                    <a:pt x="127" y="206"/>
                    <a:pt x="116" y="191"/>
                  </a:cubicBezTo>
                  <a:cubicBezTo>
                    <a:pt x="117" y="190"/>
                    <a:pt x="117" y="190"/>
                    <a:pt x="118" y="190"/>
                  </a:cubicBezTo>
                  <a:cubicBezTo>
                    <a:pt x="128" y="190"/>
                    <a:pt x="133" y="202"/>
                    <a:pt x="138" y="209"/>
                  </a:cubicBezTo>
                  <a:cubicBezTo>
                    <a:pt x="166" y="182"/>
                    <a:pt x="194" y="153"/>
                    <a:pt x="222" y="126"/>
                  </a:cubicBezTo>
                  <a:cubicBezTo>
                    <a:pt x="230" y="127"/>
                    <a:pt x="237" y="129"/>
                    <a:pt x="245" y="129"/>
                  </a:cubicBezTo>
                  <a:cubicBezTo>
                    <a:pt x="249" y="129"/>
                    <a:pt x="252" y="128"/>
                    <a:pt x="256" y="127"/>
                  </a:cubicBezTo>
                  <a:cubicBezTo>
                    <a:pt x="274" y="125"/>
                    <a:pt x="286" y="110"/>
                    <a:pt x="298" y="97"/>
                  </a:cubicBezTo>
                  <a:cubicBezTo>
                    <a:pt x="312" y="79"/>
                    <a:pt x="311" y="54"/>
                    <a:pt x="302" y="34"/>
                  </a:cubicBezTo>
                  <a:cubicBezTo>
                    <a:pt x="287" y="47"/>
                    <a:pt x="274" y="62"/>
                    <a:pt x="260" y="75"/>
                  </a:cubicBezTo>
                  <a:cubicBezTo>
                    <a:pt x="251" y="66"/>
                    <a:pt x="242" y="57"/>
                    <a:pt x="234" y="48"/>
                  </a:cubicBezTo>
                  <a:cubicBezTo>
                    <a:pt x="247" y="34"/>
                    <a:pt x="261" y="20"/>
                    <a:pt x="274" y="7"/>
                  </a:cubicBezTo>
                  <a:cubicBezTo>
                    <a:pt x="265" y="2"/>
                    <a:pt x="255" y="0"/>
                    <a:pt x="244" y="0"/>
                  </a:cubicBezTo>
                </a:path>
              </a:pathLst>
            </a:custGeom>
            <a:solidFill>
              <a:srgbClr val="00AAA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0" name="任意多边形 58"/>
            <p:cNvSpPr/>
            <p:nvPr/>
          </p:nvSpPr>
          <p:spPr>
            <a:xfrm rot="5400000">
              <a:off x="4734047" y="1194988"/>
              <a:ext cx="634004" cy="692786"/>
            </a:xfrm>
            <a:custGeom>
              <a:avLst/>
              <a:gdLst>
                <a:gd name="connsiteX0" fmla="*/ 0 w 1149799"/>
                <a:gd name="connsiteY0" fmla="*/ 681503 h 1256402"/>
                <a:gd name="connsiteX1" fmla="*/ 459037 w 1149799"/>
                <a:gd name="connsiteY1" fmla="*/ 118283 h 1256402"/>
                <a:gd name="connsiteX2" fmla="*/ 510975 w 1149799"/>
                <a:gd name="connsiteY2" fmla="*/ 113048 h 1256402"/>
                <a:gd name="connsiteX3" fmla="*/ 593014 w 1149799"/>
                <a:gd name="connsiteY3" fmla="*/ 0 h 1256402"/>
                <a:gd name="connsiteX4" fmla="*/ 677913 w 1149799"/>
                <a:gd name="connsiteY4" fmla="*/ 116988 h 1256402"/>
                <a:gd name="connsiteX5" fmla="*/ 690762 w 1149799"/>
                <a:gd name="connsiteY5" fmla="*/ 118283 h 1256402"/>
                <a:gd name="connsiteX6" fmla="*/ 1149799 w 1149799"/>
                <a:gd name="connsiteY6" fmla="*/ 681503 h 1256402"/>
                <a:gd name="connsiteX7" fmla="*/ 574900 w 1149799"/>
                <a:gd name="connsiteY7" fmla="*/ 1256402 h 1256402"/>
                <a:gd name="connsiteX8" fmla="*/ 0 w 1149799"/>
                <a:gd name="connsiteY8" fmla="*/ 681503 h 125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9799" h="1256402">
                  <a:moveTo>
                    <a:pt x="0" y="681503"/>
                  </a:moveTo>
                  <a:cubicBezTo>
                    <a:pt x="0" y="403683"/>
                    <a:pt x="197065" y="171891"/>
                    <a:pt x="459037" y="118283"/>
                  </a:cubicBezTo>
                  <a:lnTo>
                    <a:pt x="510975" y="113048"/>
                  </a:lnTo>
                  <a:lnTo>
                    <a:pt x="593014" y="0"/>
                  </a:lnTo>
                  <a:lnTo>
                    <a:pt x="677913" y="116988"/>
                  </a:lnTo>
                  <a:lnTo>
                    <a:pt x="690762" y="118283"/>
                  </a:lnTo>
                  <a:cubicBezTo>
                    <a:pt x="952734" y="171891"/>
                    <a:pt x="1149799" y="403683"/>
                    <a:pt x="1149799" y="681503"/>
                  </a:cubicBezTo>
                  <a:cubicBezTo>
                    <a:pt x="1149799" y="999011"/>
                    <a:pt x="892408" y="1256402"/>
                    <a:pt x="574900" y="1256402"/>
                  </a:cubicBezTo>
                  <a:cubicBezTo>
                    <a:pt x="257391" y="1256402"/>
                    <a:pt x="0" y="999011"/>
                    <a:pt x="0" y="681503"/>
                  </a:cubicBezTo>
                  <a:close/>
                </a:path>
              </a:pathLst>
            </a:custGeom>
            <a:noFill/>
            <a:ln w="28575">
              <a:solidFill>
                <a:srgbClr val="00AA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矩形 23"/>
          <p:cNvSpPr/>
          <p:nvPr/>
        </p:nvSpPr>
        <p:spPr>
          <a:xfrm>
            <a:off x="5520341" y="1232685"/>
            <a:ext cx="2697420" cy="63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您的内容打在这里，或者通过复制您的文本后，在此框中选择粘贴，并选择只保留文字。选择粘贴，并选择只保留文字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704656" y="2018653"/>
            <a:ext cx="692786" cy="634004"/>
            <a:chOff x="4704656" y="2018653"/>
            <a:chExt cx="692786" cy="634004"/>
          </a:xfrm>
        </p:grpSpPr>
        <p:grpSp>
          <p:nvGrpSpPr>
            <p:cNvPr id="12" name="组合 52"/>
            <p:cNvGrpSpPr>
              <a:grpSpLocks noChangeAspect="1"/>
            </p:cNvGrpSpPr>
            <p:nvPr/>
          </p:nvGrpSpPr>
          <p:grpSpPr>
            <a:xfrm>
              <a:off x="4860315" y="2179993"/>
              <a:ext cx="352102" cy="311323"/>
              <a:chOff x="3676115" y="1160462"/>
              <a:chExt cx="5659574" cy="5004107"/>
            </a:xfrm>
            <a:solidFill>
              <a:schemeClr val="bg1">
                <a:lumMod val="50000"/>
              </a:schemeClr>
            </a:solidFill>
          </p:grpSpPr>
          <p:sp>
            <p:nvSpPr>
              <p:cNvPr id="14" name="任意多边形 53"/>
              <p:cNvSpPr/>
              <p:nvPr/>
            </p:nvSpPr>
            <p:spPr>
              <a:xfrm>
                <a:off x="3676115" y="2915504"/>
                <a:ext cx="4433135" cy="3249065"/>
              </a:xfrm>
              <a:custGeom>
                <a:avLst/>
                <a:gdLst>
                  <a:gd name="connsiteX0" fmla="*/ 1383752 w 4433135"/>
                  <a:gd name="connsiteY0" fmla="*/ 867104 h 3249065"/>
                  <a:gd name="connsiteX1" fmla="*/ 1258108 w 4433135"/>
                  <a:gd name="connsiteY1" fmla="*/ 868142 h 3249065"/>
                  <a:gd name="connsiteX2" fmla="*/ 1210263 w 4433135"/>
                  <a:gd name="connsiteY2" fmla="*/ 944893 h 3249065"/>
                  <a:gd name="connsiteX3" fmla="*/ 1459057 w 4433135"/>
                  <a:gd name="connsiteY3" fmla="*/ 2196531 h 3249065"/>
                  <a:gd name="connsiteX4" fmla="*/ 1733368 w 4433135"/>
                  <a:gd name="connsiteY4" fmla="*/ 2583239 h 3249065"/>
                  <a:gd name="connsiteX5" fmla="*/ 2049146 w 4433135"/>
                  <a:gd name="connsiteY5" fmla="*/ 2583239 h 3249065"/>
                  <a:gd name="connsiteX6" fmla="*/ 2103371 w 4433135"/>
                  <a:gd name="connsiteY6" fmla="*/ 2456304 h 3249065"/>
                  <a:gd name="connsiteX7" fmla="*/ 1832248 w 4433135"/>
                  <a:gd name="connsiteY7" fmla="*/ 1054116 h 3249065"/>
                  <a:gd name="connsiteX8" fmla="*/ 1720610 w 4433135"/>
                  <a:gd name="connsiteY8" fmla="*/ 868142 h 3249065"/>
                  <a:gd name="connsiteX9" fmla="*/ 1511289 w 4433135"/>
                  <a:gd name="connsiteY9" fmla="*/ 867589 h 3249065"/>
                  <a:gd name="connsiteX10" fmla="*/ 1383752 w 4433135"/>
                  <a:gd name="connsiteY10" fmla="*/ 867104 h 3249065"/>
                  <a:gd name="connsiteX11" fmla="*/ 146071 w 4433135"/>
                  <a:gd name="connsiteY11" fmla="*/ 0 h 3249065"/>
                  <a:gd name="connsiteX12" fmla="*/ 882914 w 4433135"/>
                  <a:gd name="connsiteY12" fmla="*/ 0 h 3249065"/>
                  <a:gd name="connsiteX13" fmla="*/ 880954 w 4433135"/>
                  <a:gd name="connsiteY13" fmla="*/ 74488 h 3249065"/>
                  <a:gd name="connsiteX14" fmla="*/ 1122741 w 4433135"/>
                  <a:gd name="connsiteY14" fmla="*/ 461420 h 3249065"/>
                  <a:gd name="connsiteX15" fmla="*/ 1786399 w 4433135"/>
                  <a:gd name="connsiteY15" fmla="*/ 283593 h 3249065"/>
                  <a:gd name="connsiteX16" fmla="*/ 1950131 w 4433135"/>
                  <a:gd name="connsiteY16" fmla="*/ 0 h 3249065"/>
                  <a:gd name="connsiteX17" fmla="*/ 2992123 w 4433135"/>
                  <a:gd name="connsiteY17" fmla="*/ 0 h 3249065"/>
                  <a:gd name="connsiteX18" fmla="*/ 2975391 w 4433135"/>
                  <a:gd name="connsiteY18" fmla="*/ 34734 h 3249065"/>
                  <a:gd name="connsiteX19" fmla="*/ 2853142 w 4433135"/>
                  <a:gd name="connsiteY19" fmla="*/ 640253 h 3249065"/>
                  <a:gd name="connsiteX20" fmla="*/ 2861174 w 4433135"/>
                  <a:gd name="connsiteY20" fmla="*/ 799307 h 3249065"/>
                  <a:gd name="connsiteX21" fmla="*/ 2870542 w 4433135"/>
                  <a:gd name="connsiteY21" fmla="*/ 860687 h 3249065"/>
                  <a:gd name="connsiteX22" fmla="*/ 2849298 w 4433135"/>
                  <a:gd name="connsiteY22" fmla="*/ 859746 h 3249065"/>
                  <a:gd name="connsiteX23" fmla="*/ 2617108 w 4433135"/>
                  <a:gd name="connsiteY23" fmla="*/ 855875 h 3249065"/>
                  <a:gd name="connsiteX24" fmla="*/ 2511161 w 4433135"/>
                  <a:gd name="connsiteY24" fmla="*/ 856055 h 3249065"/>
                  <a:gd name="connsiteX25" fmla="*/ 2397787 w 4433135"/>
                  <a:gd name="connsiteY25" fmla="*/ 858300 h 3249065"/>
                  <a:gd name="connsiteX26" fmla="*/ 2267900 w 4433135"/>
                  <a:gd name="connsiteY26" fmla="*/ 1007867 h 3249065"/>
                  <a:gd name="connsiteX27" fmla="*/ 2452890 w 4433135"/>
                  <a:gd name="connsiteY27" fmla="*/ 2491724 h 3249065"/>
                  <a:gd name="connsiteX28" fmla="*/ 2523737 w 4433135"/>
                  <a:gd name="connsiteY28" fmla="*/ 2594059 h 3249065"/>
                  <a:gd name="connsiteX29" fmla="*/ 2783511 w 4433135"/>
                  <a:gd name="connsiteY29" fmla="*/ 2590123 h 3249065"/>
                  <a:gd name="connsiteX30" fmla="*/ 2846486 w 4433135"/>
                  <a:gd name="connsiteY30" fmla="*/ 2479916 h 3249065"/>
                  <a:gd name="connsiteX31" fmla="*/ 2980514 w 4433135"/>
                  <a:gd name="connsiteY31" fmla="*/ 1369603 h 3249065"/>
                  <a:gd name="connsiteX32" fmla="*/ 2991426 w 4433135"/>
                  <a:gd name="connsiteY32" fmla="*/ 1279059 h 3249065"/>
                  <a:gd name="connsiteX33" fmla="*/ 3040898 w 4433135"/>
                  <a:gd name="connsiteY33" fmla="*/ 1381756 h 3249065"/>
                  <a:gd name="connsiteX34" fmla="*/ 3308774 w 4433135"/>
                  <a:gd name="connsiteY34" fmla="*/ 1740245 h 3249065"/>
                  <a:gd name="connsiteX35" fmla="*/ 3336412 w 4433135"/>
                  <a:gd name="connsiteY35" fmla="*/ 1765365 h 3249065"/>
                  <a:gd name="connsiteX36" fmla="*/ 3296438 w 4433135"/>
                  <a:gd name="connsiteY36" fmla="*/ 1973342 h 3249065"/>
                  <a:gd name="connsiteX37" fmla="*/ 3203877 w 4433135"/>
                  <a:gd name="connsiteY37" fmla="*/ 2456304 h 3249065"/>
                  <a:gd name="connsiteX38" fmla="*/ 3258102 w 4433135"/>
                  <a:gd name="connsiteY38" fmla="*/ 2583239 h 3249065"/>
                  <a:gd name="connsiteX39" fmla="*/ 3573880 w 4433135"/>
                  <a:gd name="connsiteY39" fmla="*/ 2583239 h 3249065"/>
                  <a:gd name="connsiteX40" fmla="*/ 3848192 w 4433135"/>
                  <a:gd name="connsiteY40" fmla="*/ 2196531 h 3249065"/>
                  <a:gd name="connsiteX41" fmla="*/ 3860345 w 4433135"/>
                  <a:gd name="connsiteY41" fmla="*/ 2138945 h 3249065"/>
                  <a:gd name="connsiteX42" fmla="*/ 3868876 w 4433135"/>
                  <a:gd name="connsiteY42" fmla="*/ 2097649 h 3249065"/>
                  <a:gd name="connsiteX43" fmla="*/ 3946171 w 4433135"/>
                  <a:gd name="connsiteY43" fmla="*/ 2125939 h 3249065"/>
                  <a:gd name="connsiteX44" fmla="*/ 4408766 w 4433135"/>
                  <a:gd name="connsiteY44" fmla="*/ 2195877 h 3249065"/>
                  <a:gd name="connsiteX45" fmla="*/ 4433135 w 4433135"/>
                  <a:gd name="connsiteY45" fmla="*/ 2194647 h 3249065"/>
                  <a:gd name="connsiteX46" fmla="*/ 4229977 w 4433135"/>
                  <a:gd name="connsiteY46" fmla="*/ 2999465 h 3249065"/>
                  <a:gd name="connsiteX47" fmla="*/ 3976107 w 4433135"/>
                  <a:gd name="connsiteY47" fmla="*/ 3247430 h 3249065"/>
                  <a:gd name="connsiteX48" fmla="*/ 1337046 w 4433135"/>
                  <a:gd name="connsiteY48" fmla="*/ 3247430 h 3249065"/>
                  <a:gd name="connsiteX49" fmla="*/ 1035944 w 4433135"/>
                  <a:gd name="connsiteY49" fmla="*/ 3023080 h 3249065"/>
                  <a:gd name="connsiteX50" fmla="*/ 507540 w 4433135"/>
                  <a:gd name="connsiteY50" fmla="*/ 904676 h 3249065"/>
                  <a:gd name="connsiteX51" fmla="*/ 501007 w 4433135"/>
                  <a:gd name="connsiteY51" fmla="*/ 876408 h 3249065"/>
                  <a:gd name="connsiteX52" fmla="*/ 146071 w 4433135"/>
                  <a:gd name="connsiteY52" fmla="*/ 876408 h 3249065"/>
                  <a:gd name="connsiteX53" fmla="*/ 0 w 4433135"/>
                  <a:gd name="connsiteY53" fmla="*/ 730337 h 3249065"/>
                  <a:gd name="connsiteX54" fmla="*/ 0 w 4433135"/>
                  <a:gd name="connsiteY54" fmla="*/ 146071 h 3249065"/>
                  <a:gd name="connsiteX55" fmla="*/ 146071 w 4433135"/>
                  <a:gd name="connsiteY55" fmla="*/ 0 h 3249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4433135" h="3249065">
                    <a:moveTo>
                      <a:pt x="1383752" y="867104"/>
                    </a:moveTo>
                    <a:cubicBezTo>
                      <a:pt x="1340842" y="867128"/>
                      <a:pt x="1298245" y="867404"/>
                      <a:pt x="1258108" y="868142"/>
                    </a:cubicBezTo>
                    <a:cubicBezTo>
                      <a:pt x="1226200" y="868728"/>
                      <a:pt x="1200798" y="897345"/>
                      <a:pt x="1210263" y="944893"/>
                    </a:cubicBezTo>
                    <a:cubicBezTo>
                      <a:pt x="1255501" y="1172141"/>
                      <a:pt x="1399244" y="1917234"/>
                      <a:pt x="1459057" y="2196531"/>
                    </a:cubicBezTo>
                    <a:cubicBezTo>
                      <a:pt x="1517533" y="2469589"/>
                      <a:pt x="1583985" y="2577827"/>
                      <a:pt x="1733368" y="2583239"/>
                    </a:cubicBezTo>
                    <a:cubicBezTo>
                      <a:pt x="1882751" y="2588652"/>
                      <a:pt x="1965151" y="2586683"/>
                      <a:pt x="2049146" y="2583239"/>
                    </a:cubicBezTo>
                    <a:cubicBezTo>
                      <a:pt x="2114849" y="2580546"/>
                      <a:pt x="2126761" y="2578319"/>
                      <a:pt x="2103371" y="2456304"/>
                    </a:cubicBezTo>
                    <a:cubicBezTo>
                      <a:pt x="2054855" y="2203216"/>
                      <a:pt x="1887410" y="1326877"/>
                      <a:pt x="1832248" y="1054116"/>
                    </a:cubicBezTo>
                    <a:cubicBezTo>
                      <a:pt x="1820648" y="996757"/>
                      <a:pt x="1822680" y="866667"/>
                      <a:pt x="1720610" y="868142"/>
                    </a:cubicBezTo>
                    <a:cubicBezTo>
                      <a:pt x="1669576" y="868880"/>
                      <a:pt x="1594087" y="868142"/>
                      <a:pt x="1511289" y="867589"/>
                    </a:cubicBezTo>
                    <a:cubicBezTo>
                      <a:pt x="1469890" y="867313"/>
                      <a:pt x="1426663" y="867082"/>
                      <a:pt x="1383752" y="867104"/>
                    </a:cubicBezTo>
                    <a:close/>
                    <a:moveTo>
                      <a:pt x="146071" y="0"/>
                    </a:moveTo>
                    <a:lnTo>
                      <a:pt x="882914" y="0"/>
                    </a:lnTo>
                    <a:lnTo>
                      <a:pt x="880954" y="74488"/>
                    </a:lnTo>
                    <a:cubicBezTo>
                      <a:pt x="891949" y="230061"/>
                      <a:pt x="977510" y="377571"/>
                      <a:pt x="1122741" y="461420"/>
                    </a:cubicBezTo>
                    <a:cubicBezTo>
                      <a:pt x="1355110" y="595579"/>
                      <a:pt x="1652240" y="515962"/>
                      <a:pt x="1786399" y="283593"/>
                    </a:cubicBezTo>
                    <a:lnTo>
                      <a:pt x="1950131" y="0"/>
                    </a:lnTo>
                    <a:lnTo>
                      <a:pt x="2992123" y="0"/>
                    </a:lnTo>
                    <a:lnTo>
                      <a:pt x="2975391" y="34734"/>
                    </a:lnTo>
                    <a:cubicBezTo>
                      <a:pt x="2896672" y="220847"/>
                      <a:pt x="2853142" y="425466"/>
                      <a:pt x="2853142" y="640253"/>
                    </a:cubicBezTo>
                    <a:cubicBezTo>
                      <a:pt x="2853142" y="693950"/>
                      <a:pt x="2855863" y="747011"/>
                      <a:pt x="2861174" y="799307"/>
                    </a:cubicBezTo>
                    <a:lnTo>
                      <a:pt x="2870542" y="860687"/>
                    </a:lnTo>
                    <a:lnTo>
                      <a:pt x="2849298" y="859746"/>
                    </a:lnTo>
                    <a:cubicBezTo>
                      <a:pt x="2785069" y="857540"/>
                      <a:pt x="2699546" y="856201"/>
                      <a:pt x="2617108" y="855875"/>
                    </a:cubicBezTo>
                    <a:cubicBezTo>
                      <a:pt x="2580470" y="855730"/>
                      <a:pt x="2544440" y="855786"/>
                      <a:pt x="2511161" y="856055"/>
                    </a:cubicBezTo>
                    <a:cubicBezTo>
                      <a:pt x="2466789" y="856415"/>
                      <a:pt x="2427307" y="857152"/>
                      <a:pt x="2397787" y="858300"/>
                    </a:cubicBezTo>
                    <a:cubicBezTo>
                      <a:pt x="2279708" y="862892"/>
                      <a:pt x="2261098" y="953733"/>
                      <a:pt x="2267900" y="1007867"/>
                    </a:cubicBezTo>
                    <a:cubicBezTo>
                      <a:pt x="2330617" y="1506995"/>
                      <a:pt x="2441738" y="2400541"/>
                      <a:pt x="2452890" y="2491724"/>
                    </a:cubicBezTo>
                    <a:cubicBezTo>
                      <a:pt x="2464042" y="2582907"/>
                      <a:pt x="2468634" y="2577660"/>
                      <a:pt x="2523737" y="2594059"/>
                    </a:cubicBezTo>
                    <a:lnTo>
                      <a:pt x="2783511" y="2590123"/>
                    </a:lnTo>
                    <a:cubicBezTo>
                      <a:pt x="2840561" y="2589259"/>
                      <a:pt x="2834023" y="2573068"/>
                      <a:pt x="2846486" y="2479916"/>
                    </a:cubicBezTo>
                    <a:cubicBezTo>
                      <a:pt x="2855055" y="2415875"/>
                      <a:pt x="2930735" y="1783074"/>
                      <a:pt x="2980514" y="1369603"/>
                    </a:cubicBezTo>
                    <a:lnTo>
                      <a:pt x="2991426" y="1279059"/>
                    </a:lnTo>
                    <a:lnTo>
                      <a:pt x="3040898" y="1381756"/>
                    </a:lnTo>
                    <a:cubicBezTo>
                      <a:pt x="3112742" y="1514009"/>
                      <a:pt x="3203207" y="1634678"/>
                      <a:pt x="3308774" y="1740245"/>
                    </a:cubicBezTo>
                    <a:lnTo>
                      <a:pt x="3336412" y="1765365"/>
                    </a:lnTo>
                    <a:lnTo>
                      <a:pt x="3296438" y="1973342"/>
                    </a:lnTo>
                    <a:cubicBezTo>
                      <a:pt x="3256989" y="2178844"/>
                      <a:pt x="3222071" y="2361396"/>
                      <a:pt x="3203877" y="2456304"/>
                    </a:cubicBezTo>
                    <a:cubicBezTo>
                      <a:pt x="3180486" y="2578319"/>
                      <a:pt x="3192398" y="2580546"/>
                      <a:pt x="3258102" y="2583239"/>
                    </a:cubicBezTo>
                    <a:cubicBezTo>
                      <a:pt x="3342096" y="2586683"/>
                      <a:pt x="3424497" y="2588652"/>
                      <a:pt x="3573880" y="2583239"/>
                    </a:cubicBezTo>
                    <a:cubicBezTo>
                      <a:pt x="3723264" y="2577827"/>
                      <a:pt x="3789714" y="2469589"/>
                      <a:pt x="3848192" y="2196531"/>
                    </a:cubicBezTo>
                    <a:cubicBezTo>
                      <a:pt x="3851930" y="2179075"/>
                      <a:pt x="3855996" y="2159800"/>
                      <a:pt x="3860345" y="2138945"/>
                    </a:cubicBezTo>
                    <a:lnTo>
                      <a:pt x="3868876" y="2097649"/>
                    </a:lnTo>
                    <a:lnTo>
                      <a:pt x="3946171" y="2125939"/>
                    </a:lnTo>
                    <a:cubicBezTo>
                      <a:pt x="4092305" y="2171392"/>
                      <a:pt x="4247676" y="2195877"/>
                      <a:pt x="4408766" y="2195877"/>
                    </a:cubicBezTo>
                    <a:lnTo>
                      <a:pt x="4433135" y="2194647"/>
                    </a:lnTo>
                    <a:lnTo>
                      <a:pt x="4229977" y="2999465"/>
                    </a:lnTo>
                    <a:cubicBezTo>
                      <a:pt x="4192585" y="3135255"/>
                      <a:pt x="4084504" y="3248248"/>
                      <a:pt x="3976107" y="3247430"/>
                    </a:cubicBezTo>
                    <a:cubicBezTo>
                      <a:pt x="3103632" y="3240841"/>
                      <a:pt x="1474260" y="3253335"/>
                      <a:pt x="1337046" y="3247430"/>
                    </a:cubicBezTo>
                    <a:cubicBezTo>
                      <a:pt x="1199831" y="3241526"/>
                      <a:pt x="1075123" y="3182143"/>
                      <a:pt x="1035944" y="3023080"/>
                    </a:cubicBezTo>
                    <a:cubicBezTo>
                      <a:pt x="943259" y="2646780"/>
                      <a:pt x="638350" y="1461446"/>
                      <a:pt x="507540" y="904676"/>
                    </a:cubicBezTo>
                    <a:lnTo>
                      <a:pt x="501007" y="876408"/>
                    </a:lnTo>
                    <a:lnTo>
                      <a:pt x="146071" y="876408"/>
                    </a:lnTo>
                    <a:cubicBezTo>
                      <a:pt x="65398" y="876408"/>
                      <a:pt x="0" y="811010"/>
                      <a:pt x="0" y="730337"/>
                    </a:cubicBezTo>
                    <a:lnTo>
                      <a:pt x="0" y="146071"/>
                    </a:lnTo>
                    <a:cubicBezTo>
                      <a:pt x="0" y="65398"/>
                      <a:pt x="65398" y="0"/>
                      <a:pt x="146071" y="0"/>
                    </a:cubicBezTo>
                    <a:close/>
                  </a:path>
                </a:pathLst>
              </a:custGeom>
              <a:solidFill>
                <a:srgbClr val="ED5A0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8000000">
                <a:off x="4361123" y="1903929"/>
                <a:ext cx="2151747" cy="664814"/>
              </a:xfrm>
              <a:prstGeom prst="roundRect">
                <a:avLst>
                  <a:gd name="adj" fmla="val 50000"/>
                </a:avLst>
              </a:prstGeom>
              <a:solidFill>
                <a:srgbClr val="ED5A0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16" name="任意多边形 55"/>
              <p:cNvSpPr/>
              <p:nvPr/>
            </p:nvSpPr>
            <p:spPr>
              <a:xfrm rot="3600000" flipH="1">
                <a:off x="6549512" y="1435724"/>
                <a:ext cx="1070472" cy="664814"/>
              </a:xfrm>
              <a:custGeom>
                <a:avLst/>
                <a:gdLst>
                  <a:gd name="connsiteX0" fmla="*/ 1013702 w 1070472"/>
                  <a:gd name="connsiteY0" fmla="*/ 146555 h 664814"/>
                  <a:gd name="connsiteX1" fmla="*/ 738065 w 1070472"/>
                  <a:gd name="connsiteY1" fmla="*/ 0 h 664814"/>
                  <a:gd name="connsiteX2" fmla="*/ 0 w 1070472"/>
                  <a:gd name="connsiteY2" fmla="*/ 0 h 664814"/>
                  <a:gd name="connsiteX3" fmla="*/ 4980 w 1070472"/>
                  <a:gd name="connsiteY3" fmla="*/ 17857 h 664814"/>
                  <a:gd name="connsiteX4" fmla="*/ 21373 w 1070472"/>
                  <a:gd name="connsiteY4" fmla="*/ 616834 h 664814"/>
                  <a:gd name="connsiteX5" fmla="*/ 10941 w 1070472"/>
                  <a:gd name="connsiteY5" fmla="*/ 664814 h 664814"/>
                  <a:gd name="connsiteX6" fmla="*/ 738065 w 1070472"/>
                  <a:gd name="connsiteY6" fmla="*/ 664814 h 664814"/>
                  <a:gd name="connsiteX7" fmla="*/ 1070472 w 1070472"/>
                  <a:gd name="connsiteY7" fmla="*/ 332407 h 664814"/>
                  <a:gd name="connsiteX8" fmla="*/ 1013702 w 1070472"/>
                  <a:gd name="connsiteY8" fmla="*/ 146555 h 664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70472" h="664814">
                    <a:moveTo>
                      <a:pt x="1013702" y="146555"/>
                    </a:moveTo>
                    <a:cubicBezTo>
                      <a:pt x="953966" y="58134"/>
                      <a:pt x="852804" y="0"/>
                      <a:pt x="738065" y="0"/>
                    </a:cubicBezTo>
                    <a:lnTo>
                      <a:pt x="0" y="0"/>
                    </a:lnTo>
                    <a:lnTo>
                      <a:pt x="4980" y="17857"/>
                    </a:lnTo>
                    <a:cubicBezTo>
                      <a:pt x="49918" y="216899"/>
                      <a:pt x="54365" y="420356"/>
                      <a:pt x="21373" y="616834"/>
                    </a:cubicBezTo>
                    <a:lnTo>
                      <a:pt x="10941" y="664814"/>
                    </a:lnTo>
                    <a:lnTo>
                      <a:pt x="738065" y="664814"/>
                    </a:lnTo>
                    <a:cubicBezTo>
                      <a:pt x="921648" y="664814"/>
                      <a:pt x="1070472" y="515990"/>
                      <a:pt x="1070472" y="332407"/>
                    </a:cubicBezTo>
                    <a:cubicBezTo>
                      <a:pt x="1070472" y="263563"/>
                      <a:pt x="1049544" y="199608"/>
                      <a:pt x="1013702" y="146555"/>
                    </a:cubicBezTo>
                    <a:close/>
                  </a:path>
                </a:pathLst>
              </a:custGeom>
              <a:solidFill>
                <a:srgbClr val="ED5A0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17" name="任意多边形 56"/>
              <p:cNvSpPr/>
              <p:nvPr/>
            </p:nvSpPr>
            <p:spPr>
              <a:xfrm>
                <a:off x="6834073" y="2304949"/>
                <a:ext cx="2501616" cy="2501616"/>
              </a:xfrm>
              <a:custGeom>
                <a:avLst/>
                <a:gdLst>
                  <a:gd name="connsiteX0" fmla="*/ 1250808 w 2501616"/>
                  <a:gd name="connsiteY0" fmla="*/ 432015 h 2501616"/>
                  <a:gd name="connsiteX1" fmla="*/ 1054370 w 2501616"/>
                  <a:gd name="connsiteY1" fmla="*/ 628453 h 2501616"/>
                  <a:gd name="connsiteX2" fmla="*/ 1054370 w 2501616"/>
                  <a:gd name="connsiteY2" fmla="*/ 1086456 h 2501616"/>
                  <a:gd name="connsiteX3" fmla="*/ 628453 w 2501616"/>
                  <a:gd name="connsiteY3" fmla="*/ 1086456 h 2501616"/>
                  <a:gd name="connsiteX4" fmla="*/ 432015 w 2501616"/>
                  <a:gd name="connsiteY4" fmla="*/ 1282894 h 2501616"/>
                  <a:gd name="connsiteX5" fmla="*/ 628453 w 2501616"/>
                  <a:gd name="connsiteY5" fmla="*/ 1479332 h 2501616"/>
                  <a:gd name="connsiteX6" fmla="*/ 1054370 w 2501616"/>
                  <a:gd name="connsiteY6" fmla="*/ 1479332 h 2501616"/>
                  <a:gd name="connsiteX7" fmla="*/ 1054370 w 2501616"/>
                  <a:gd name="connsiteY7" fmla="*/ 1873163 h 2501616"/>
                  <a:gd name="connsiteX8" fmla="*/ 1250808 w 2501616"/>
                  <a:gd name="connsiteY8" fmla="*/ 2069601 h 2501616"/>
                  <a:gd name="connsiteX9" fmla="*/ 1447246 w 2501616"/>
                  <a:gd name="connsiteY9" fmla="*/ 1873163 h 2501616"/>
                  <a:gd name="connsiteX10" fmla="*/ 1447246 w 2501616"/>
                  <a:gd name="connsiteY10" fmla="*/ 1479332 h 2501616"/>
                  <a:gd name="connsiteX11" fmla="*/ 1873163 w 2501616"/>
                  <a:gd name="connsiteY11" fmla="*/ 1479332 h 2501616"/>
                  <a:gd name="connsiteX12" fmla="*/ 2069601 w 2501616"/>
                  <a:gd name="connsiteY12" fmla="*/ 1282894 h 2501616"/>
                  <a:gd name="connsiteX13" fmla="*/ 1873163 w 2501616"/>
                  <a:gd name="connsiteY13" fmla="*/ 1086456 h 2501616"/>
                  <a:gd name="connsiteX14" fmla="*/ 1447246 w 2501616"/>
                  <a:gd name="connsiteY14" fmla="*/ 1086456 h 2501616"/>
                  <a:gd name="connsiteX15" fmla="*/ 1447246 w 2501616"/>
                  <a:gd name="connsiteY15" fmla="*/ 628453 h 2501616"/>
                  <a:gd name="connsiteX16" fmla="*/ 1250808 w 2501616"/>
                  <a:gd name="connsiteY16" fmla="*/ 432015 h 2501616"/>
                  <a:gd name="connsiteX17" fmla="*/ 1250808 w 2501616"/>
                  <a:gd name="connsiteY17" fmla="*/ 0 h 2501616"/>
                  <a:gd name="connsiteX18" fmla="*/ 2501616 w 2501616"/>
                  <a:gd name="connsiteY18" fmla="*/ 1250808 h 2501616"/>
                  <a:gd name="connsiteX19" fmla="*/ 1250808 w 2501616"/>
                  <a:gd name="connsiteY19" fmla="*/ 2501616 h 2501616"/>
                  <a:gd name="connsiteX20" fmla="*/ 0 w 2501616"/>
                  <a:gd name="connsiteY20" fmla="*/ 1250808 h 2501616"/>
                  <a:gd name="connsiteX21" fmla="*/ 1250808 w 2501616"/>
                  <a:gd name="connsiteY21" fmla="*/ 0 h 2501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01616" h="2501616">
                    <a:moveTo>
                      <a:pt x="1250808" y="432015"/>
                    </a:moveTo>
                    <a:cubicBezTo>
                      <a:pt x="1142318" y="432015"/>
                      <a:pt x="1054370" y="519963"/>
                      <a:pt x="1054370" y="628453"/>
                    </a:cubicBezTo>
                    <a:lnTo>
                      <a:pt x="1054370" y="1086456"/>
                    </a:lnTo>
                    <a:lnTo>
                      <a:pt x="628453" y="1086456"/>
                    </a:lnTo>
                    <a:cubicBezTo>
                      <a:pt x="519963" y="1086456"/>
                      <a:pt x="432015" y="1174404"/>
                      <a:pt x="432015" y="1282894"/>
                    </a:cubicBezTo>
                    <a:cubicBezTo>
                      <a:pt x="432015" y="1391384"/>
                      <a:pt x="519963" y="1479332"/>
                      <a:pt x="628453" y="1479332"/>
                    </a:cubicBezTo>
                    <a:lnTo>
                      <a:pt x="1054370" y="1479332"/>
                    </a:lnTo>
                    <a:lnTo>
                      <a:pt x="1054370" y="1873163"/>
                    </a:lnTo>
                    <a:cubicBezTo>
                      <a:pt x="1054370" y="1981653"/>
                      <a:pt x="1142318" y="2069601"/>
                      <a:pt x="1250808" y="2069601"/>
                    </a:cubicBezTo>
                    <a:cubicBezTo>
                      <a:pt x="1359298" y="2069601"/>
                      <a:pt x="1447246" y="1981653"/>
                      <a:pt x="1447246" y="1873163"/>
                    </a:cubicBezTo>
                    <a:lnTo>
                      <a:pt x="1447246" y="1479332"/>
                    </a:lnTo>
                    <a:lnTo>
                      <a:pt x="1873163" y="1479332"/>
                    </a:lnTo>
                    <a:cubicBezTo>
                      <a:pt x="1981653" y="1479332"/>
                      <a:pt x="2069601" y="1391384"/>
                      <a:pt x="2069601" y="1282894"/>
                    </a:cubicBezTo>
                    <a:cubicBezTo>
                      <a:pt x="2069601" y="1174404"/>
                      <a:pt x="1981653" y="1086456"/>
                      <a:pt x="1873163" y="1086456"/>
                    </a:cubicBezTo>
                    <a:lnTo>
                      <a:pt x="1447246" y="1086456"/>
                    </a:lnTo>
                    <a:lnTo>
                      <a:pt x="1447246" y="628453"/>
                    </a:lnTo>
                    <a:cubicBezTo>
                      <a:pt x="1447246" y="519963"/>
                      <a:pt x="1359298" y="432015"/>
                      <a:pt x="1250808" y="432015"/>
                    </a:cubicBezTo>
                    <a:close/>
                    <a:moveTo>
                      <a:pt x="1250808" y="0"/>
                    </a:moveTo>
                    <a:cubicBezTo>
                      <a:pt x="1941610" y="0"/>
                      <a:pt x="2501616" y="560006"/>
                      <a:pt x="2501616" y="1250808"/>
                    </a:cubicBezTo>
                    <a:cubicBezTo>
                      <a:pt x="2501616" y="1941610"/>
                      <a:pt x="1941610" y="2501616"/>
                      <a:pt x="1250808" y="2501616"/>
                    </a:cubicBezTo>
                    <a:cubicBezTo>
                      <a:pt x="560006" y="2501616"/>
                      <a:pt x="0" y="1941610"/>
                      <a:pt x="0" y="1250808"/>
                    </a:cubicBezTo>
                    <a:cubicBezTo>
                      <a:pt x="0" y="560006"/>
                      <a:pt x="560006" y="0"/>
                      <a:pt x="1250808" y="0"/>
                    </a:cubicBezTo>
                    <a:close/>
                  </a:path>
                </a:pathLst>
              </a:custGeom>
              <a:solidFill>
                <a:srgbClr val="ED5A0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  <p:sp>
          <p:nvSpPr>
            <p:cNvPr id="13" name="任意多边形 59"/>
            <p:cNvSpPr/>
            <p:nvPr/>
          </p:nvSpPr>
          <p:spPr>
            <a:xfrm rot="5400000">
              <a:off x="4734047" y="1989262"/>
              <a:ext cx="634004" cy="692786"/>
            </a:xfrm>
            <a:custGeom>
              <a:avLst/>
              <a:gdLst>
                <a:gd name="connsiteX0" fmla="*/ 0 w 1149799"/>
                <a:gd name="connsiteY0" fmla="*/ 681503 h 1256402"/>
                <a:gd name="connsiteX1" fmla="*/ 459037 w 1149799"/>
                <a:gd name="connsiteY1" fmla="*/ 118283 h 1256402"/>
                <a:gd name="connsiteX2" fmla="*/ 510975 w 1149799"/>
                <a:gd name="connsiteY2" fmla="*/ 113048 h 1256402"/>
                <a:gd name="connsiteX3" fmla="*/ 593014 w 1149799"/>
                <a:gd name="connsiteY3" fmla="*/ 0 h 1256402"/>
                <a:gd name="connsiteX4" fmla="*/ 677913 w 1149799"/>
                <a:gd name="connsiteY4" fmla="*/ 116988 h 1256402"/>
                <a:gd name="connsiteX5" fmla="*/ 690762 w 1149799"/>
                <a:gd name="connsiteY5" fmla="*/ 118283 h 1256402"/>
                <a:gd name="connsiteX6" fmla="*/ 1149799 w 1149799"/>
                <a:gd name="connsiteY6" fmla="*/ 681503 h 1256402"/>
                <a:gd name="connsiteX7" fmla="*/ 574900 w 1149799"/>
                <a:gd name="connsiteY7" fmla="*/ 1256402 h 1256402"/>
                <a:gd name="connsiteX8" fmla="*/ 0 w 1149799"/>
                <a:gd name="connsiteY8" fmla="*/ 681503 h 125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9799" h="1256402">
                  <a:moveTo>
                    <a:pt x="0" y="681503"/>
                  </a:moveTo>
                  <a:cubicBezTo>
                    <a:pt x="0" y="403683"/>
                    <a:pt x="197065" y="171891"/>
                    <a:pt x="459037" y="118283"/>
                  </a:cubicBezTo>
                  <a:lnTo>
                    <a:pt x="510975" y="113048"/>
                  </a:lnTo>
                  <a:lnTo>
                    <a:pt x="593014" y="0"/>
                  </a:lnTo>
                  <a:lnTo>
                    <a:pt x="677913" y="116988"/>
                  </a:lnTo>
                  <a:lnTo>
                    <a:pt x="690762" y="118283"/>
                  </a:lnTo>
                  <a:cubicBezTo>
                    <a:pt x="952734" y="171891"/>
                    <a:pt x="1149799" y="403683"/>
                    <a:pt x="1149799" y="681503"/>
                  </a:cubicBezTo>
                  <a:cubicBezTo>
                    <a:pt x="1149799" y="999011"/>
                    <a:pt x="892408" y="1256402"/>
                    <a:pt x="574900" y="1256402"/>
                  </a:cubicBezTo>
                  <a:cubicBezTo>
                    <a:pt x="257391" y="1256402"/>
                    <a:pt x="0" y="999011"/>
                    <a:pt x="0" y="681503"/>
                  </a:cubicBezTo>
                  <a:close/>
                </a:path>
              </a:pathLst>
            </a:custGeom>
            <a:noFill/>
            <a:ln w="28575">
              <a:solidFill>
                <a:srgbClr val="ED5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矩形 24"/>
          <p:cNvSpPr/>
          <p:nvPr/>
        </p:nvSpPr>
        <p:spPr>
          <a:xfrm>
            <a:off x="5520341" y="2023645"/>
            <a:ext cx="2697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您的内容打在这里，或者通过复制您的文本后，在此框中选择粘贴，并选择只保留文字。选择粘贴，并选择只保留文字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704656" y="3607201"/>
            <a:ext cx="692786" cy="634004"/>
            <a:chOff x="4704656" y="3607201"/>
            <a:chExt cx="692786" cy="634004"/>
          </a:xfrm>
        </p:grpSpPr>
        <p:grpSp>
          <p:nvGrpSpPr>
            <p:cNvPr id="19" name="Group 58"/>
            <p:cNvGrpSpPr>
              <a:grpSpLocks noChangeAspect="1"/>
            </p:cNvGrpSpPr>
            <p:nvPr/>
          </p:nvGrpSpPr>
          <p:grpSpPr bwMode="auto">
            <a:xfrm>
              <a:off x="4891811" y="3768542"/>
              <a:ext cx="258862" cy="311323"/>
              <a:chOff x="4372" y="1753"/>
              <a:chExt cx="676" cy="813"/>
            </a:xfrm>
            <a:solidFill>
              <a:srgbClr val="7F7F7F"/>
            </a:solidFill>
          </p:grpSpPr>
          <p:sp>
            <p:nvSpPr>
              <p:cNvPr id="21" name="Freeform 59"/>
              <p:cNvSpPr/>
              <p:nvPr/>
            </p:nvSpPr>
            <p:spPr bwMode="auto">
              <a:xfrm>
                <a:off x="4372" y="1756"/>
                <a:ext cx="294" cy="388"/>
              </a:xfrm>
              <a:custGeom>
                <a:avLst/>
                <a:gdLst>
                  <a:gd name="T0" fmla="*/ 52 w 123"/>
                  <a:gd name="T1" fmla="*/ 6 h 163"/>
                  <a:gd name="T2" fmla="*/ 71 w 123"/>
                  <a:gd name="T3" fmla="*/ 7 h 163"/>
                  <a:gd name="T4" fmla="*/ 115 w 123"/>
                  <a:gd name="T5" fmla="*/ 59 h 163"/>
                  <a:gd name="T6" fmla="*/ 115 w 123"/>
                  <a:gd name="T7" fmla="*/ 81 h 163"/>
                  <a:gd name="T8" fmla="*/ 84 w 123"/>
                  <a:gd name="T9" fmla="*/ 83 h 163"/>
                  <a:gd name="T10" fmla="*/ 113 w 123"/>
                  <a:gd name="T11" fmla="*/ 137 h 163"/>
                  <a:gd name="T12" fmla="*/ 65 w 123"/>
                  <a:gd name="T13" fmla="*/ 163 h 163"/>
                  <a:gd name="T14" fmla="*/ 36 w 123"/>
                  <a:gd name="T15" fmla="*/ 83 h 163"/>
                  <a:gd name="T16" fmla="*/ 0 w 123"/>
                  <a:gd name="T17" fmla="*/ 70 h 163"/>
                  <a:gd name="T18" fmla="*/ 21 w 123"/>
                  <a:gd name="T19" fmla="*/ 42 h 163"/>
                  <a:gd name="T20" fmla="*/ 52 w 123"/>
                  <a:gd name="T21" fmla="*/ 6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3" h="163">
                    <a:moveTo>
                      <a:pt x="52" y="6"/>
                    </a:moveTo>
                    <a:cubicBezTo>
                      <a:pt x="56" y="0"/>
                      <a:pt x="67" y="1"/>
                      <a:pt x="71" y="7"/>
                    </a:cubicBezTo>
                    <a:cubicBezTo>
                      <a:pt x="85" y="25"/>
                      <a:pt x="100" y="42"/>
                      <a:pt x="115" y="59"/>
                    </a:cubicBezTo>
                    <a:cubicBezTo>
                      <a:pt x="121" y="65"/>
                      <a:pt x="123" y="76"/>
                      <a:pt x="115" y="81"/>
                    </a:cubicBezTo>
                    <a:cubicBezTo>
                      <a:pt x="105" y="83"/>
                      <a:pt x="95" y="82"/>
                      <a:pt x="84" y="83"/>
                    </a:cubicBezTo>
                    <a:cubicBezTo>
                      <a:pt x="81" y="105"/>
                      <a:pt x="95" y="125"/>
                      <a:pt x="113" y="137"/>
                    </a:cubicBezTo>
                    <a:cubicBezTo>
                      <a:pt x="97" y="145"/>
                      <a:pt x="82" y="156"/>
                      <a:pt x="65" y="163"/>
                    </a:cubicBezTo>
                    <a:cubicBezTo>
                      <a:pt x="46" y="141"/>
                      <a:pt x="33" y="113"/>
                      <a:pt x="36" y="83"/>
                    </a:cubicBezTo>
                    <a:cubicBezTo>
                      <a:pt x="24" y="81"/>
                      <a:pt x="1" y="88"/>
                      <a:pt x="0" y="70"/>
                    </a:cubicBezTo>
                    <a:cubicBezTo>
                      <a:pt x="4" y="59"/>
                      <a:pt x="13" y="51"/>
                      <a:pt x="21" y="42"/>
                    </a:cubicBezTo>
                    <a:cubicBezTo>
                      <a:pt x="31" y="31"/>
                      <a:pt x="41" y="18"/>
                      <a:pt x="52" y="6"/>
                    </a:cubicBezTo>
                    <a:close/>
                  </a:path>
                </a:pathLst>
              </a:custGeom>
              <a:solidFill>
                <a:srgbClr val="99CC39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2" name="Freeform 60"/>
              <p:cNvSpPr/>
              <p:nvPr/>
            </p:nvSpPr>
            <p:spPr bwMode="auto">
              <a:xfrm>
                <a:off x="4463" y="1753"/>
                <a:ext cx="585" cy="813"/>
              </a:xfrm>
              <a:custGeom>
                <a:avLst/>
                <a:gdLst>
                  <a:gd name="T0" fmla="*/ 179 w 245"/>
                  <a:gd name="T1" fmla="*/ 4 h 341"/>
                  <a:gd name="T2" fmla="*/ 201 w 245"/>
                  <a:gd name="T3" fmla="*/ 16 h 341"/>
                  <a:gd name="T4" fmla="*/ 241 w 245"/>
                  <a:gd name="T5" fmla="*/ 64 h 341"/>
                  <a:gd name="T6" fmla="*/ 240 w 245"/>
                  <a:gd name="T7" fmla="*/ 81 h 341"/>
                  <a:gd name="T8" fmla="*/ 211 w 245"/>
                  <a:gd name="T9" fmla="*/ 84 h 341"/>
                  <a:gd name="T10" fmla="*/ 172 w 245"/>
                  <a:gd name="T11" fmla="*/ 169 h 341"/>
                  <a:gd name="T12" fmla="*/ 87 w 245"/>
                  <a:gd name="T13" fmla="*/ 221 h 341"/>
                  <a:gd name="T14" fmla="*/ 53 w 245"/>
                  <a:gd name="T15" fmla="*/ 250 h 341"/>
                  <a:gd name="T16" fmla="*/ 46 w 245"/>
                  <a:gd name="T17" fmla="*/ 339 h 341"/>
                  <a:gd name="T18" fmla="*/ 1 w 245"/>
                  <a:gd name="T19" fmla="*/ 340 h 341"/>
                  <a:gd name="T20" fmla="*/ 1 w 245"/>
                  <a:gd name="T21" fmla="*/ 267 h 341"/>
                  <a:gd name="T22" fmla="*/ 12 w 245"/>
                  <a:gd name="T23" fmla="*/ 225 h 341"/>
                  <a:gd name="T24" fmla="*/ 54 w 245"/>
                  <a:gd name="T25" fmla="*/ 184 h 341"/>
                  <a:gd name="T26" fmla="*/ 107 w 245"/>
                  <a:gd name="T27" fmla="*/ 152 h 341"/>
                  <a:gd name="T28" fmla="*/ 154 w 245"/>
                  <a:gd name="T29" fmla="*/ 115 h 341"/>
                  <a:gd name="T30" fmla="*/ 159 w 245"/>
                  <a:gd name="T31" fmla="*/ 84 h 341"/>
                  <a:gd name="T32" fmla="*/ 126 w 245"/>
                  <a:gd name="T33" fmla="*/ 78 h 341"/>
                  <a:gd name="T34" fmla="*/ 138 w 245"/>
                  <a:gd name="T35" fmla="*/ 51 h 341"/>
                  <a:gd name="T36" fmla="*/ 179 w 245"/>
                  <a:gd name="T37" fmla="*/ 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5" h="341">
                    <a:moveTo>
                      <a:pt x="179" y="4"/>
                    </a:moveTo>
                    <a:cubicBezTo>
                      <a:pt x="189" y="0"/>
                      <a:pt x="195" y="10"/>
                      <a:pt x="201" y="16"/>
                    </a:cubicBezTo>
                    <a:cubicBezTo>
                      <a:pt x="214" y="32"/>
                      <a:pt x="229" y="47"/>
                      <a:pt x="241" y="64"/>
                    </a:cubicBezTo>
                    <a:cubicBezTo>
                      <a:pt x="245" y="69"/>
                      <a:pt x="244" y="77"/>
                      <a:pt x="240" y="81"/>
                    </a:cubicBezTo>
                    <a:cubicBezTo>
                      <a:pt x="231" y="85"/>
                      <a:pt x="221" y="83"/>
                      <a:pt x="211" y="84"/>
                    </a:cubicBezTo>
                    <a:cubicBezTo>
                      <a:pt x="209" y="115"/>
                      <a:pt x="199" y="149"/>
                      <a:pt x="172" y="169"/>
                    </a:cubicBezTo>
                    <a:cubicBezTo>
                      <a:pt x="145" y="187"/>
                      <a:pt x="115" y="203"/>
                      <a:pt x="87" y="221"/>
                    </a:cubicBezTo>
                    <a:cubicBezTo>
                      <a:pt x="75" y="229"/>
                      <a:pt x="59" y="235"/>
                      <a:pt x="53" y="250"/>
                    </a:cubicBezTo>
                    <a:cubicBezTo>
                      <a:pt x="42" y="278"/>
                      <a:pt x="50" y="310"/>
                      <a:pt x="46" y="339"/>
                    </a:cubicBezTo>
                    <a:cubicBezTo>
                      <a:pt x="31" y="341"/>
                      <a:pt x="16" y="341"/>
                      <a:pt x="1" y="340"/>
                    </a:cubicBezTo>
                    <a:cubicBezTo>
                      <a:pt x="0" y="316"/>
                      <a:pt x="1" y="291"/>
                      <a:pt x="1" y="267"/>
                    </a:cubicBezTo>
                    <a:cubicBezTo>
                      <a:pt x="1" y="252"/>
                      <a:pt x="3" y="237"/>
                      <a:pt x="12" y="225"/>
                    </a:cubicBezTo>
                    <a:cubicBezTo>
                      <a:pt x="25" y="210"/>
                      <a:pt x="41" y="198"/>
                      <a:pt x="54" y="184"/>
                    </a:cubicBezTo>
                    <a:cubicBezTo>
                      <a:pt x="71" y="171"/>
                      <a:pt x="90" y="164"/>
                      <a:pt x="107" y="152"/>
                    </a:cubicBezTo>
                    <a:cubicBezTo>
                      <a:pt x="123" y="140"/>
                      <a:pt x="144" y="133"/>
                      <a:pt x="154" y="115"/>
                    </a:cubicBezTo>
                    <a:cubicBezTo>
                      <a:pt x="159" y="105"/>
                      <a:pt x="163" y="94"/>
                      <a:pt x="159" y="84"/>
                    </a:cubicBezTo>
                    <a:cubicBezTo>
                      <a:pt x="148" y="82"/>
                      <a:pt x="135" y="86"/>
                      <a:pt x="126" y="78"/>
                    </a:cubicBezTo>
                    <a:cubicBezTo>
                      <a:pt x="122" y="67"/>
                      <a:pt x="132" y="59"/>
                      <a:pt x="138" y="51"/>
                    </a:cubicBezTo>
                    <a:cubicBezTo>
                      <a:pt x="152" y="36"/>
                      <a:pt x="164" y="18"/>
                      <a:pt x="179" y="4"/>
                    </a:cubicBezTo>
                    <a:close/>
                  </a:path>
                </a:pathLst>
              </a:custGeom>
              <a:solidFill>
                <a:srgbClr val="99CC39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3" name="Freeform 61"/>
              <p:cNvSpPr/>
              <p:nvPr/>
            </p:nvSpPr>
            <p:spPr bwMode="auto">
              <a:xfrm>
                <a:off x="4785" y="2230"/>
                <a:ext cx="172" cy="336"/>
              </a:xfrm>
              <a:custGeom>
                <a:avLst/>
                <a:gdLst>
                  <a:gd name="T0" fmla="*/ 0 w 72"/>
                  <a:gd name="T1" fmla="*/ 25 h 141"/>
                  <a:gd name="T2" fmla="*/ 42 w 72"/>
                  <a:gd name="T3" fmla="*/ 0 h 141"/>
                  <a:gd name="T4" fmla="*/ 71 w 72"/>
                  <a:gd name="T5" fmla="*/ 63 h 141"/>
                  <a:gd name="T6" fmla="*/ 71 w 72"/>
                  <a:gd name="T7" fmla="*/ 139 h 141"/>
                  <a:gd name="T8" fmla="*/ 23 w 72"/>
                  <a:gd name="T9" fmla="*/ 140 h 141"/>
                  <a:gd name="T10" fmla="*/ 22 w 72"/>
                  <a:gd name="T11" fmla="*/ 63 h 141"/>
                  <a:gd name="T12" fmla="*/ 0 w 72"/>
                  <a:gd name="T13" fmla="*/ 29 h 141"/>
                  <a:gd name="T14" fmla="*/ 0 w 72"/>
                  <a:gd name="T15" fmla="*/ 25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141">
                    <a:moveTo>
                      <a:pt x="0" y="25"/>
                    </a:moveTo>
                    <a:cubicBezTo>
                      <a:pt x="14" y="16"/>
                      <a:pt x="28" y="8"/>
                      <a:pt x="42" y="0"/>
                    </a:cubicBezTo>
                    <a:cubicBezTo>
                      <a:pt x="57" y="18"/>
                      <a:pt x="71" y="39"/>
                      <a:pt x="71" y="63"/>
                    </a:cubicBezTo>
                    <a:cubicBezTo>
                      <a:pt x="71" y="88"/>
                      <a:pt x="72" y="114"/>
                      <a:pt x="71" y="139"/>
                    </a:cubicBezTo>
                    <a:cubicBezTo>
                      <a:pt x="55" y="141"/>
                      <a:pt x="39" y="141"/>
                      <a:pt x="23" y="140"/>
                    </a:cubicBezTo>
                    <a:cubicBezTo>
                      <a:pt x="22" y="114"/>
                      <a:pt x="24" y="88"/>
                      <a:pt x="22" y="63"/>
                    </a:cubicBezTo>
                    <a:cubicBezTo>
                      <a:pt x="21" y="49"/>
                      <a:pt x="10" y="39"/>
                      <a:pt x="0" y="29"/>
                    </a:cubicBezTo>
                    <a:cubicBezTo>
                      <a:pt x="0" y="28"/>
                      <a:pt x="0" y="26"/>
                      <a:pt x="0" y="25"/>
                    </a:cubicBezTo>
                    <a:close/>
                  </a:path>
                </a:pathLst>
              </a:custGeom>
              <a:solidFill>
                <a:srgbClr val="99CC39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  <p:sp>
          <p:nvSpPr>
            <p:cNvPr id="20" name="任意多边形 61"/>
            <p:cNvSpPr/>
            <p:nvPr/>
          </p:nvSpPr>
          <p:spPr>
            <a:xfrm rot="5400000">
              <a:off x="4734047" y="3577810"/>
              <a:ext cx="634004" cy="692786"/>
            </a:xfrm>
            <a:custGeom>
              <a:avLst/>
              <a:gdLst>
                <a:gd name="connsiteX0" fmla="*/ 0 w 1149799"/>
                <a:gd name="connsiteY0" fmla="*/ 681503 h 1256402"/>
                <a:gd name="connsiteX1" fmla="*/ 459037 w 1149799"/>
                <a:gd name="connsiteY1" fmla="*/ 118283 h 1256402"/>
                <a:gd name="connsiteX2" fmla="*/ 510975 w 1149799"/>
                <a:gd name="connsiteY2" fmla="*/ 113048 h 1256402"/>
                <a:gd name="connsiteX3" fmla="*/ 593014 w 1149799"/>
                <a:gd name="connsiteY3" fmla="*/ 0 h 1256402"/>
                <a:gd name="connsiteX4" fmla="*/ 677913 w 1149799"/>
                <a:gd name="connsiteY4" fmla="*/ 116988 h 1256402"/>
                <a:gd name="connsiteX5" fmla="*/ 690762 w 1149799"/>
                <a:gd name="connsiteY5" fmla="*/ 118283 h 1256402"/>
                <a:gd name="connsiteX6" fmla="*/ 1149799 w 1149799"/>
                <a:gd name="connsiteY6" fmla="*/ 681503 h 1256402"/>
                <a:gd name="connsiteX7" fmla="*/ 574900 w 1149799"/>
                <a:gd name="connsiteY7" fmla="*/ 1256402 h 1256402"/>
                <a:gd name="connsiteX8" fmla="*/ 0 w 1149799"/>
                <a:gd name="connsiteY8" fmla="*/ 681503 h 125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9799" h="1256402">
                  <a:moveTo>
                    <a:pt x="0" y="681503"/>
                  </a:moveTo>
                  <a:cubicBezTo>
                    <a:pt x="0" y="403683"/>
                    <a:pt x="197065" y="171891"/>
                    <a:pt x="459037" y="118283"/>
                  </a:cubicBezTo>
                  <a:lnTo>
                    <a:pt x="510975" y="113048"/>
                  </a:lnTo>
                  <a:lnTo>
                    <a:pt x="593014" y="0"/>
                  </a:lnTo>
                  <a:lnTo>
                    <a:pt x="677913" y="116988"/>
                  </a:lnTo>
                  <a:lnTo>
                    <a:pt x="690762" y="118283"/>
                  </a:lnTo>
                  <a:cubicBezTo>
                    <a:pt x="952734" y="171891"/>
                    <a:pt x="1149799" y="403683"/>
                    <a:pt x="1149799" y="681503"/>
                  </a:cubicBezTo>
                  <a:cubicBezTo>
                    <a:pt x="1149799" y="999011"/>
                    <a:pt x="892408" y="1256402"/>
                    <a:pt x="574900" y="1256402"/>
                  </a:cubicBezTo>
                  <a:cubicBezTo>
                    <a:pt x="257391" y="1256402"/>
                    <a:pt x="0" y="999011"/>
                    <a:pt x="0" y="681503"/>
                  </a:cubicBezTo>
                  <a:close/>
                </a:path>
              </a:pathLst>
            </a:custGeom>
            <a:noFill/>
            <a:ln w="28575">
              <a:solidFill>
                <a:srgbClr val="99CC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/>
        </p:nvSpPr>
        <p:spPr>
          <a:xfrm>
            <a:off x="5520341" y="3636612"/>
            <a:ext cx="2697420" cy="63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您的内容打在这里，或者通过复制您的文本后，在此框中选择粘贴，并选择只保留文字。选择粘贴，并选择只保留文字</a:t>
            </a:r>
          </a:p>
        </p:txBody>
      </p:sp>
      <p:sp>
        <p:nvSpPr>
          <p:cNvPr id="28" name="矩形 55"/>
          <p:cNvSpPr/>
          <p:nvPr/>
        </p:nvSpPr>
        <p:spPr>
          <a:xfrm>
            <a:off x="450961" y="3531273"/>
            <a:ext cx="32640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58664" y="2610484"/>
            <a:ext cx="12820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HelveticaNeueLT Pro 67 MdCn" panose="020B0606030502030204" pitchFamily="34" charset="0"/>
              </a:rPr>
              <a:t>9,300</a:t>
            </a:r>
            <a:endParaRPr lang="zh-CN" altLang="en-US" sz="3200" dirty="0">
              <a:latin typeface="HelveticaNeueLT Pro 67 MdCn" panose="020B060603050203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562003" y="2783563"/>
            <a:ext cx="855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HelveticaNeueLT Pro 67 MdCn" panose="020B0606030502030204" pitchFamily="34" charset="0"/>
              </a:rPr>
              <a:t>Million</a:t>
            </a:r>
            <a:endParaRPr lang="zh-CN" altLang="en-US" sz="1400" dirty="0">
              <a:latin typeface="HelveticaNeueLT Pro 67 MdCn" panose="020B060603050203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520341" y="2824954"/>
            <a:ext cx="2697420" cy="63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您的内容打在这里，或者通过复制您的文本后，在此框中选择粘贴，并选择只保留文字。选择粘贴，并选择只保留文字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704656" y="2812927"/>
            <a:ext cx="692786" cy="634004"/>
            <a:chOff x="4704656" y="2812927"/>
            <a:chExt cx="692786" cy="634004"/>
          </a:xfrm>
        </p:grpSpPr>
        <p:sp>
          <p:nvSpPr>
            <p:cNvPr id="32" name="任意多边形 60"/>
            <p:cNvSpPr/>
            <p:nvPr/>
          </p:nvSpPr>
          <p:spPr>
            <a:xfrm rot="5400000">
              <a:off x="4734047" y="2783536"/>
              <a:ext cx="634004" cy="692786"/>
            </a:xfrm>
            <a:custGeom>
              <a:avLst/>
              <a:gdLst>
                <a:gd name="connsiteX0" fmla="*/ 0 w 1149799"/>
                <a:gd name="connsiteY0" fmla="*/ 681503 h 1256402"/>
                <a:gd name="connsiteX1" fmla="*/ 459037 w 1149799"/>
                <a:gd name="connsiteY1" fmla="*/ 118283 h 1256402"/>
                <a:gd name="connsiteX2" fmla="*/ 510975 w 1149799"/>
                <a:gd name="connsiteY2" fmla="*/ 113048 h 1256402"/>
                <a:gd name="connsiteX3" fmla="*/ 593014 w 1149799"/>
                <a:gd name="connsiteY3" fmla="*/ 0 h 1256402"/>
                <a:gd name="connsiteX4" fmla="*/ 677913 w 1149799"/>
                <a:gd name="connsiteY4" fmla="*/ 116988 h 1256402"/>
                <a:gd name="connsiteX5" fmla="*/ 690762 w 1149799"/>
                <a:gd name="connsiteY5" fmla="*/ 118283 h 1256402"/>
                <a:gd name="connsiteX6" fmla="*/ 1149799 w 1149799"/>
                <a:gd name="connsiteY6" fmla="*/ 681503 h 1256402"/>
                <a:gd name="connsiteX7" fmla="*/ 574900 w 1149799"/>
                <a:gd name="connsiteY7" fmla="*/ 1256402 h 1256402"/>
                <a:gd name="connsiteX8" fmla="*/ 0 w 1149799"/>
                <a:gd name="connsiteY8" fmla="*/ 681503 h 125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9799" h="1256402">
                  <a:moveTo>
                    <a:pt x="0" y="681503"/>
                  </a:moveTo>
                  <a:cubicBezTo>
                    <a:pt x="0" y="403683"/>
                    <a:pt x="197065" y="171891"/>
                    <a:pt x="459037" y="118283"/>
                  </a:cubicBezTo>
                  <a:lnTo>
                    <a:pt x="510975" y="113048"/>
                  </a:lnTo>
                  <a:lnTo>
                    <a:pt x="593014" y="0"/>
                  </a:lnTo>
                  <a:lnTo>
                    <a:pt x="677913" y="116988"/>
                  </a:lnTo>
                  <a:lnTo>
                    <a:pt x="690762" y="118283"/>
                  </a:lnTo>
                  <a:cubicBezTo>
                    <a:pt x="952734" y="171891"/>
                    <a:pt x="1149799" y="403683"/>
                    <a:pt x="1149799" y="681503"/>
                  </a:cubicBezTo>
                  <a:cubicBezTo>
                    <a:pt x="1149799" y="999011"/>
                    <a:pt x="892408" y="1256402"/>
                    <a:pt x="574900" y="1256402"/>
                  </a:cubicBezTo>
                  <a:cubicBezTo>
                    <a:pt x="257391" y="1256402"/>
                    <a:pt x="0" y="999011"/>
                    <a:pt x="0" y="681503"/>
                  </a:cubicBezTo>
                  <a:close/>
                </a:path>
              </a:pathLst>
            </a:custGeom>
            <a:solidFill>
              <a:srgbClr val="294A5A"/>
            </a:solidFill>
            <a:ln>
              <a:solidFill>
                <a:srgbClr val="294A5A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33" name="Group 44"/>
            <p:cNvGrpSpPr>
              <a:grpSpLocks noChangeAspect="1"/>
            </p:cNvGrpSpPr>
            <p:nvPr/>
          </p:nvGrpSpPr>
          <p:grpSpPr bwMode="auto">
            <a:xfrm>
              <a:off x="4870487" y="2973581"/>
              <a:ext cx="322003" cy="312696"/>
              <a:chOff x="3202" y="1607"/>
              <a:chExt cx="1730" cy="1680"/>
            </a:xfrm>
            <a:solidFill>
              <a:schemeClr val="bg1"/>
            </a:solidFill>
          </p:grpSpPr>
          <p:sp>
            <p:nvSpPr>
              <p:cNvPr id="34" name="Freeform 45"/>
              <p:cNvSpPr/>
              <p:nvPr/>
            </p:nvSpPr>
            <p:spPr bwMode="auto">
              <a:xfrm>
                <a:off x="3202" y="1607"/>
                <a:ext cx="1521" cy="1336"/>
              </a:xfrm>
              <a:custGeom>
                <a:avLst/>
                <a:gdLst>
                  <a:gd name="T0" fmla="*/ 93 w 327"/>
                  <a:gd name="T1" fmla="*/ 5 h 287"/>
                  <a:gd name="T2" fmla="*/ 123 w 327"/>
                  <a:gd name="T3" fmla="*/ 4 h 287"/>
                  <a:gd name="T4" fmla="*/ 201 w 327"/>
                  <a:gd name="T5" fmla="*/ 37 h 287"/>
                  <a:gd name="T6" fmla="*/ 224 w 327"/>
                  <a:gd name="T7" fmla="*/ 39 h 287"/>
                  <a:gd name="T8" fmla="*/ 299 w 327"/>
                  <a:gd name="T9" fmla="*/ 11 h 287"/>
                  <a:gd name="T10" fmla="*/ 320 w 327"/>
                  <a:gd name="T11" fmla="*/ 9 h 287"/>
                  <a:gd name="T12" fmla="*/ 325 w 327"/>
                  <a:gd name="T13" fmla="*/ 29 h 287"/>
                  <a:gd name="T14" fmla="*/ 325 w 327"/>
                  <a:gd name="T15" fmla="*/ 133 h 287"/>
                  <a:gd name="T16" fmla="*/ 297 w 327"/>
                  <a:gd name="T17" fmla="*/ 104 h 287"/>
                  <a:gd name="T18" fmla="*/ 296 w 327"/>
                  <a:gd name="T19" fmla="*/ 44 h 287"/>
                  <a:gd name="T20" fmla="*/ 214 w 327"/>
                  <a:gd name="T21" fmla="*/ 72 h 287"/>
                  <a:gd name="T22" fmla="*/ 109 w 327"/>
                  <a:gd name="T23" fmla="*/ 29 h 287"/>
                  <a:gd name="T24" fmla="*/ 27 w 327"/>
                  <a:gd name="T25" fmla="*/ 67 h 287"/>
                  <a:gd name="T26" fmla="*/ 27 w 327"/>
                  <a:gd name="T27" fmla="*/ 249 h 287"/>
                  <a:gd name="T28" fmla="*/ 94 w 327"/>
                  <a:gd name="T29" fmla="*/ 219 h 287"/>
                  <a:gd name="T30" fmla="*/ 105 w 327"/>
                  <a:gd name="T31" fmla="*/ 247 h 287"/>
                  <a:gd name="T32" fmla="*/ 23 w 327"/>
                  <a:gd name="T33" fmla="*/ 283 h 287"/>
                  <a:gd name="T34" fmla="*/ 2 w 327"/>
                  <a:gd name="T35" fmla="*/ 285 h 287"/>
                  <a:gd name="T36" fmla="*/ 2 w 327"/>
                  <a:gd name="T37" fmla="*/ 46 h 287"/>
                  <a:gd name="T38" fmla="*/ 93 w 327"/>
                  <a:gd name="T39" fmla="*/ 5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7" h="287">
                    <a:moveTo>
                      <a:pt x="93" y="5"/>
                    </a:moveTo>
                    <a:cubicBezTo>
                      <a:pt x="102" y="0"/>
                      <a:pt x="113" y="0"/>
                      <a:pt x="123" y="4"/>
                    </a:cubicBezTo>
                    <a:cubicBezTo>
                      <a:pt x="149" y="15"/>
                      <a:pt x="175" y="25"/>
                      <a:pt x="201" y="37"/>
                    </a:cubicBezTo>
                    <a:cubicBezTo>
                      <a:pt x="208" y="41"/>
                      <a:pt x="216" y="42"/>
                      <a:pt x="224" y="39"/>
                    </a:cubicBezTo>
                    <a:cubicBezTo>
                      <a:pt x="249" y="30"/>
                      <a:pt x="274" y="20"/>
                      <a:pt x="299" y="11"/>
                    </a:cubicBezTo>
                    <a:cubicBezTo>
                      <a:pt x="305" y="8"/>
                      <a:pt x="313" y="7"/>
                      <a:pt x="320" y="9"/>
                    </a:cubicBezTo>
                    <a:cubicBezTo>
                      <a:pt x="327" y="13"/>
                      <a:pt x="325" y="22"/>
                      <a:pt x="325" y="29"/>
                    </a:cubicBezTo>
                    <a:cubicBezTo>
                      <a:pt x="325" y="64"/>
                      <a:pt x="326" y="99"/>
                      <a:pt x="325" y="133"/>
                    </a:cubicBezTo>
                    <a:cubicBezTo>
                      <a:pt x="316" y="123"/>
                      <a:pt x="307" y="113"/>
                      <a:pt x="297" y="104"/>
                    </a:cubicBezTo>
                    <a:cubicBezTo>
                      <a:pt x="296" y="84"/>
                      <a:pt x="297" y="64"/>
                      <a:pt x="296" y="44"/>
                    </a:cubicBezTo>
                    <a:cubicBezTo>
                      <a:pt x="268" y="50"/>
                      <a:pt x="242" y="66"/>
                      <a:pt x="214" y="72"/>
                    </a:cubicBezTo>
                    <a:cubicBezTo>
                      <a:pt x="178" y="61"/>
                      <a:pt x="144" y="43"/>
                      <a:pt x="109" y="29"/>
                    </a:cubicBezTo>
                    <a:cubicBezTo>
                      <a:pt x="98" y="34"/>
                      <a:pt x="44" y="59"/>
                      <a:pt x="27" y="67"/>
                    </a:cubicBezTo>
                    <a:cubicBezTo>
                      <a:pt x="26" y="81"/>
                      <a:pt x="25" y="203"/>
                      <a:pt x="27" y="249"/>
                    </a:cubicBezTo>
                    <a:cubicBezTo>
                      <a:pt x="50" y="241"/>
                      <a:pt x="72" y="229"/>
                      <a:pt x="94" y="219"/>
                    </a:cubicBezTo>
                    <a:cubicBezTo>
                      <a:pt x="101" y="227"/>
                      <a:pt x="103" y="237"/>
                      <a:pt x="105" y="247"/>
                    </a:cubicBezTo>
                    <a:cubicBezTo>
                      <a:pt x="77" y="258"/>
                      <a:pt x="51" y="272"/>
                      <a:pt x="23" y="283"/>
                    </a:cubicBezTo>
                    <a:cubicBezTo>
                      <a:pt x="16" y="287"/>
                      <a:pt x="9" y="285"/>
                      <a:pt x="2" y="285"/>
                    </a:cubicBezTo>
                    <a:cubicBezTo>
                      <a:pt x="1" y="235"/>
                      <a:pt x="0" y="77"/>
                      <a:pt x="2" y="46"/>
                    </a:cubicBezTo>
                    <a:cubicBezTo>
                      <a:pt x="32" y="32"/>
                      <a:pt x="63" y="19"/>
                      <a:pt x="9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35" name="Freeform 46"/>
              <p:cNvSpPr>
                <a:spLocks noEditPoints="1"/>
              </p:cNvSpPr>
              <p:nvPr/>
            </p:nvSpPr>
            <p:spPr bwMode="auto">
              <a:xfrm>
                <a:off x="3700" y="2068"/>
                <a:ext cx="1232" cy="1219"/>
              </a:xfrm>
              <a:custGeom>
                <a:avLst/>
                <a:gdLst>
                  <a:gd name="T0" fmla="*/ 13 w 265"/>
                  <a:gd name="T1" fmla="*/ 118 h 262"/>
                  <a:gd name="T2" fmla="*/ 98 w 265"/>
                  <a:gd name="T3" fmla="*/ 2 h 262"/>
                  <a:gd name="T4" fmla="*/ 167 w 265"/>
                  <a:gd name="T5" fmla="*/ 21 h 262"/>
                  <a:gd name="T6" fmla="*/ 198 w 265"/>
                  <a:gd name="T7" fmla="*/ 58 h 262"/>
                  <a:gd name="T8" fmla="*/ 206 w 265"/>
                  <a:gd name="T9" fmla="*/ 110 h 262"/>
                  <a:gd name="T10" fmla="*/ 184 w 265"/>
                  <a:gd name="T11" fmla="*/ 167 h 262"/>
                  <a:gd name="T12" fmla="*/ 215 w 265"/>
                  <a:gd name="T13" fmla="*/ 181 h 262"/>
                  <a:gd name="T14" fmla="*/ 255 w 265"/>
                  <a:gd name="T15" fmla="*/ 220 h 262"/>
                  <a:gd name="T16" fmla="*/ 224 w 265"/>
                  <a:gd name="T17" fmla="*/ 252 h 262"/>
                  <a:gd name="T18" fmla="*/ 177 w 265"/>
                  <a:gd name="T19" fmla="*/ 211 h 262"/>
                  <a:gd name="T20" fmla="*/ 161 w 265"/>
                  <a:gd name="T21" fmla="*/ 183 h 262"/>
                  <a:gd name="T22" fmla="*/ 90 w 265"/>
                  <a:gd name="T23" fmla="*/ 195 h 262"/>
                  <a:gd name="T24" fmla="*/ 13 w 265"/>
                  <a:gd name="T25" fmla="*/ 118 h 262"/>
                  <a:gd name="T26" fmla="*/ 100 w 265"/>
                  <a:gd name="T27" fmla="*/ 36 h 262"/>
                  <a:gd name="T28" fmla="*/ 50 w 265"/>
                  <a:gd name="T29" fmla="*/ 74 h 262"/>
                  <a:gd name="T30" fmla="*/ 82 w 265"/>
                  <a:gd name="T31" fmla="*/ 158 h 262"/>
                  <a:gd name="T32" fmla="*/ 171 w 265"/>
                  <a:gd name="T33" fmla="*/ 115 h 262"/>
                  <a:gd name="T34" fmla="*/ 100 w 265"/>
                  <a:gd name="T35" fmla="*/ 36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5" h="262">
                    <a:moveTo>
                      <a:pt x="13" y="118"/>
                    </a:moveTo>
                    <a:cubicBezTo>
                      <a:pt x="0" y="64"/>
                      <a:pt x="44" y="7"/>
                      <a:pt x="98" y="2"/>
                    </a:cubicBezTo>
                    <a:cubicBezTo>
                      <a:pt x="120" y="0"/>
                      <a:pt x="150" y="7"/>
                      <a:pt x="167" y="21"/>
                    </a:cubicBezTo>
                    <a:cubicBezTo>
                      <a:pt x="180" y="30"/>
                      <a:pt x="190" y="44"/>
                      <a:pt x="198" y="58"/>
                    </a:cubicBezTo>
                    <a:cubicBezTo>
                      <a:pt x="205" y="72"/>
                      <a:pt x="207" y="95"/>
                      <a:pt x="206" y="110"/>
                    </a:cubicBezTo>
                    <a:cubicBezTo>
                      <a:pt x="205" y="131"/>
                      <a:pt x="192" y="148"/>
                      <a:pt x="184" y="167"/>
                    </a:cubicBezTo>
                    <a:cubicBezTo>
                      <a:pt x="195" y="170"/>
                      <a:pt x="207" y="172"/>
                      <a:pt x="215" y="181"/>
                    </a:cubicBezTo>
                    <a:cubicBezTo>
                      <a:pt x="228" y="195"/>
                      <a:pt x="246" y="204"/>
                      <a:pt x="255" y="220"/>
                    </a:cubicBezTo>
                    <a:cubicBezTo>
                      <a:pt x="265" y="239"/>
                      <a:pt x="242" y="262"/>
                      <a:pt x="224" y="252"/>
                    </a:cubicBezTo>
                    <a:cubicBezTo>
                      <a:pt x="207" y="240"/>
                      <a:pt x="192" y="225"/>
                      <a:pt x="177" y="211"/>
                    </a:cubicBezTo>
                    <a:cubicBezTo>
                      <a:pt x="168" y="204"/>
                      <a:pt x="172" y="189"/>
                      <a:pt x="161" y="183"/>
                    </a:cubicBezTo>
                    <a:cubicBezTo>
                      <a:pt x="139" y="193"/>
                      <a:pt x="114" y="202"/>
                      <a:pt x="90" y="195"/>
                    </a:cubicBezTo>
                    <a:cubicBezTo>
                      <a:pt x="51" y="188"/>
                      <a:pt x="20" y="156"/>
                      <a:pt x="13" y="118"/>
                    </a:cubicBezTo>
                    <a:close/>
                    <a:moveTo>
                      <a:pt x="100" y="36"/>
                    </a:moveTo>
                    <a:cubicBezTo>
                      <a:pt x="78" y="40"/>
                      <a:pt x="59" y="54"/>
                      <a:pt x="50" y="74"/>
                    </a:cubicBezTo>
                    <a:cubicBezTo>
                      <a:pt x="38" y="105"/>
                      <a:pt x="50" y="145"/>
                      <a:pt x="82" y="158"/>
                    </a:cubicBezTo>
                    <a:cubicBezTo>
                      <a:pt x="117" y="175"/>
                      <a:pt x="163" y="153"/>
                      <a:pt x="171" y="115"/>
                    </a:cubicBezTo>
                    <a:cubicBezTo>
                      <a:pt x="184" y="73"/>
                      <a:pt x="142" y="28"/>
                      <a:pt x="10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36" name="Freeform 47"/>
              <p:cNvSpPr/>
              <p:nvPr/>
            </p:nvSpPr>
            <p:spPr bwMode="auto">
              <a:xfrm>
                <a:off x="3951" y="2501"/>
                <a:ext cx="279" cy="297"/>
              </a:xfrm>
              <a:custGeom>
                <a:avLst/>
                <a:gdLst>
                  <a:gd name="T0" fmla="*/ 0 w 60"/>
                  <a:gd name="T1" fmla="*/ 10 h 64"/>
                  <a:gd name="T2" fmla="*/ 19 w 60"/>
                  <a:gd name="T3" fmla="*/ 1 h 64"/>
                  <a:gd name="T4" fmla="*/ 31 w 60"/>
                  <a:gd name="T5" fmla="*/ 27 h 64"/>
                  <a:gd name="T6" fmla="*/ 59 w 60"/>
                  <a:gd name="T7" fmla="*/ 42 h 64"/>
                  <a:gd name="T8" fmla="*/ 60 w 60"/>
                  <a:gd name="T9" fmla="*/ 58 h 64"/>
                  <a:gd name="T10" fmla="*/ 0 w 60"/>
                  <a:gd name="T11" fmla="*/ 1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64">
                    <a:moveTo>
                      <a:pt x="0" y="10"/>
                    </a:moveTo>
                    <a:cubicBezTo>
                      <a:pt x="1" y="0"/>
                      <a:pt x="12" y="0"/>
                      <a:pt x="19" y="1"/>
                    </a:cubicBezTo>
                    <a:cubicBezTo>
                      <a:pt x="21" y="10"/>
                      <a:pt x="24" y="20"/>
                      <a:pt x="31" y="27"/>
                    </a:cubicBezTo>
                    <a:cubicBezTo>
                      <a:pt x="38" y="35"/>
                      <a:pt x="49" y="38"/>
                      <a:pt x="59" y="42"/>
                    </a:cubicBezTo>
                    <a:cubicBezTo>
                      <a:pt x="60" y="47"/>
                      <a:pt x="60" y="52"/>
                      <a:pt x="60" y="58"/>
                    </a:cubicBezTo>
                    <a:cubicBezTo>
                      <a:pt x="31" y="64"/>
                      <a:pt x="4" y="38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</p:grpSp>
      <p:sp>
        <p:nvSpPr>
          <p:cNvPr id="41" name="矩形 40"/>
          <p:cNvSpPr/>
          <p:nvPr/>
        </p:nvSpPr>
        <p:spPr>
          <a:xfrm>
            <a:off x="513154" y="3222956"/>
            <a:ext cx="1749261" cy="276999"/>
          </a:xfrm>
          <a:prstGeom prst="rect">
            <a:avLst/>
          </a:prstGeom>
          <a:solidFill>
            <a:srgbClr val="ED5A00"/>
          </a:solidFill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rPr>
              <a:t>Click here to add text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38" name="矩形 1"/>
          <p:cNvSpPr>
            <a:spLocks noChangeArrowheads="1"/>
          </p:cNvSpPr>
          <p:nvPr/>
        </p:nvSpPr>
        <p:spPr bwMode="auto">
          <a:xfrm>
            <a:off x="755650" y="58738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协调能力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28" grpId="0"/>
      <p:bldP spid="29" grpId="0"/>
      <p:bldP spid="30" grpId="0"/>
      <p:bldP spid="26" grpId="0"/>
      <p:bldP spid="4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93283" y="1479360"/>
            <a:ext cx="1186437" cy="1589741"/>
            <a:chOff x="893283" y="1479360"/>
            <a:chExt cx="1186437" cy="1589741"/>
          </a:xfrm>
        </p:grpSpPr>
        <p:pic>
          <p:nvPicPr>
            <p:cNvPr id="8" name="Picture 4" descr="C:\Documents and Settings\Administrator\桌面\高清配图\高清图片01\18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893283" y="1479360"/>
              <a:ext cx="1186437" cy="1186436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矩形 8"/>
            <p:cNvSpPr/>
            <p:nvPr/>
          </p:nvSpPr>
          <p:spPr>
            <a:xfrm rot="18900000">
              <a:off x="1060337" y="1882665"/>
              <a:ext cx="45719" cy="1186436"/>
            </a:xfrm>
            <a:prstGeom prst="rect">
              <a:avLst/>
            </a:prstGeom>
            <a:solidFill>
              <a:srgbClr val="294A5A"/>
            </a:solidFill>
            <a:ln>
              <a:solidFill>
                <a:srgbClr val="294A5A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933511" y="1459829"/>
            <a:ext cx="1186436" cy="1589740"/>
            <a:chOff x="2933511" y="1479360"/>
            <a:chExt cx="1186436" cy="1589740"/>
          </a:xfrm>
        </p:grpSpPr>
        <p:pic>
          <p:nvPicPr>
            <p:cNvPr id="11" name="Picture 5" descr="C:\Documents and Settings\Administrator\桌面\高清配图\高清图片01\19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2933511" y="1479360"/>
              <a:ext cx="1186436" cy="118643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</p:pic>
        <p:sp>
          <p:nvSpPr>
            <p:cNvPr id="12" name="矩形 11"/>
            <p:cNvSpPr/>
            <p:nvPr/>
          </p:nvSpPr>
          <p:spPr>
            <a:xfrm rot="18900000">
              <a:off x="3100565" y="1882664"/>
              <a:ext cx="45719" cy="1186436"/>
            </a:xfrm>
            <a:prstGeom prst="rect">
              <a:avLst/>
            </a:prstGeom>
            <a:solidFill>
              <a:srgbClr val="ED5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973738" y="1479360"/>
            <a:ext cx="1186436" cy="1589740"/>
            <a:chOff x="4973738" y="1479360"/>
            <a:chExt cx="1186436" cy="1589740"/>
          </a:xfrm>
        </p:grpSpPr>
        <p:pic>
          <p:nvPicPr>
            <p:cNvPr id="14" name="Picture 6" descr="C:\Documents and Settings\Administrator\桌面\高清配图\高清图片01\22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973738" y="1479360"/>
              <a:ext cx="1186436" cy="1186436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矩形 14"/>
            <p:cNvSpPr/>
            <p:nvPr/>
          </p:nvSpPr>
          <p:spPr>
            <a:xfrm rot="18900000">
              <a:off x="5140793" y="1882664"/>
              <a:ext cx="45719" cy="1186436"/>
            </a:xfrm>
            <a:prstGeom prst="rect">
              <a:avLst/>
            </a:prstGeom>
            <a:solidFill>
              <a:srgbClr val="99CC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013963" y="1479360"/>
            <a:ext cx="1186437" cy="1589740"/>
            <a:chOff x="7013963" y="1479360"/>
            <a:chExt cx="1186437" cy="1589740"/>
          </a:xfrm>
        </p:grpSpPr>
        <p:pic>
          <p:nvPicPr>
            <p:cNvPr id="17" name="Picture 2" descr="C:\Documents and Settings\Administrator\桌面\高清配图\高清图片01\21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7013963" y="1479360"/>
              <a:ext cx="1186437" cy="1186436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矩形 17"/>
            <p:cNvSpPr/>
            <p:nvPr/>
          </p:nvSpPr>
          <p:spPr>
            <a:xfrm rot="18900000">
              <a:off x="7181018" y="1882664"/>
              <a:ext cx="45719" cy="1186436"/>
            </a:xfrm>
            <a:prstGeom prst="rect">
              <a:avLst/>
            </a:prstGeom>
            <a:solidFill>
              <a:srgbClr val="00AA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矩形 18"/>
          <p:cNvSpPr/>
          <p:nvPr/>
        </p:nvSpPr>
        <p:spPr>
          <a:xfrm rot="18900000">
            <a:off x="2288917" y="1854880"/>
            <a:ext cx="435397" cy="435397"/>
          </a:xfrm>
          <a:prstGeom prst="rect">
            <a:avLst/>
          </a:prstGeom>
          <a:noFill/>
          <a:ln w="12700">
            <a:solidFill>
              <a:srgbClr val="ED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 rot="18900000">
            <a:off x="4329144" y="1854880"/>
            <a:ext cx="435397" cy="435397"/>
          </a:xfrm>
          <a:prstGeom prst="rect">
            <a:avLst/>
          </a:prstGeom>
          <a:noFill/>
          <a:ln w="12700">
            <a:solidFill>
              <a:srgbClr val="99CC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 rot="18900000">
            <a:off x="6369371" y="1854880"/>
            <a:ext cx="435397" cy="435397"/>
          </a:xfrm>
          <a:prstGeom prst="rect">
            <a:avLst/>
          </a:prstGeom>
          <a:noFill/>
          <a:ln w="12700">
            <a:solidFill>
              <a:srgbClr val="00AA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8"/>
          <p:cNvSpPr txBox="1"/>
          <p:nvPr/>
        </p:nvSpPr>
        <p:spPr>
          <a:xfrm>
            <a:off x="635198" y="3372734"/>
            <a:ext cx="1888251" cy="815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您的内容打在这里，或者通过复制您的文本后，在此框中选择粘贴，并选择只保留文字。选择粘贴，并选择只保留文字</a:t>
            </a:r>
          </a:p>
        </p:txBody>
      </p:sp>
      <p:sp>
        <p:nvSpPr>
          <p:cNvPr id="24" name="矩形 23"/>
          <p:cNvSpPr/>
          <p:nvPr/>
        </p:nvSpPr>
        <p:spPr>
          <a:xfrm>
            <a:off x="635198" y="3049569"/>
            <a:ext cx="1802096" cy="305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1200" b="1" dirty="0">
                <a:latin typeface="Century Gothic" panose="020B0502020202020204"/>
              </a:rPr>
              <a:t>Click here to add text</a:t>
            </a:r>
          </a:p>
        </p:txBody>
      </p:sp>
      <p:sp>
        <p:nvSpPr>
          <p:cNvPr id="26" name="文本框 8"/>
          <p:cNvSpPr txBox="1"/>
          <p:nvPr/>
        </p:nvSpPr>
        <p:spPr>
          <a:xfrm>
            <a:off x="2658591" y="3372734"/>
            <a:ext cx="1888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您的内容打在这里，或者通过复制您的文本后，在此框中选择粘贴，并选择只保留文字。选择粘贴，并选择只保留文字</a:t>
            </a:r>
          </a:p>
        </p:txBody>
      </p:sp>
      <p:sp>
        <p:nvSpPr>
          <p:cNvPr id="27" name="矩形 26"/>
          <p:cNvSpPr/>
          <p:nvPr/>
        </p:nvSpPr>
        <p:spPr>
          <a:xfrm>
            <a:off x="2658591" y="3049569"/>
            <a:ext cx="1802096" cy="305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1200" b="1" dirty="0">
                <a:latin typeface="Century Gothic" panose="020B0502020202020204"/>
              </a:rPr>
              <a:t>Click here to add text</a:t>
            </a:r>
          </a:p>
        </p:txBody>
      </p:sp>
      <p:sp>
        <p:nvSpPr>
          <p:cNvPr id="29" name="文本框 8"/>
          <p:cNvSpPr txBox="1"/>
          <p:nvPr/>
        </p:nvSpPr>
        <p:spPr>
          <a:xfrm>
            <a:off x="4702940" y="3372734"/>
            <a:ext cx="1888251" cy="815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您的内容打在这里，或者通过复制您的文本后，在此框中选择粘贴，并选择只保留文字。选择粘贴，并选择只保留文字</a:t>
            </a:r>
          </a:p>
        </p:txBody>
      </p:sp>
      <p:sp>
        <p:nvSpPr>
          <p:cNvPr id="30" name="矩形 29"/>
          <p:cNvSpPr/>
          <p:nvPr/>
        </p:nvSpPr>
        <p:spPr>
          <a:xfrm>
            <a:off x="4702940" y="3049569"/>
            <a:ext cx="1802096" cy="305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1200" b="1" dirty="0">
                <a:latin typeface="Century Gothic" panose="020B0502020202020204"/>
              </a:rPr>
              <a:t>Click here to add text</a:t>
            </a:r>
          </a:p>
        </p:txBody>
      </p:sp>
      <p:sp>
        <p:nvSpPr>
          <p:cNvPr id="32" name="文本框 8"/>
          <p:cNvSpPr txBox="1"/>
          <p:nvPr/>
        </p:nvSpPr>
        <p:spPr>
          <a:xfrm>
            <a:off x="6747288" y="3372734"/>
            <a:ext cx="1888251" cy="815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您的内容打在这里，或者通过复制您的文本后，在此框中选择粘贴，并选择只保留文字。选择粘贴，并选择只保留文字</a:t>
            </a:r>
          </a:p>
        </p:txBody>
      </p:sp>
      <p:sp>
        <p:nvSpPr>
          <p:cNvPr id="33" name="矩形 32"/>
          <p:cNvSpPr/>
          <p:nvPr/>
        </p:nvSpPr>
        <p:spPr>
          <a:xfrm>
            <a:off x="6747288" y="3049569"/>
            <a:ext cx="1802096" cy="305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1200" b="1" dirty="0">
                <a:latin typeface="Century Gothic" panose="020B0502020202020204"/>
              </a:rPr>
              <a:t>Click here to add text</a:t>
            </a:r>
          </a:p>
        </p:txBody>
      </p:sp>
      <p:sp>
        <p:nvSpPr>
          <p:cNvPr id="28" name="矩形 1"/>
          <p:cNvSpPr>
            <a:spLocks noChangeArrowheads="1"/>
          </p:cNvSpPr>
          <p:nvPr/>
        </p:nvSpPr>
        <p:spPr bwMode="auto">
          <a:xfrm>
            <a:off x="755650" y="58738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创新技能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/>
      <p:bldP spid="24" grpId="0"/>
      <p:bldP spid="26" grpId="0"/>
      <p:bldP spid="27" grpId="0"/>
      <p:bldP spid="29" grpId="0"/>
      <p:bldP spid="30" grpId="0"/>
      <p:bldP spid="32" grpId="0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58"/>
          <p:cNvSpPr txBox="1"/>
          <p:nvPr/>
        </p:nvSpPr>
        <p:spPr>
          <a:xfrm>
            <a:off x="869128" y="3902725"/>
            <a:ext cx="774892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59"/>
          <p:cNvSpPr txBox="1"/>
          <p:nvPr/>
        </p:nvSpPr>
        <p:spPr>
          <a:xfrm>
            <a:off x="1789999" y="3902725"/>
            <a:ext cx="774892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60"/>
          <p:cNvSpPr txBox="1"/>
          <p:nvPr/>
        </p:nvSpPr>
        <p:spPr>
          <a:xfrm>
            <a:off x="2710870" y="3902725"/>
            <a:ext cx="774892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61"/>
          <p:cNvSpPr txBox="1"/>
          <p:nvPr/>
        </p:nvSpPr>
        <p:spPr>
          <a:xfrm>
            <a:off x="3631742" y="3902725"/>
            <a:ext cx="774892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144892" y="1608094"/>
            <a:ext cx="526817" cy="541126"/>
            <a:chOff x="5144892" y="1608094"/>
            <a:chExt cx="526817" cy="541126"/>
          </a:xfrm>
        </p:grpSpPr>
        <p:sp>
          <p:nvSpPr>
            <p:cNvPr id="21" name="椭圆 20"/>
            <p:cNvSpPr>
              <a:spLocks noChangeAspect="1"/>
            </p:cNvSpPr>
            <p:nvPr/>
          </p:nvSpPr>
          <p:spPr>
            <a:xfrm>
              <a:off x="5144892" y="1608094"/>
              <a:ext cx="526817" cy="541126"/>
            </a:xfrm>
            <a:prstGeom prst="ellipse">
              <a:avLst/>
            </a:prstGeom>
            <a:solidFill>
              <a:srgbClr val="294A5A"/>
            </a:solidFill>
            <a:ln>
              <a:solidFill>
                <a:srgbClr val="294A5A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22" name="图片 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300" y="1759977"/>
              <a:ext cx="270000" cy="194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组合 22"/>
          <p:cNvGrpSpPr/>
          <p:nvPr/>
        </p:nvGrpSpPr>
        <p:grpSpPr>
          <a:xfrm>
            <a:off x="5135043" y="2305297"/>
            <a:ext cx="526817" cy="541126"/>
            <a:chOff x="5135043" y="2305297"/>
            <a:chExt cx="526817" cy="541126"/>
          </a:xfrm>
        </p:grpSpPr>
        <p:sp>
          <p:nvSpPr>
            <p:cNvPr id="24" name="椭圆 23"/>
            <p:cNvSpPr>
              <a:spLocks noChangeAspect="1"/>
            </p:cNvSpPr>
            <p:nvPr/>
          </p:nvSpPr>
          <p:spPr>
            <a:xfrm>
              <a:off x="5135043" y="2305297"/>
              <a:ext cx="526817" cy="541126"/>
            </a:xfrm>
            <a:prstGeom prst="ellipse">
              <a:avLst/>
            </a:prstGeom>
            <a:solidFill>
              <a:srgbClr val="ED5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5" name="图片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300" y="2433227"/>
              <a:ext cx="270000" cy="26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图片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300" y="3202697"/>
            <a:ext cx="270000" cy="19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组合 26"/>
          <p:cNvGrpSpPr/>
          <p:nvPr/>
        </p:nvGrpSpPr>
        <p:grpSpPr>
          <a:xfrm>
            <a:off x="5144892" y="3741142"/>
            <a:ext cx="526817" cy="541126"/>
            <a:chOff x="5144892" y="3741142"/>
            <a:chExt cx="526817" cy="541126"/>
          </a:xfrm>
        </p:grpSpPr>
        <p:sp>
          <p:nvSpPr>
            <p:cNvPr id="28" name="椭圆 27"/>
            <p:cNvSpPr>
              <a:spLocks noChangeAspect="1"/>
            </p:cNvSpPr>
            <p:nvPr/>
          </p:nvSpPr>
          <p:spPr>
            <a:xfrm>
              <a:off x="5144892" y="3741142"/>
              <a:ext cx="526817" cy="541126"/>
            </a:xfrm>
            <a:prstGeom prst="ellipse">
              <a:avLst/>
            </a:prstGeom>
            <a:solidFill>
              <a:srgbClr val="99CC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9" name="图片 1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3451" y="3876704"/>
              <a:ext cx="270000" cy="27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文本框 1"/>
          <p:cNvSpPr txBox="1"/>
          <p:nvPr/>
        </p:nvSpPr>
        <p:spPr>
          <a:xfrm>
            <a:off x="5821418" y="1615060"/>
            <a:ext cx="2442473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此框中选择粘贴，并选择只保留文字。此框中选择粘贴，并选择只保留文字。</a:t>
            </a:r>
          </a:p>
        </p:txBody>
      </p:sp>
      <p:sp>
        <p:nvSpPr>
          <p:cNvPr id="31" name="文本框 83"/>
          <p:cNvSpPr txBox="1"/>
          <p:nvPr/>
        </p:nvSpPr>
        <p:spPr>
          <a:xfrm>
            <a:off x="5827491" y="2333625"/>
            <a:ext cx="2436401" cy="42293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此框中选择粘贴，并选择只保留文字。此框中选择粘贴，并选择只保留文字。</a:t>
            </a:r>
          </a:p>
        </p:txBody>
      </p:sp>
      <p:sp>
        <p:nvSpPr>
          <p:cNvPr id="32" name="文本框 84"/>
          <p:cNvSpPr txBox="1"/>
          <p:nvPr/>
        </p:nvSpPr>
        <p:spPr>
          <a:xfrm>
            <a:off x="5821217" y="3065450"/>
            <a:ext cx="2442674" cy="42293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此框中选择粘贴，并选择只保留文字。此框中选择粘贴，并选择只保留文字。</a:t>
            </a:r>
          </a:p>
        </p:txBody>
      </p:sp>
      <p:sp>
        <p:nvSpPr>
          <p:cNvPr id="33" name="文本框 85"/>
          <p:cNvSpPr txBox="1"/>
          <p:nvPr/>
        </p:nvSpPr>
        <p:spPr>
          <a:xfrm>
            <a:off x="5821217" y="3769330"/>
            <a:ext cx="2442675" cy="42293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此框中选择粘贴，并选择只保留文字。此框中选择粘贴，并选择只保留文字。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5144892" y="3038455"/>
            <a:ext cx="526817" cy="541126"/>
            <a:chOff x="5144892" y="3038455"/>
            <a:chExt cx="526817" cy="541126"/>
          </a:xfrm>
        </p:grpSpPr>
        <p:sp>
          <p:nvSpPr>
            <p:cNvPr id="35" name="椭圆 34"/>
            <p:cNvSpPr>
              <a:spLocks noChangeAspect="1"/>
            </p:cNvSpPr>
            <p:nvPr/>
          </p:nvSpPr>
          <p:spPr>
            <a:xfrm>
              <a:off x="5144892" y="3038455"/>
              <a:ext cx="526817" cy="541126"/>
            </a:xfrm>
            <a:prstGeom prst="ellipse">
              <a:avLst/>
            </a:prstGeom>
            <a:solidFill>
              <a:srgbClr val="00AA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6" name="图片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3451" y="3202697"/>
              <a:ext cx="270000" cy="194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" name="组合 36"/>
          <p:cNvGrpSpPr/>
          <p:nvPr/>
        </p:nvGrpSpPr>
        <p:grpSpPr>
          <a:xfrm>
            <a:off x="1077404" y="1759610"/>
            <a:ext cx="358341" cy="2072016"/>
            <a:chOff x="1054779" y="1759610"/>
            <a:chExt cx="358341" cy="2072016"/>
          </a:xfrm>
        </p:grpSpPr>
        <p:sp>
          <p:nvSpPr>
            <p:cNvPr id="38" name="椭圆 37"/>
            <p:cNvSpPr>
              <a:spLocks noChangeAspect="1"/>
            </p:cNvSpPr>
            <p:nvPr/>
          </p:nvSpPr>
          <p:spPr>
            <a:xfrm>
              <a:off x="1054779" y="1759610"/>
              <a:ext cx="355845" cy="36551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椭圆 38"/>
            <p:cNvSpPr>
              <a:spLocks noChangeAspect="1"/>
            </p:cNvSpPr>
            <p:nvPr/>
          </p:nvSpPr>
          <p:spPr>
            <a:xfrm>
              <a:off x="1057275" y="2188123"/>
              <a:ext cx="355845" cy="36551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椭圆 39"/>
            <p:cNvSpPr>
              <a:spLocks noChangeAspect="1"/>
            </p:cNvSpPr>
            <p:nvPr/>
          </p:nvSpPr>
          <p:spPr>
            <a:xfrm>
              <a:off x="1057275" y="2614120"/>
              <a:ext cx="355845" cy="36551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椭圆 40"/>
            <p:cNvSpPr>
              <a:spLocks noChangeAspect="1"/>
            </p:cNvSpPr>
            <p:nvPr/>
          </p:nvSpPr>
          <p:spPr>
            <a:xfrm>
              <a:off x="1057275" y="3040118"/>
              <a:ext cx="355845" cy="365511"/>
            </a:xfrm>
            <a:prstGeom prst="ellipse">
              <a:avLst/>
            </a:prstGeom>
            <a:solidFill>
              <a:srgbClr val="294A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椭圆 41"/>
            <p:cNvSpPr>
              <a:spLocks noChangeAspect="1"/>
            </p:cNvSpPr>
            <p:nvPr/>
          </p:nvSpPr>
          <p:spPr>
            <a:xfrm>
              <a:off x="1057275" y="3466115"/>
              <a:ext cx="355845" cy="365511"/>
            </a:xfrm>
            <a:prstGeom prst="ellipse">
              <a:avLst/>
            </a:prstGeom>
            <a:solidFill>
              <a:srgbClr val="294A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000355" y="1762125"/>
            <a:ext cx="355845" cy="2069501"/>
            <a:chOff x="2009775" y="1762125"/>
            <a:chExt cx="355845" cy="2069501"/>
          </a:xfrm>
        </p:grpSpPr>
        <p:sp>
          <p:nvSpPr>
            <p:cNvPr id="44" name="椭圆 43"/>
            <p:cNvSpPr>
              <a:spLocks noChangeAspect="1"/>
            </p:cNvSpPr>
            <p:nvPr/>
          </p:nvSpPr>
          <p:spPr>
            <a:xfrm>
              <a:off x="2009775" y="1762125"/>
              <a:ext cx="355845" cy="36551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椭圆 44"/>
            <p:cNvSpPr>
              <a:spLocks noChangeAspect="1"/>
            </p:cNvSpPr>
            <p:nvPr/>
          </p:nvSpPr>
          <p:spPr>
            <a:xfrm>
              <a:off x="2009775" y="2188123"/>
              <a:ext cx="355845" cy="36551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椭圆 45"/>
            <p:cNvSpPr>
              <a:spLocks noChangeAspect="1"/>
            </p:cNvSpPr>
            <p:nvPr/>
          </p:nvSpPr>
          <p:spPr>
            <a:xfrm>
              <a:off x="2009775" y="2614120"/>
              <a:ext cx="355845" cy="365511"/>
            </a:xfrm>
            <a:prstGeom prst="ellipse">
              <a:avLst/>
            </a:prstGeom>
            <a:solidFill>
              <a:srgbClr val="ED5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>
              <a:spLocks noChangeAspect="1"/>
            </p:cNvSpPr>
            <p:nvPr/>
          </p:nvSpPr>
          <p:spPr>
            <a:xfrm>
              <a:off x="2009775" y="3040118"/>
              <a:ext cx="355845" cy="365511"/>
            </a:xfrm>
            <a:prstGeom prst="ellipse">
              <a:avLst/>
            </a:prstGeom>
            <a:solidFill>
              <a:srgbClr val="ED5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>
              <a:spLocks noChangeAspect="1"/>
            </p:cNvSpPr>
            <p:nvPr/>
          </p:nvSpPr>
          <p:spPr>
            <a:xfrm>
              <a:off x="2009775" y="3466115"/>
              <a:ext cx="355845" cy="365511"/>
            </a:xfrm>
            <a:prstGeom prst="ellipse">
              <a:avLst/>
            </a:prstGeom>
            <a:solidFill>
              <a:srgbClr val="ED5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920810" y="1762125"/>
            <a:ext cx="355845" cy="2069501"/>
            <a:chOff x="2962275" y="1762125"/>
            <a:chExt cx="355845" cy="2069501"/>
          </a:xfrm>
        </p:grpSpPr>
        <p:sp>
          <p:nvSpPr>
            <p:cNvPr id="50" name="椭圆 49"/>
            <p:cNvSpPr>
              <a:spLocks noChangeAspect="1"/>
            </p:cNvSpPr>
            <p:nvPr/>
          </p:nvSpPr>
          <p:spPr>
            <a:xfrm>
              <a:off x="2962275" y="1762125"/>
              <a:ext cx="355845" cy="36551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椭圆 50"/>
            <p:cNvSpPr>
              <a:spLocks noChangeAspect="1"/>
            </p:cNvSpPr>
            <p:nvPr/>
          </p:nvSpPr>
          <p:spPr>
            <a:xfrm>
              <a:off x="2962275" y="2188123"/>
              <a:ext cx="355845" cy="36551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椭圆 51"/>
            <p:cNvSpPr>
              <a:spLocks noChangeAspect="1"/>
            </p:cNvSpPr>
            <p:nvPr/>
          </p:nvSpPr>
          <p:spPr>
            <a:xfrm>
              <a:off x="2962275" y="2614120"/>
              <a:ext cx="355845" cy="36551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椭圆 52"/>
            <p:cNvSpPr>
              <a:spLocks noChangeAspect="1"/>
            </p:cNvSpPr>
            <p:nvPr/>
          </p:nvSpPr>
          <p:spPr>
            <a:xfrm>
              <a:off x="2962275" y="3040118"/>
              <a:ext cx="355845" cy="36551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椭圆 53"/>
            <p:cNvSpPr>
              <a:spLocks noChangeAspect="1"/>
            </p:cNvSpPr>
            <p:nvPr/>
          </p:nvSpPr>
          <p:spPr>
            <a:xfrm>
              <a:off x="2962275" y="3466115"/>
              <a:ext cx="355845" cy="365511"/>
            </a:xfrm>
            <a:prstGeom prst="ellipse">
              <a:avLst/>
            </a:prstGeom>
            <a:solidFill>
              <a:srgbClr val="00AA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841266" y="1762125"/>
            <a:ext cx="355845" cy="2069501"/>
            <a:chOff x="3914775" y="1762125"/>
            <a:chExt cx="355845" cy="2069501"/>
          </a:xfrm>
        </p:grpSpPr>
        <p:sp>
          <p:nvSpPr>
            <p:cNvPr id="56" name="椭圆 55"/>
            <p:cNvSpPr>
              <a:spLocks noChangeAspect="1"/>
            </p:cNvSpPr>
            <p:nvPr/>
          </p:nvSpPr>
          <p:spPr>
            <a:xfrm>
              <a:off x="3914775" y="1762125"/>
              <a:ext cx="355845" cy="36551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椭圆 56"/>
            <p:cNvSpPr>
              <a:spLocks noChangeAspect="1"/>
            </p:cNvSpPr>
            <p:nvPr/>
          </p:nvSpPr>
          <p:spPr>
            <a:xfrm>
              <a:off x="3914775" y="2188123"/>
              <a:ext cx="355845" cy="365511"/>
            </a:xfrm>
            <a:prstGeom prst="ellipse">
              <a:avLst/>
            </a:prstGeom>
            <a:solidFill>
              <a:srgbClr val="99CC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椭圆 57"/>
            <p:cNvSpPr>
              <a:spLocks noChangeAspect="1"/>
            </p:cNvSpPr>
            <p:nvPr/>
          </p:nvSpPr>
          <p:spPr>
            <a:xfrm>
              <a:off x="3914775" y="2614120"/>
              <a:ext cx="355845" cy="365511"/>
            </a:xfrm>
            <a:prstGeom prst="ellipse">
              <a:avLst/>
            </a:prstGeom>
            <a:solidFill>
              <a:srgbClr val="99CC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椭圆 58"/>
            <p:cNvSpPr>
              <a:spLocks noChangeAspect="1"/>
            </p:cNvSpPr>
            <p:nvPr/>
          </p:nvSpPr>
          <p:spPr>
            <a:xfrm>
              <a:off x="3914775" y="3040118"/>
              <a:ext cx="355845" cy="365511"/>
            </a:xfrm>
            <a:prstGeom prst="ellipse">
              <a:avLst/>
            </a:prstGeom>
            <a:solidFill>
              <a:srgbClr val="99CC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椭圆 59"/>
            <p:cNvSpPr>
              <a:spLocks noChangeAspect="1"/>
            </p:cNvSpPr>
            <p:nvPr/>
          </p:nvSpPr>
          <p:spPr>
            <a:xfrm>
              <a:off x="3914775" y="3466115"/>
              <a:ext cx="355845" cy="365511"/>
            </a:xfrm>
            <a:prstGeom prst="ellipse">
              <a:avLst/>
            </a:prstGeom>
            <a:solidFill>
              <a:srgbClr val="99CC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1" name="矩形 1"/>
          <p:cNvSpPr>
            <a:spLocks noChangeArrowheads="1"/>
          </p:cNvSpPr>
          <p:nvPr/>
        </p:nvSpPr>
        <p:spPr bwMode="auto">
          <a:xfrm>
            <a:off x="755650" y="58738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创新技能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30" grpId="0"/>
      <p:bldP spid="31" grpId="0"/>
      <p:bldP spid="32" grpId="0"/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1071562" y="1357313"/>
            <a:ext cx="2698778" cy="3104641"/>
            <a:chOff x="1071562" y="1357313"/>
            <a:chExt cx="2698778" cy="3104641"/>
          </a:xfrm>
        </p:grpSpPr>
        <p:sp>
          <p:nvSpPr>
            <p:cNvPr id="2" name="矩形 1"/>
            <p:cNvSpPr/>
            <p:nvPr/>
          </p:nvSpPr>
          <p:spPr>
            <a:xfrm>
              <a:off x="1114425" y="1357313"/>
              <a:ext cx="1627369" cy="261610"/>
            </a:xfrm>
            <a:prstGeom prst="rect">
              <a:avLst/>
            </a:prstGeom>
            <a:solidFill>
              <a:srgbClr val="ED5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itchFamily="2" charset="-122"/>
                </a:rPr>
                <a:t>Click here to add text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071562" y="1704666"/>
              <a:ext cx="2698778" cy="605934"/>
            </a:xfrm>
            <a:prstGeom prst="rect">
              <a:avLst/>
            </a:prstGeom>
          </p:spPr>
          <p:txBody>
            <a:bodyPr wrap="square" lIns="51428" tIns="25717" rIns="51428" bIns="25717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您的内容打在这里，或者通过复制您的文本后，在此框中选择粘贴，并选择只保留文字。选择粘贴，并选择只保留文字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1114425" y="2440812"/>
              <a:ext cx="1627369" cy="261610"/>
            </a:xfrm>
            <a:prstGeom prst="rect">
              <a:avLst/>
            </a:prstGeom>
            <a:solidFill>
              <a:srgbClr val="99C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itchFamily="2" charset="-122"/>
                </a:rPr>
                <a:t>Click here to add text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071562" y="2788165"/>
              <a:ext cx="2698778" cy="590289"/>
            </a:xfrm>
            <a:prstGeom prst="rect">
              <a:avLst/>
            </a:prstGeom>
          </p:spPr>
          <p:txBody>
            <a:bodyPr wrap="square" lIns="51428" tIns="25717" rIns="51428" bIns="25717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您的内容打在这里，或者通过复制您的文本后，在此框中选择粘贴，并选择只保留文字。选择粘贴，并选择只保留文字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1114425" y="3524312"/>
              <a:ext cx="1627369" cy="261610"/>
            </a:xfrm>
            <a:prstGeom prst="rect">
              <a:avLst/>
            </a:prstGeom>
            <a:solidFill>
              <a:srgbClr val="294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itchFamily="2" charset="-122"/>
                </a:rPr>
                <a:t>Click here to add text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071562" y="3871665"/>
              <a:ext cx="2698778" cy="590289"/>
            </a:xfrm>
            <a:prstGeom prst="rect">
              <a:avLst/>
            </a:prstGeom>
          </p:spPr>
          <p:txBody>
            <a:bodyPr wrap="square" lIns="51428" tIns="25717" rIns="51428" bIns="25717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您的内容打在这里，或者通过复制您的文本后，在此框中选择粘贴，并选择只保留文字。选择粘贴，并选择只保留文字</a:t>
              </a:r>
            </a:p>
          </p:txBody>
        </p:sp>
      </p:grpSp>
      <p:pic>
        <p:nvPicPr>
          <p:cNvPr id="8" name="图片 7" descr="woman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045" y="1332003"/>
            <a:ext cx="956516" cy="956516"/>
          </a:xfrm>
          <a:prstGeom prst="rect">
            <a:avLst/>
          </a:prstGeom>
        </p:spPr>
      </p:pic>
      <p:pic>
        <p:nvPicPr>
          <p:cNvPr id="9" name="图片 8" descr="man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272" y="2248304"/>
            <a:ext cx="956517" cy="956516"/>
          </a:xfrm>
          <a:prstGeom prst="rect">
            <a:avLst/>
          </a:prstGeom>
        </p:spPr>
      </p:pic>
      <p:pic>
        <p:nvPicPr>
          <p:cNvPr id="10" name="图片 9" descr="man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971" y="1332003"/>
            <a:ext cx="956516" cy="956516"/>
          </a:xfrm>
          <a:prstGeom prst="rect">
            <a:avLst/>
          </a:prstGeom>
        </p:spPr>
      </p:pic>
      <p:pic>
        <p:nvPicPr>
          <p:cNvPr id="11" name="图片 10" descr="man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990" y="2242789"/>
            <a:ext cx="967545" cy="96754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0980" y="3215257"/>
            <a:ext cx="970941" cy="970941"/>
          </a:xfrm>
          <a:custGeom>
            <a:avLst/>
            <a:gdLst>
              <a:gd name="connsiteX0" fmla="*/ 774000 w 1548000"/>
              <a:gd name="connsiteY0" fmla="*/ 0 h 1548000"/>
              <a:gd name="connsiteX1" fmla="*/ 1548000 w 1548000"/>
              <a:gd name="connsiteY1" fmla="*/ 774000 h 1548000"/>
              <a:gd name="connsiteX2" fmla="*/ 774000 w 1548000"/>
              <a:gd name="connsiteY2" fmla="*/ 1548000 h 1548000"/>
              <a:gd name="connsiteX3" fmla="*/ 0 w 1548000"/>
              <a:gd name="connsiteY3" fmla="*/ 774000 h 1548000"/>
              <a:gd name="connsiteX4" fmla="*/ 774000 w 1548000"/>
              <a:gd name="connsiteY4" fmla="*/ 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000" h="1548000">
                <a:moveTo>
                  <a:pt x="774000" y="0"/>
                </a:moveTo>
                <a:cubicBezTo>
                  <a:pt x="1201468" y="0"/>
                  <a:pt x="1548000" y="346532"/>
                  <a:pt x="1548000" y="774000"/>
                </a:cubicBezTo>
                <a:cubicBezTo>
                  <a:pt x="1548000" y="1201468"/>
                  <a:pt x="1201468" y="1548000"/>
                  <a:pt x="774000" y="1548000"/>
                </a:cubicBezTo>
                <a:cubicBezTo>
                  <a:pt x="346532" y="1548000"/>
                  <a:pt x="0" y="1201468"/>
                  <a:pt x="0" y="774000"/>
                </a:cubicBezTo>
                <a:cubicBezTo>
                  <a:pt x="0" y="346532"/>
                  <a:pt x="346532" y="0"/>
                  <a:pt x="774000" y="0"/>
                </a:cubicBez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31071" y="3215257"/>
            <a:ext cx="970941" cy="970941"/>
          </a:xfrm>
          <a:custGeom>
            <a:avLst/>
            <a:gdLst>
              <a:gd name="connsiteX0" fmla="*/ 774000 w 1548000"/>
              <a:gd name="connsiteY0" fmla="*/ 0 h 1548000"/>
              <a:gd name="connsiteX1" fmla="*/ 1548000 w 1548000"/>
              <a:gd name="connsiteY1" fmla="*/ 774000 h 1548000"/>
              <a:gd name="connsiteX2" fmla="*/ 774000 w 1548000"/>
              <a:gd name="connsiteY2" fmla="*/ 1548000 h 1548000"/>
              <a:gd name="connsiteX3" fmla="*/ 0 w 1548000"/>
              <a:gd name="connsiteY3" fmla="*/ 774000 h 1548000"/>
              <a:gd name="connsiteX4" fmla="*/ 774000 w 1548000"/>
              <a:gd name="connsiteY4" fmla="*/ 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000" h="1548000">
                <a:moveTo>
                  <a:pt x="774000" y="0"/>
                </a:moveTo>
                <a:cubicBezTo>
                  <a:pt x="1201468" y="0"/>
                  <a:pt x="1548000" y="346532"/>
                  <a:pt x="1548000" y="774000"/>
                </a:cubicBezTo>
                <a:cubicBezTo>
                  <a:pt x="1548000" y="1201468"/>
                  <a:pt x="1201468" y="1548000"/>
                  <a:pt x="774000" y="1548000"/>
                </a:cubicBezTo>
                <a:cubicBezTo>
                  <a:pt x="346532" y="1548000"/>
                  <a:pt x="0" y="1201468"/>
                  <a:pt x="0" y="774000"/>
                </a:cubicBezTo>
                <a:cubicBezTo>
                  <a:pt x="0" y="346532"/>
                  <a:pt x="346532" y="0"/>
                  <a:pt x="774000" y="0"/>
                </a:cubicBezTo>
                <a:close/>
              </a:path>
            </a:pathLst>
          </a:custGeom>
        </p:spPr>
      </p:pic>
      <p:grpSp>
        <p:nvGrpSpPr>
          <p:cNvPr id="33" name="组合 32"/>
          <p:cNvGrpSpPr/>
          <p:nvPr/>
        </p:nvGrpSpPr>
        <p:grpSpPr>
          <a:xfrm>
            <a:off x="5330008" y="1332003"/>
            <a:ext cx="956516" cy="956516"/>
            <a:chOff x="5330008" y="1332003"/>
            <a:chExt cx="956516" cy="956516"/>
          </a:xfrm>
        </p:grpSpPr>
        <p:sp>
          <p:nvSpPr>
            <p:cNvPr id="12" name="椭圆 11"/>
            <p:cNvSpPr/>
            <p:nvPr/>
          </p:nvSpPr>
          <p:spPr>
            <a:xfrm>
              <a:off x="5330008" y="1332003"/>
              <a:ext cx="956516" cy="956516"/>
            </a:xfrm>
            <a:prstGeom prst="ellipse">
              <a:avLst/>
            </a:prstGeom>
            <a:solidFill>
              <a:srgbClr val="ED5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124"/>
            <p:cNvSpPr>
              <a:spLocks noEditPoints="1"/>
            </p:cNvSpPr>
            <p:nvPr/>
          </p:nvSpPr>
          <p:spPr bwMode="auto">
            <a:xfrm>
              <a:off x="5653910" y="1453158"/>
              <a:ext cx="308712" cy="379809"/>
            </a:xfrm>
            <a:custGeom>
              <a:avLst/>
              <a:gdLst/>
              <a:ahLst/>
              <a:cxnLst>
                <a:cxn ang="0">
                  <a:pos x="318" y="292"/>
                </a:cxn>
                <a:cxn ang="0">
                  <a:pos x="288" y="262"/>
                </a:cxn>
                <a:cxn ang="0">
                  <a:pos x="248" y="244"/>
                </a:cxn>
                <a:cxn ang="0">
                  <a:pos x="220" y="346"/>
                </a:cxn>
                <a:cxn ang="0">
                  <a:pos x="214" y="358"/>
                </a:cxn>
                <a:cxn ang="0">
                  <a:pos x="202" y="362"/>
                </a:cxn>
                <a:cxn ang="0">
                  <a:pos x="196" y="362"/>
                </a:cxn>
                <a:cxn ang="0">
                  <a:pos x="186" y="352"/>
                </a:cxn>
                <a:cxn ang="0">
                  <a:pos x="186" y="266"/>
                </a:cxn>
                <a:cxn ang="0">
                  <a:pos x="184" y="258"/>
                </a:cxn>
                <a:cxn ang="0">
                  <a:pos x="172" y="246"/>
                </a:cxn>
                <a:cxn ang="0">
                  <a:pos x="164" y="244"/>
                </a:cxn>
                <a:cxn ang="0">
                  <a:pos x="150" y="250"/>
                </a:cxn>
                <a:cxn ang="0">
                  <a:pos x="144" y="266"/>
                </a:cxn>
                <a:cxn ang="0">
                  <a:pos x="144" y="346"/>
                </a:cxn>
                <a:cxn ang="0">
                  <a:pos x="138" y="358"/>
                </a:cxn>
                <a:cxn ang="0">
                  <a:pos x="126" y="362"/>
                </a:cxn>
                <a:cxn ang="0">
                  <a:pos x="120" y="362"/>
                </a:cxn>
                <a:cxn ang="0">
                  <a:pos x="110" y="352"/>
                </a:cxn>
                <a:cxn ang="0">
                  <a:pos x="80" y="244"/>
                </a:cxn>
                <a:cxn ang="0">
                  <a:pos x="60" y="252"/>
                </a:cxn>
                <a:cxn ang="0">
                  <a:pos x="24" y="276"/>
                </a:cxn>
                <a:cxn ang="0">
                  <a:pos x="10" y="292"/>
                </a:cxn>
                <a:cxn ang="0">
                  <a:pos x="2" y="310"/>
                </a:cxn>
                <a:cxn ang="0">
                  <a:pos x="0" y="330"/>
                </a:cxn>
                <a:cxn ang="0">
                  <a:pos x="0" y="354"/>
                </a:cxn>
                <a:cxn ang="0">
                  <a:pos x="0" y="372"/>
                </a:cxn>
                <a:cxn ang="0">
                  <a:pos x="2" y="384"/>
                </a:cxn>
                <a:cxn ang="0">
                  <a:pos x="10" y="396"/>
                </a:cxn>
                <a:cxn ang="0">
                  <a:pos x="20" y="402"/>
                </a:cxn>
                <a:cxn ang="0">
                  <a:pos x="34" y="406"/>
                </a:cxn>
                <a:cxn ang="0">
                  <a:pos x="296" y="406"/>
                </a:cxn>
                <a:cxn ang="0">
                  <a:pos x="308" y="402"/>
                </a:cxn>
                <a:cxn ang="0">
                  <a:pos x="320" y="396"/>
                </a:cxn>
                <a:cxn ang="0">
                  <a:pos x="326" y="384"/>
                </a:cxn>
                <a:cxn ang="0">
                  <a:pos x="330" y="372"/>
                </a:cxn>
                <a:cxn ang="0">
                  <a:pos x="330" y="338"/>
                </a:cxn>
                <a:cxn ang="0">
                  <a:pos x="330" y="330"/>
                </a:cxn>
                <a:cxn ang="0">
                  <a:pos x="326" y="310"/>
                </a:cxn>
                <a:cxn ang="0">
                  <a:pos x="318" y="292"/>
                </a:cxn>
                <a:cxn ang="0">
                  <a:pos x="76" y="88"/>
                </a:cxn>
                <a:cxn ang="0">
                  <a:pos x="78" y="108"/>
                </a:cxn>
                <a:cxn ang="0">
                  <a:pos x="88" y="148"/>
                </a:cxn>
                <a:cxn ang="0">
                  <a:pos x="110" y="186"/>
                </a:cxn>
                <a:cxn ang="0">
                  <a:pos x="126" y="198"/>
                </a:cxn>
                <a:cxn ang="0">
                  <a:pos x="144" y="208"/>
                </a:cxn>
                <a:cxn ang="0">
                  <a:pos x="164" y="210"/>
                </a:cxn>
                <a:cxn ang="0">
                  <a:pos x="174" y="210"/>
                </a:cxn>
                <a:cxn ang="0">
                  <a:pos x="194" y="204"/>
                </a:cxn>
                <a:cxn ang="0">
                  <a:pos x="210" y="192"/>
                </a:cxn>
                <a:cxn ang="0">
                  <a:pos x="230" y="168"/>
                </a:cxn>
                <a:cxn ang="0">
                  <a:pos x="248" y="128"/>
                </a:cxn>
                <a:cxn ang="0">
                  <a:pos x="254" y="88"/>
                </a:cxn>
                <a:cxn ang="0">
                  <a:pos x="252" y="70"/>
                </a:cxn>
                <a:cxn ang="0">
                  <a:pos x="238" y="38"/>
                </a:cxn>
                <a:cxn ang="0">
                  <a:pos x="214" y="14"/>
                </a:cxn>
                <a:cxn ang="0">
                  <a:pos x="182" y="0"/>
                </a:cxn>
                <a:cxn ang="0">
                  <a:pos x="164" y="0"/>
                </a:cxn>
                <a:cxn ang="0">
                  <a:pos x="130" y="6"/>
                </a:cxn>
                <a:cxn ang="0">
                  <a:pos x="102" y="26"/>
                </a:cxn>
                <a:cxn ang="0">
                  <a:pos x="82" y="54"/>
                </a:cxn>
                <a:cxn ang="0">
                  <a:pos x="76" y="88"/>
                </a:cxn>
              </a:cxnLst>
              <a:rect l="0" t="0" r="r" b="b"/>
              <a:pathLst>
                <a:path w="330" h="406">
                  <a:moveTo>
                    <a:pt x="318" y="292"/>
                  </a:moveTo>
                  <a:lnTo>
                    <a:pt x="318" y="292"/>
                  </a:lnTo>
                  <a:lnTo>
                    <a:pt x="304" y="276"/>
                  </a:lnTo>
                  <a:lnTo>
                    <a:pt x="288" y="262"/>
                  </a:lnTo>
                  <a:lnTo>
                    <a:pt x="270" y="252"/>
                  </a:lnTo>
                  <a:lnTo>
                    <a:pt x="248" y="244"/>
                  </a:lnTo>
                  <a:lnTo>
                    <a:pt x="220" y="346"/>
                  </a:lnTo>
                  <a:lnTo>
                    <a:pt x="220" y="346"/>
                  </a:lnTo>
                  <a:lnTo>
                    <a:pt x="218" y="352"/>
                  </a:lnTo>
                  <a:lnTo>
                    <a:pt x="214" y="358"/>
                  </a:lnTo>
                  <a:lnTo>
                    <a:pt x="210" y="362"/>
                  </a:lnTo>
                  <a:lnTo>
                    <a:pt x="202" y="362"/>
                  </a:lnTo>
                  <a:lnTo>
                    <a:pt x="202" y="362"/>
                  </a:lnTo>
                  <a:lnTo>
                    <a:pt x="196" y="362"/>
                  </a:lnTo>
                  <a:lnTo>
                    <a:pt x="190" y="358"/>
                  </a:lnTo>
                  <a:lnTo>
                    <a:pt x="186" y="352"/>
                  </a:lnTo>
                  <a:lnTo>
                    <a:pt x="186" y="346"/>
                  </a:lnTo>
                  <a:lnTo>
                    <a:pt x="186" y="266"/>
                  </a:lnTo>
                  <a:lnTo>
                    <a:pt x="186" y="266"/>
                  </a:lnTo>
                  <a:lnTo>
                    <a:pt x="184" y="258"/>
                  </a:lnTo>
                  <a:lnTo>
                    <a:pt x="180" y="250"/>
                  </a:lnTo>
                  <a:lnTo>
                    <a:pt x="172" y="246"/>
                  </a:lnTo>
                  <a:lnTo>
                    <a:pt x="164" y="244"/>
                  </a:lnTo>
                  <a:lnTo>
                    <a:pt x="164" y="244"/>
                  </a:lnTo>
                  <a:lnTo>
                    <a:pt x="156" y="246"/>
                  </a:lnTo>
                  <a:lnTo>
                    <a:pt x="150" y="250"/>
                  </a:lnTo>
                  <a:lnTo>
                    <a:pt x="144" y="258"/>
                  </a:lnTo>
                  <a:lnTo>
                    <a:pt x="144" y="266"/>
                  </a:lnTo>
                  <a:lnTo>
                    <a:pt x="144" y="346"/>
                  </a:lnTo>
                  <a:lnTo>
                    <a:pt x="144" y="346"/>
                  </a:lnTo>
                  <a:lnTo>
                    <a:pt x="142" y="352"/>
                  </a:lnTo>
                  <a:lnTo>
                    <a:pt x="138" y="358"/>
                  </a:lnTo>
                  <a:lnTo>
                    <a:pt x="132" y="362"/>
                  </a:lnTo>
                  <a:lnTo>
                    <a:pt x="126" y="362"/>
                  </a:lnTo>
                  <a:lnTo>
                    <a:pt x="126" y="362"/>
                  </a:lnTo>
                  <a:lnTo>
                    <a:pt x="120" y="362"/>
                  </a:lnTo>
                  <a:lnTo>
                    <a:pt x="114" y="358"/>
                  </a:lnTo>
                  <a:lnTo>
                    <a:pt x="110" y="352"/>
                  </a:lnTo>
                  <a:lnTo>
                    <a:pt x="110" y="346"/>
                  </a:lnTo>
                  <a:lnTo>
                    <a:pt x="80" y="244"/>
                  </a:lnTo>
                  <a:lnTo>
                    <a:pt x="80" y="244"/>
                  </a:lnTo>
                  <a:lnTo>
                    <a:pt x="60" y="252"/>
                  </a:lnTo>
                  <a:lnTo>
                    <a:pt x="40" y="262"/>
                  </a:lnTo>
                  <a:lnTo>
                    <a:pt x="24" y="276"/>
                  </a:lnTo>
                  <a:lnTo>
                    <a:pt x="10" y="292"/>
                  </a:lnTo>
                  <a:lnTo>
                    <a:pt x="10" y="292"/>
                  </a:lnTo>
                  <a:lnTo>
                    <a:pt x="6" y="300"/>
                  </a:lnTo>
                  <a:lnTo>
                    <a:pt x="2" y="31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0" y="338"/>
                  </a:lnTo>
                  <a:lnTo>
                    <a:pt x="0" y="354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378"/>
                  </a:lnTo>
                  <a:lnTo>
                    <a:pt x="2" y="384"/>
                  </a:lnTo>
                  <a:lnTo>
                    <a:pt x="6" y="390"/>
                  </a:lnTo>
                  <a:lnTo>
                    <a:pt x="10" y="396"/>
                  </a:lnTo>
                  <a:lnTo>
                    <a:pt x="14" y="400"/>
                  </a:lnTo>
                  <a:lnTo>
                    <a:pt x="20" y="402"/>
                  </a:lnTo>
                  <a:lnTo>
                    <a:pt x="26" y="404"/>
                  </a:lnTo>
                  <a:lnTo>
                    <a:pt x="34" y="406"/>
                  </a:lnTo>
                  <a:lnTo>
                    <a:pt x="296" y="406"/>
                  </a:lnTo>
                  <a:lnTo>
                    <a:pt x="296" y="406"/>
                  </a:lnTo>
                  <a:lnTo>
                    <a:pt x="302" y="404"/>
                  </a:lnTo>
                  <a:lnTo>
                    <a:pt x="308" y="402"/>
                  </a:lnTo>
                  <a:lnTo>
                    <a:pt x="314" y="400"/>
                  </a:lnTo>
                  <a:lnTo>
                    <a:pt x="320" y="396"/>
                  </a:lnTo>
                  <a:lnTo>
                    <a:pt x="324" y="390"/>
                  </a:lnTo>
                  <a:lnTo>
                    <a:pt x="326" y="384"/>
                  </a:lnTo>
                  <a:lnTo>
                    <a:pt x="328" y="378"/>
                  </a:lnTo>
                  <a:lnTo>
                    <a:pt x="330" y="372"/>
                  </a:lnTo>
                  <a:lnTo>
                    <a:pt x="330" y="354"/>
                  </a:lnTo>
                  <a:lnTo>
                    <a:pt x="330" y="338"/>
                  </a:lnTo>
                  <a:lnTo>
                    <a:pt x="330" y="338"/>
                  </a:lnTo>
                  <a:lnTo>
                    <a:pt x="330" y="330"/>
                  </a:lnTo>
                  <a:lnTo>
                    <a:pt x="330" y="330"/>
                  </a:lnTo>
                  <a:lnTo>
                    <a:pt x="326" y="310"/>
                  </a:lnTo>
                  <a:lnTo>
                    <a:pt x="324" y="300"/>
                  </a:lnTo>
                  <a:lnTo>
                    <a:pt x="318" y="292"/>
                  </a:lnTo>
                  <a:lnTo>
                    <a:pt x="318" y="292"/>
                  </a:lnTo>
                  <a:close/>
                  <a:moveTo>
                    <a:pt x="76" y="88"/>
                  </a:moveTo>
                  <a:lnTo>
                    <a:pt x="76" y="88"/>
                  </a:lnTo>
                  <a:lnTo>
                    <a:pt x="78" y="108"/>
                  </a:lnTo>
                  <a:lnTo>
                    <a:pt x="82" y="128"/>
                  </a:lnTo>
                  <a:lnTo>
                    <a:pt x="88" y="148"/>
                  </a:lnTo>
                  <a:lnTo>
                    <a:pt x="98" y="168"/>
                  </a:lnTo>
                  <a:lnTo>
                    <a:pt x="110" y="186"/>
                  </a:lnTo>
                  <a:lnTo>
                    <a:pt x="118" y="192"/>
                  </a:lnTo>
                  <a:lnTo>
                    <a:pt x="126" y="198"/>
                  </a:lnTo>
                  <a:lnTo>
                    <a:pt x="134" y="204"/>
                  </a:lnTo>
                  <a:lnTo>
                    <a:pt x="144" y="208"/>
                  </a:lnTo>
                  <a:lnTo>
                    <a:pt x="154" y="210"/>
                  </a:lnTo>
                  <a:lnTo>
                    <a:pt x="164" y="210"/>
                  </a:lnTo>
                  <a:lnTo>
                    <a:pt x="164" y="210"/>
                  </a:lnTo>
                  <a:lnTo>
                    <a:pt x="174" y="210"/>
                  </a:lnTo>
                  <a:lnTo>
                    <a:pt x="184" y="208"/>
                  </a:lnTo>
                  <a:lnTo>
                    <a:pt x="194" y="204"/>
                  </a:lnTo>
                  <a:lnTo>
                    <a:pt x="202" y="198"/>
                  </a:lnTo>
                  <a:lnTo>
                    <a:pt x="210" y="192"/>
                  </a:lnTo>
                  <a:lnTo>
                    <a:pt x="218" y="186"/>
                  </a:lnTo>
                  <a:lnTo>
                    <a:pt x="230" y="168"/>
                  </a:lnTo>
                  <a:lnTo>
                    <a:pt x="240" y="148"/>
                  </a:lnTo>
                  <a:lnTo>
                    <a:pt x="248" y="128"/>
                  </a:lnTo>
                  <a:lnTo>
                    <a:pt x="252" y="108"/>
                  </a:lnTo>
                  <a:lnTo>
                    <a:pt x="254" y="88"/>
                  </a:lnTo>
                  <a:lnTo>
                    <a:pt x="254" y="88"/>
                  </a:lnTo>
                  <a:lnTo>
                    <a:pt x="252" y="70"/>
                  </a:lnTo>
                  <a:lnTo>
                    <a:pt x="246" y="54"/>
                  </a:lnTo>
                  <a:lnTo>
                    <a:pt x="238" y="38"/>
                  </a:lnTo>
                  <a:lnTo>
                    <a:pt x="228" y="26"/>
                  </a:lnTo>
                  <a:lnTo>
                    <a:pt x="214" y="14"/>
                  </a:lnTo>
                  <a:lnTo>
                    <a:pt x="200" y="6"/>
                  </a:lnTo>
                  <a:lnTo>
                    <a:pt x="182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6" y="0"/>
                  </a:lnTo>
                  <a:lnTo>
                    <a:pt x="130" y="6"/>
                  </a:lnTo>
                  <a:lnTo>
                    <a:pt x="114" y="14"/>
                  </a:lnTo>
                  <a:lnTo>
                    <a:pt x="102" y="26"/>
                  </a:lnTo>
                  <a:lnTo>
                    <a:pt x="90" y="38"/>
                  </a:lnTo>
                  <a:lnTo>
                    <a:pt x="82" y="54"/>
                  </a:lnTo>
                  <a:lnTo>
                    <a:pt x="78" y="70"/>
                  </a:lnTo>
                  <a:lnTo>
                    <a:pt x="76" y="88"/>
                  </a:lnTo>
                  <a:lnTo>
                    <a:pt x="76" y="8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20" name="文本框 25"/>
            <p:cNvSpPr txBox="1"/>
            <p:nvPr/>
          </p:nvSpPr>
          <p:spPr>
            <a:xfrm>
              <a:off x="5532297" y="1864518"/>
              <a:ext cx="616745" cy="20774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367934" y="1357313"/>
            <a:ext cx="956516" cy="956516"/>
            <a:chOff x="7367934" y="1357313"/>
            <a:chExt cx="956516" cy="956516"/>
          </a:xfrm>
        </p:grpSpPr>
        <p:sp>
          <p:nvSpPr>
            <p:cNvPr id="13" name="椭圆 12"/>
            <p:cNvSpPr/>
            <p:nvPr/>
          </p:nvSpPr>
          <p:spPr>
            <a:xfrm>
              <a:off x="7367934" y="1357313"/>
              <a:ext cx="956516" cy="956516"/>
            </a:xfrm>
            <a:prstGeom prst="ellipse">
              <a:avLst/>
            </a:prstGeom>
            <a:solidFill>
              <a:srgbClr val="99CC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124"/>
            <p:cNvSpPr>
              <a:spLocks noEditPoints="1"/>
            </p:cNvSpPr>
            <p:nvPr/>
          </p:nvSpPr>
          <p:spPr bwMode="auto">
            <a:xfrm>
              <a:off x="7692343" y="1453158"/>
              <a:ext cx="308712" cy="379809"/>
            </a:xfrm>
            <a:custGeom>
              <a:avLst/>
              <a:gdLst/>
              <a:ahLst/>
              <a:cxnLst>
                <a:cxn ang="0">
                  <a:pos x="318" y="292"/>
                </a:cxn>
                <a:cxn ang="0">
                  <a:pos x="288" y="262"/>
                </a:cxn>
                <a:cxn ang="0">
                  <a:pos x="248" y="244"/>
                </a:cxn>
                <a:cxn ang="0">
                  <a:pos x="220" y="346"/>
                </a:cxn>
                <a:cxn ang="0">
                  <a:pos x="214" y="358"/>
                </a:cxn>
                <a:cxn ang="0">
                  <a:pos x="202" y="362"/>
                </a:cxn>
                <a:cxn ang="0">
                  <a:pos x="196" y="362"/>
                </a:cxn>
                <a:cxn ang="0">
                  <a:pos x="186" y="352"/>
                </a:cxn>
                <a:cxn ang="0">
                  <a:pos x="186" y="266"/>
                </a:cxn>
                <a:cxn ang="0">
                  <a:pos x="184" y="258"/>
                </a:cxn>
                <a:cxn ang="0">
                  <a:pos x="172" y="246"/>
                </a:cxn>
                <a:cxn ang="0">
                  <a:pos x="164" y="244"/>
                </a:cxn>
                <a:cxn ang="0">
                  <a:pos x="150" y="250"/>
                </a:cxn>
                <a:cxn ang="0">
                  <a:pos x="144" y="266"/>
                </a:cxn>
                <a:cxn ang="0">
                  <a:pos x="144" y="346"/>
                </a:cxn>
                <a:cxn ang="0">
                  <a:pos x="138" y="358"/>
                </a:cxn>
                <a:cxn ang="0">
                  <a:pos x="126" y="362"/>
                </a:cxn>
                <a:cxn ang="0">
                  <a:pos x="120" y="362"/>
                </a:cxn>
                <a:cxn ang="0">
                  <a:pos x="110" y="352"/>
                </a:cxn>
                <a:cxn ang="0">
                  <a:pos x="80" y="244"/>
                </a:cxn>
                <a:cxn ang="0">
                  <a:pos x="60" y="252"/>
                </a:cxn>
                <a:cxn ang="0">
                  <a:pos x="24" y="276"/>
                </a:cxn>
                <a:cxn ang="0">
                  <a:pos x="10" y="292"/>
                </a:cxn>
                <a:cxn ang="0">
                  <a:pos x="2" y="310"/>
                </a:cxn>
                <a:cxn ang="0">
                  <a:pos x="0" y="330"/>
                </a:cxn>
                <a:cxn ang="0">
                  <a:pos x="0" y="354"/>
                </a:cxn>
                <a:cxn ang="0">
                  <a:pos x="0" y="372"/>
                </a:cxn>
                <a:cxn ang="0">
                  <a:pos x="2" y="384"/>
                </a:cxn>
                <a:cxn ang="0">
                  <a:pos x="10" y="396"/>
                </a:cxn>
                <a:cxn ang="0">
                  <a:pos x="20" y="402"/>
                </a:cxn>
                <a:cxn ang="0">
                  <a:pos x="34" y="406"/>
                </a:cxn>
                <a:cxn ang="0">
                  <a:pos x="296" y="406"/>
                </a:cxn>
                <a:cxn ang="0">
                  <a:pos x="308" y="402"/>
                </a:cxn>
                <a:cxn ang="0">
                  <a:pos x="320" y="396"/>
                </a:cxn>
                <a:cxn ang="0">
                  <a:pos x="326" y="384"/>
                </a:cxn>
                <a:cxn ang="0">
                  <a:pos x="330" y="372"/>
                </a:cxn>
                <a:cxn ang="0">
                  <a:pos x="330" y="338"/>
                </a:cxn>
                <a:cxn ang="0">
                  <a:pos x="330" y="330"/>
                </a:cxn>
                <a:cxn ang="0">
                  <a:pos x="326" y="310"/>
                </a:cxn>
                <a:cxn ang="0">
                  <a:pos x="318" y="292"/>
                </a:cxn>
                <a:cxn ang="0">
                  <a:pos x="76" y="88"/>
                </a:cxn>
                <a:cxn ang="0">
                  <a:pos x="78" y="108"/>
                </a:cxn>
                <a:cxn ang="0">
                  <a:pos x="88" y="148"/>
                </a:cxn>
                <a:cxn ang="0">
                  <a:pos x="110" y="186"/>
                </a:cxn>
                <a:cxn ang="0">
                  <a:pos x="126" y="198"/>
                </a:cxn>
                <a:cxn ang="0">
                  <a:pos x="144" y="208"/>
                </a:cxn>
                <a:cxn ang="0">
                  <a:pos x="164" y="210"/>
                </a:cxn>
                <a:cxn ang="0">
                  <a:pos x="174" y="210"/>
                </a:cxn>
                <a:cxn ang="0">
                  <a:pos x="194" y="204"/>
                </a:cxn>
                <a:cxn ang="0">
                  <a:pos x="210" y="192"/>
                </a:cxn>
                <a:cxn ang="0">
                  <a:pos x="230" y="168"/>
                </a:cxn>
                <a:cxn ang="0">
                  <a:pos x="248" y="128"/>
                </a:cxn>
                <a:cxn ang="0">
                  <a:pos x="254" y="88"/>
                </a:cxn>
                <a:cxn ang="0">
                  <a:pos x="252" y="70"/>
                </a:cxn>
                <a:cxn ang="0">
                  <a:pos x="238" y="38"/>
                </a:cxn>
                <a:cxn ang="0">
                  <a:pos x="214" y="14"/>
                </a:cxn>
                <a:cxn ang="0">
                  <a:pos x="182" y="0"/>
                </a:cxn>
                <a:cxn ang="0">
                  <a:pos x="164" y="0"/>
                </a:cxn>
                <a:cxn ang="0">
                  <a:pos x="130" y="6"/>
                </a:cxn>
                <a:cxn ang="0">
                  <a:pos x="102" y="26"/>
                </a:cxn>
                <a:cxn ang="0">
                  <a:pos x="82" y="54"/>
                </a:cxn>
                <a:cxn ang="0">
                  <a:pos x="76" y="88"/>
                </a:cxn>
              </a:cxnLst>
              <a:rect l="0" t="0" r="r" b="b"/>
              <a:pathLst>
                <a:path w="330" h="406">
                  <a:moveTo>
                    <a:pt x="318" y="292"/>
                  </a:moveTo>
                  <a:lnTo>
                    <a:pt x="318" y="292"/>
                  </a:lnTo>
                  <a:lnTo>
                    <a:pt x="304" y="276"/>
                  </a:lnTo>
                  <a:lnTo>
                    <a:pt x="288" y="262"/>
                  </a:lnTo>
                  <a:lnTo>
                    <a:pt x="270" y="252"/>
                  </a:lnTo>
                  <a:lnTo>
                    <a:pt x="248" y="244"/>
                  </a:lnTo>
                  <a:lnTo>
                    <a:pt x="220" y="346"/>
                  </a:lnTo>
                  <a:lnTo>
                    <a:pt x="220" y="346"/>
                  </a:lnTo>
                  <a:lnTo>
                    <a:pt x="218" y="352"/>
                  </a:lnTo>
                  <a:lnTo>
                    <a:pt x="214" y="358"/>
                  </a:lnTo>
                  <a:lnTo>
                    <a:pt x="210" y="362"/>
                  </a:lnTo>
                  <a:lnTo>
                    <a:pt x="202" y="362"/>
                  </a:lnTo>
                  <a:lnTo>
                    <a:pt x="202" y="362"/>
                  </a:lnTo>
                  <a:lnTo>
                    <a:pt x="196" y="362"/>
                  </a:lnTo>
                  <a:lnTo>
                    <a:pt x="190" y="358"/>
                  </a:lnTo>
                  <a:lnTo>
                    <a:pt x="186" y="352"/>
                  </a:lnTo>
                  <a:lnTo>
                    <a:pt x="186" y="346"/>
                  </a:lnTo>
                  <a:lnTo>
                    <a:pt x="186" y="266"/>
                  </a:lnTo>
                  <a:lnTo>
                    <a:pt x="186" y="266"/>
                  </a:lnTo>
                  <a:lnTo>
                    <a:pt x="184" y="258"/>
                  </a:lnTo>
                  <a:lnTo>
                    <a:pt x="180" y="250"/>
                  </a:lnTo>
                  <a:lnTo>
                    <a:pt x="172" y="246"/>
                  </a:lnTo>
                  <a:lnTo>
                    <a:pt x="164" y="244"/>
                  </a:lnTo>
                  <a:lnTo>
                    <a:pt x="164" y="244"/>
                  </a:lnTo>
                  <a:lnTo>
                    <a:pt x="156" y="246"/>
                  </a:lnTo>
                  <a:lnTo>
                    <a:pt x="150" y="250"/>
                  </a:lnTo>
                  <a:lnTo>
                    <a:pt x="144" y="258"/>
                  </a:lnTo>
                  <a:lnTo>
                    <a:pt x="144" y="266"/>
                  </a:lnTo>
                  <a:lnTo>
                    <a:pt x="144" y="346"/>
                  </a:lnTo>
                  <a:lnTo>
                    <a:pt x="144" y="346"/>
                  </a:lnTo>
                  <a:lnTo>
                    <a:pt x="142" y="352"/>
                  </a:lnTo>
                  <a:lnTo>
                    <a:pt x="138" y="358"/>
                  </a:lnTo>
                  <a:lnTo>
                    <a:pt x="132" y="362"/>
                  </a:lnTo>
                  <a:lnTo>
                    <a:pt x="126" y="362"/>
                  </a:lnTo>
                  <a:lnTo>
                    <a:pt x="126" y="362"/>
                  </a:lnTo>
                  <a:lnTo>
                    <a:pt x="120" y="362"/>
                  </a:lnTo>
                  <a:lnTo>
                    <a:pt x="114" y="358"/>
                  </a:lnTo>
                  <a:lnTo>
                    <a:pt x="110" y="352"/>
                  </a:lnTo>
                  <a:lnTo>
                    <a:pt x="110" y="346"/>
                  </a:lnTo>
                  <a:lnTo>
                    <a:pt x="80" y="244"/>
                  </a:lnTo>
                  <a:lnTo>
                    <a:pt x="80" y="244"/>
                  </a:lnTo>
                  <a:lnTo>
                    <a:pt x="60" y="252"/>
                  </a:lnTo>
                  <a:lnTo>
                    <a:pt x="40" y="262"/>
                  </a:lnTo>
                  <a:lnTo>
                    <a:pt x="24" y="276"/>
                  </a:lnTo>
                  <a:lnTo>
                    <a:pt x="10" y="292"/>
                  </a:lnTo>
                  <a:lnTo>
                    <a:pt x="10" y="292"/>
                  </a:lnTo>
                  <a:lnTo>
                    <a:pt x="6" y="300"/>
                  </a:lnTo>
                  <a:lnTo>
                    <a:pt x="2" y="31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0" y="338"/>
                  </a:lnTo>
                  <a:lnTo>
                    <a:pt x="0" y="354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378"/>
                  </a:lnTo>
                  <a:lnTo>
                    <a:pt x="2" y="384"/>
                  </a:lnTo>
                  <a:lnTo>
                    <a:pt x="6" y="390"/>
                  </a:lnTo>
                  <a:lnTo>
                    <a:pt x="10" y="396"/>
                  </a:lnTo>
                  <a:lnTo>
                    <a:pt x="14" y="400"/>
                  </a:lnTo>
                  <a:lnTo>
                    <a:pt x="20" y="402"/>
                  </a:lnTo>
                  <a:lnTo>
                    <a:pt x="26" y="404"/>
                  </a:lnTo>
                  <a:lnTo>
                    <a:pt x="34" y="406"/>
                  </a:lnTo>
                  <a:lnTo>
                    <a:pt x="296" y="406"/>
                  </a:lnTo>
                  <a:lnTo>
                    <a:pt x="296" y="406"/>
                  </a:lnTo>
                  <a:lnTo>
                    <a:pt x="302" y="404"/>
                  </a:lnTo>
                  <a:lnTo>
                    <a:pt x="308" y="402"/>
                  </a:lnTo>
                  <a:lnTo>
                    <a:pt x="314" y="400"/>
                  </a:lnTo>
                  <a:lnTo>
                    <a:pt x="320" y="396"/>
                  </a:lnTo>
                  <a:lnTo>
                    <a:pt x="324" y="390"/>
                  </a:lnTo>
                  <a:lnTo>
                    <a:pt x="326" y="384"/>
                  </a:lnTo>
                  <a:lnTo>
                    <a:pt x="328" y="378"/>
                  </a:lnTo>
                  <a:lnTo>
                    <a:pt x="330" y="372"/>
                  </a:lnTo>
                  <a:lnTo>
                    <a:pt x="330" y="354"/>
                  </a:lnTo>
                  <a:lnTo>
                    <a:pt x="330" y="338"/>
                  </a:lnTo>
                  <a:lnTo>
                    <a:pt x="330" y="338"/>
                  </a:lnTo>
                  <a:lnTo>
                    <a:pt x="330" y="330"/>
                  </a:lnTo>
                  <a:lnTo>
                    <a:pt x="330" y="330"/>
                  </a:lnTo>
                  <a:lnTo>
                    <a:pt x="326" y="310"/>
                  </a:lnTo>
                  <a:lnTo>
                    <a:pt x="324" y="300"/>
                  </a:lnTo>
                  <a:lnTo>
                    <a:pt x="318" y="292"/>
                  </a:lnTo>
                  <a:lnTo>
                    <a:pt x="318" y="292"/>
                  </a:lnTo>
                  <a:close/>
                  <a:moveTo>
                    <a:pt x="76" y="88"/>
                  </a:moveTo>
                  <a:lnTo>
                    <a:pt x="76" y="88"/>
                  </a:lnTo>
                  <a:lnTo>
                    <a:pt x="78" y="108"/>
                  </a:lnTo>
                  <a:lnTo>
                    <a:pt x="82" y="128"/>
                  </a:lnTo>
                  <a:lnTo>
                    <a:pt x="88" y="148"/>
                  </a:lnTo>
                  <a:lnTo>
                    <a:pt x="98" y="168"/>
                  </a:lnTo>
                  <a:lnTo>
                    <a:pt x="110" y="186"/>
                  </a:lnTo>
                  <a:lnTo>
                    <a:pt x="118" y="192"/>
                  </a:lnTo>
                  <a:lnTo>
                    <a:pt x="126" y="198"/>
                  </a:lnTo>
                  <a:lnTo>
                    <a:pt x="134" y="204"/>
                  </a:lnTo>
                  <a:lnTo>
                    <a:pt x="144" y="208"/>
                  </a:lnTo>
                  <a:lnTo>
                    <a:pt x="154" y="210"/>
                  </a:lnTo>
                  <a:lnTo>
                    <a:pt x="164" y="210"/>
                  </a:lnTo>
                  <a:lnTo>
                    <a:pt x="164" y="210"/>
                  </a:lnTo>
                  <a:lnTo>
                    <a:pt x="174" y="210"/>
                  </a:lnTo>
                  <a:lnTo>
                    <a:pt x="184" y="208"/>
                  </a:lnTo>
                  <a:lnTo>
                    <a:pt x="194" y="204"/>
                  </a:lnTo>
                  <a:lnTo>
                    <a:pt x="202" y="198"/>
                  </a:lnTo>
                  <a:lnTo>
                    <a:pt x="210" y="192"/>
                  </a:lnTo>
                  <a:lnTo>
                    <a:pt x="218" y="186"/>
                  </a:lnTo>
                  <a:lnTo>
                    <a:pt x="230" y="168"/>
                  </a:lnTo>
                  <a:lnTo>
                    <a:pt x="240" y="148"/>
                  </a:lnTo>
                  <a:lnTo>
                    <a:pt x="248" y="128"/>
                  </a:lnTo>
                  <a:lnTo>
                    <a:pt x="252" y="108"/>
                  </a:lnTo>
                  <a:lnTo>
                    <a:pt x="254" y="88"/>
                  </a:lnTo>
                  <a:lnTo>
                    <a:pt x="254" y="88"/>
                  </a:lnTo>
                  <a:lnTo>
                    <a:pt x="252" y="70"/>
                  </a:lnTo>
                  <a:lnTo>
                    <a:pt x="246" y="54"/>
                  </a:lnTo>
                  <a:lnTo>
                    <a:pt x="238" y="38"/>
                  </a:lnTo>
                  <a:lnTo>
                    <a:pt x="228" y="26"/>
                  </a:lnTo>
                  <a:lnTo>
                    <a:pt x="214" y="14"/>
                  </a:lnTo>
                  <a:lnTo>
                    <a:pt x="200" y="6"/>
                  </a:lnTo>
                  <a:lnTo>
                    <a:pt x="182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6" y="0"/>
                  </a:lnTo>
                  <a:lnTo>
                    <a:pt x="130" y="6"/>
                  </a:lnTo>
                  <a:lnTo>
                    <a:pt x="114" y="14"/>
                  </a:lnTo>
                  <a:lnTo>
                    <a:pt x="102" y="26"/>
                  </a:lnTo>
                  <a:lnTo>
                    <a:pt x="90" y="38"/>
                  </a:lnTo>
                  <a:lnTo>
                    <a:pt x="82" y="54"/>
                  </a:lnTo>
                  <a:lnTo>
                    <a:pt x="78" y="70"/>
                  </a:lnTo>
                  <a:lnTo>
                    <a:pt x="76" y="88"/>
                  </a:lnTo>
                  <a:lnTo>
                    <a:pt x="76" y="8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22" name="文本框 27"/>
            <p:cNvSpPr txBox="1"/>
            <p:nvPr/>
          </p:nvSpPr>
          <p:spPr>
            <a:xfrm>
              <a:off x="7570729" y="1864518"/>
              <a:ext cx="616745" cy="20774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840670" y="2248304"/>
            <a:ext cx="956516" cy="956516"/>
            <a:chOff x="5840670" y="2248304"/>
            <a:chExt cx="956516" cy="956516"/>
          </a:xfrm>
        </p:grpSpPr>
        <p:sp>
          <p:nvSpPr>
            <p:cNvPr id="14" name="椭圆 13"/>
            <p:cNvSpPr/>
            <p:nvPr/>
          </p:nvSpPr>
          <p:spPr>
            <a:xfrm>
              <a:off x="5840670" y="2248304"/>
              <a:ext cx="956516" cy="956516"/>
            </a:xfrm>
            <a:prstGeom prst="ellipse">
              <a:avLst/>
            </a:prstGeom>
            <a:solidFill>
              <a:srgbClr val="294A5A"/>
            </a:solidFill>
            <a:ln>
              <a:solidFill>
                <a:srgbClr val="294A5A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Freeform 124"/>
            <p:cNvSpPr>
              <a:spLocks noEditPoints="1"/>
            </p:cNvSpPr>
            <p:nvPr/>
          </p:nvSpPr>
          <p:spPr bwMode="auto">
            <a:xfrm>
              <a:off x="6159852" y="2369459"/>
              <a:ext cx="308712" cy="379809"/>
            </a:xfrm>
            <a:custGeom>
              <a:avLst/>
              <a:gdLst/>
              <a:ahLst/>
              <a:cxnLst>
                <a:cxn ang="0">
                  <a:pos x="318" y="292"/>
                </a:cxn>
                <a:cxn ang="0">
                  <a:pos x="288" y="262"/>
                </a:cxn>
                <a:cxn ang="0">
                  <a:pos x="248" y="244"/>
                </a:cxn>
                <a:cxn ang="0">
                  <a:pos x="220" y="346"/>
                </a:cxn>
                <a:cxn ang="0">
                  <a:pos x="214" y="358"/>
                </a:cxn>
                <a:cxn ang="0">
                  <a:pos x="202" y="362"/>
                </a:cxn>
                <a:cxn ang="0">
                  <a:pos x="196" y="362"/>
                </a:cxn>
                <a:cxn ang="0">
                  <a:pos x="186" y="352"/>
                </a:cxn>
                <a:cxn ang="0">
                  <a:pos x="186" y="266"/>
                </a:cxn>
                <a:cxn ang="0">
                  <a:pos x="184" y="258"/>
                </a:cxn>
                <a:cxn ang="0">
                  <a:pos x="172" y="246"/>
                </a:cxn>
                <a:cxn ang="0">
                  <a:pos x="164" y="244"/>
                </a:cxn>
                <a:cxn ang="0">
                  <a:pos x="150" y="250"/>
                </a:cxn>
                <a:cxn ang="0">
                  <a:pos x="144" y="266"/>
                </a:cxn>
                <a:cxn ang="0">
                  <a:pos x="144" y="346"/>
                </a:cxn>
                <a:cxn ang="0">
                  <a:pos x="138" y="358"/>
                </a:cxn>
                <a:cxn ang="0">
                  <a:pos x="126" y="362"/>
                </a:cxn>
                <a:cxn ang="0">
                  <a:pos x="120" y="362"/>
                </a:cxn>
                <a:cxn ang="0">
                  <a:pos x="110" y="352"/>
                </a:cxn>
                <a:cxn ang="0">
                  <a:pos x="80" y="244"/>
                </a:cxn>
                <a:cxn ang="0">
                  <a:pos x="60" y="252"/>
                </a:cxn>
                <a:cxn ang="0">
                  <a:pos x="24" y="276"/>
                </a:cxn>
                <a:cxn ang="0">
                  <a:pos x="10" y="292"/>
                </a:cxn>
                <a:cxn ang="0">
                  <a:pos x="2" y="310"/>
                </a:cxn>
                <a:cxn ang="0">
                  <a:pos x="0" y="330"/>
                </a:cxn>
                <a:cxn ang="0">
                  <a:pos x="0" y="354"/>
                </a:cxn>
                <a:cxn ang="0">
                  <a:pos x="0" y="372"/>
                </a:cxn>
                <a:cxn ang="0">
                  <a:pos x="2" y="384"/>
                </a:cxn>
                <a:cxn ang="0">
                  <a:pos x="10" y="396"/>
                </a:cxn>
                <a:cxn ang="0">
                  <a:pos x="20" y="402"/>
                </a:cxn>
                <a:cxn ang="0">
                  <a:pos x="34" y="406"/>
                </a:cxn>
                <a:cxn ang="0">
                  <a:pos x="296" y="406"/>
                </a:cxn>
                <a:cxn ang="0">
                  <a:pos x="308" y="402"/>
                </a:cxn>
                <a:cxn ang="0">
                  <a:pos x="320" y="396"/>
                </a:cxn>
                <a:cxn ang="0">
                  <a:pos x="326" y="384"/>
                </a:cxn>
                <a:cxn ang="0">
                  <a:pos x="330" y="372"/>
                </a:cxn>
                <a:cxn ang="0">
                  <a:pos x="330" y="338"/>
                </a:cxn>
                <a:cxn ang="0">
                  <a:pos x="330" y="330"/>
                </a:cxn>
                <a:cxn ang="0">
                  <a:pos x="326" y="310"/>
                </a:cxn>
                <a:cxn ang="0">
                  <a:pos x="318" y="292"/>
                </a:cxn>
                <a:cxn ang="0">
                  <a:pos x="76" y="88"/>
                </a:cxn>
                <a:cxn ang="0">
                  <a:pos x="78" y="108"/>
                </a:cxn>
                <a:cxn ang="0">
                  <a:pos x="88" y="148"/>
                </a:cxn>
                <a:cxn ang="0">
                  <a:pos x="110" y="186"/>
                </a:cxn>
                <a:cxn ang="0">
                  <a:pos x="126" y="198"/>
                </a:cxn>
                <a:cxn ang="0">
                  <a:pos x="144" y="208"/>
                </a:cxn>
                <a:cxn ang="0">
                  <a:pos x="164" y="210"/>
                </a:cxn>
                <a:cxn ang="0">
                  <a:pos x="174" y="210"/>
                </a:cxn>
                <a:cxn ang="0">
                  <a:pos x="194" y="204"/>
                </a:cxn>
                <a:cxn ang="0">
                  <a:pos x="210" y="192"/>
                </a:cxn>
                <a:cxn ang="0">
                  <a:pos x="230" y="168"/>
                </a:cxn>
                <a:cxn ang="0">
                  <a:pos x="248" y="128"/>
                </a:cxn>
                <a:cxn ang="0">
                  <a:pos x="254" y="88"/>
                </a:cxn>
                <a:cxn ang="0">
                  <a:pos x="252" y="70"/>
                </a:cxn>
                <a:cxn ang="0">
                  <a:pos x="238" y="38"/>
                </a:cxn>
                <a:cxn ang="0">
                  <a:pos x="214" y="14"/>
                </a:cxn>
                <a:cxn ang="0">
                  <a:pos x="182" y="0"/>
                </a:cxn>
                <a:cxn ang="0">
                  <a:pos x="164" y="0"/>
                </a:cxn>
                <a:cxn ang="0">
                  <a:pos x="130" y="6"/>
                </a:cxn>
                <a:cxn ang="0">
                  <a:pos x="102" y="26"/>
                </a:cxn>
                <a:cxn ang="0">
                  <a:pos x="82" y="54"/>
                </a:cxn>
                <a:cxn ang="0">
                  <a:pos x="76" y="88"/>
                </a:cxn>
              </a:cxnLst>
              <a:rect l="0" t="0" r="r" b="b"/>
              <a:pathLst>
                <a:path w="330" h="406">
                  <a:moveTo>
                    <a:pt x="318" y="292"/>
                  </a:moveTo>
                  <a:lnTo>
                    <a:pt x="318" y="292"/>
                  </a:lnTo>
                  <a:lnTo>
                    <a:pt x="304" y="276"/>
                  </a:lnTo>
                  <a:lnTo>
                    <a:pt x="288" y="262"/>
                  </a:lnTo>
                  <a:lnTo>
                    <a:pt x="270" y="252"/>
                  </a:lnTo>
                  <a:lnTo>
                    <a:pt x="248" y="244"/>
                  </a:lnTo>
                  <a:lnTo>
                    <a:pt x="220" y="346"/>
                  </a:lnTo>
                  <a:lnTo>
                    <a:pt x="220" y="346"/>
                  </a:lnTo>
                  <a:lnTo>
                    <a:pt x="218" y="352"/>
                  </a:lnTo>
                  <a:lnTo>
                    <a:pt x="214" y="358"/>
                  </a:lnTo>
                  <a:lnTo>
                    <a:pt x="210" y="362"/>
                  </a:lnTo>
                  <a:lnTo>
                    <a:pt x="202" y="362"/>
                  </a:lnTo>
                  <a:lnTo>
                    <a:pt x="202" y="362"/>
                  </a:lnTo>
                  <a:lnTo>
                    <a:pt x="196" y="362"/>
                  </a:lnTo>
                  <a:lnTo>
                    <a:pt x="190" y="358"/>
                  </a:lnTo>
                  <a:lnTo>
                    <a:pt x="186" y="352"/>
                  </a:lnTo>
                  <a:lnTo>
                    <a:pt x="186" y="346"/>
                  </a:lnTo>
                  <a:lnTo>
                    <a:pt x="186" y="266"/>
                  </a:lnTo>
                  <a:lnTo>
                    <a:pt x="186" y="266"/>
                  </a:lnTo>
                  <a:lnTo>
                    <a:pt x="184" y="258"/>
                  </a:lnTo>
                  <a:lnTo>
                    <a:pt x="180" y="250"/>
                  </a:lnTo>
                  <a:lnTo>
                    <a:pt x="172" y="246"/>
                  </a:lnTo>
                  <a:lnTo>
                    <a:pt x="164" y="244"/>
                  </a:lnTo>
                  <a:lnTo>
                    <a:pt x="164" y="244"/>
                  </a:lnTo>
                  <a:lnTo>
                    <a:pt x="156" y="246"/>
                  </a:lnTo>
                  <a:lnTo>
                    <a:pt x="150" y="250"/>
                  </a:lnTo>
                  <a:lnTo>
                    <a:pt x="144" y="258"/>
                  </a:lnTo>
                  <a:lnTo>
                    <a:pt x="144" y="266"/>
                  </a:lnTo>
                  <a:lnTo>
                    <a:pt x="144" y="346"/>
                  </a:lnTo>
                  <a:lnTo>
                    <a:pt x="144" y="346"/>
                  </a:lnTo>
                  <a:lnTo>
                    <a:pt x="142" y="352"/>
                  </a:lnTo>
                  <a:lnTo>
                    <a:pt x="138" y="358"/>
                  </a:lnTo>
                  <a:lnTo>
                    <a:pt x="132" y="362"/>
                  </a:lnTo>
                  <a:lnTo>
                    <a:pt x="126" y="362"/>
                  </a:lnTo>
                  <a:lnTo>
                    <a:pt x="126" y="362"/>
                  </a:lnTo>
                  <a:lnTo>
                    <a:pt x="120" y="362"/>
                  </a:lnTo>
                  <a:lnTo>
                    <a:pt x="114" y="358"/>
                  </a:lnTo>
                  <a:lnTo>
                    <a:pt x="110" y="352"/>
                  </a:lnTo>
                  <a:lnTo>
                    <a:pt x="110" y="346"/>
                  </a:lnTo>
                  <a:lnTo>
                    <a:pt x="80" y="244"/>
                  </a:lnTo>
                  <a:lnTo>
                    <a:pt x="80" y="244"/>
                  </a:lnTo>
                  <a:lnTo>
                    <a:pt x="60" y="252"/>
                  </a:lnTo>
                  <a:lnTo>
                    <a:pt x="40" y="262"/>
                  </a:lnTo>
                  <a:lnTo>
                    <a:pt x="24" y="276"/>
                  </a:lnTo>
                  <a:lnTo>
                    <a:pt x="10" y="292"/>
                  </a:lnTo>
                  <a:lnTo>
                    <a:pt x="10" y="292"/>
                  </a:lnTo>
                  <a:lnTo>
                    <a:pt x="6" y="300"/>
                  </a:lnTo>
                  <a:lnTo>
                    <a:pt x="2" y="31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0" y="338"/>
                  </a:lnTo>
                  <a:lnTo>
                    <a:pt x="0" y="354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378"/>
                  </a:lnTo>
                  <a:lnTo>
                    <a:pt x="2" y="384"/>
                  </a:lnTo>
                  <a:lnTo>
                    <a:pt x="6" y="390"/>
                  </a:lnTo>
                  <a:lnTo>
                    <a:pt x="10" y="396"/>
                  </a:lnTo>
                  <a:lnTo>
                    <a:pt x="14" y="400"/>
                  </a:lnTo>
                  <a:lnTo>
                    <a:pt x="20" y="402"/>
                  </a:lnTo>
                  <a:lnTo>
                    <a:pt x="26" y="404"/>
                  </a:lnTo>
                  <a:lnTo>
                    <a:pt x="34" y="406"/>
                  </a:lnTo>
                  <a:lnTo>
                    <a:pt x="296" y="406"/>
                  </a:lnTo>
                  <a:lnTo>
                    <a:pt x="296" y="406"/>
                  </a:lnTo>
                  <a:lnTo>
                    <a:pt x="302" y="404"/>
                  </a:lnTo>
                  <a:lnTo>
                    <a:pt x="308" y="402"/>
                  </a:lnTo>
                  <a:lnTo>
                    <a:pt x="314" y="400"/>
                  </a:lnTo>
                  <a:lnTo>
                    <a:pt x="320" y="396"/>
                  </a:lnTo>
                  <a:lnTo>
                    <a:pt x="324" y="390"/>
                  </a:lnTo>
                  <a:lnTo>
                    <a:pt x="326" y="384"/>
                  </a:lnTo>
                  <a:lnTo>
                    <a:pt x="328" y="378"/>
                  </a:lnTo>
                  <a:lnTo>
                    <a:pt x="330" y="372"/>
                  </a:lnTo>
                  <a:lnTo>
                    <a:pt x="330" y="354"/>
                  </a:lnTo>
                  <a:lnTo>
                    <a:pt x="330" y="338"/>
                  </a:lnTo>
                  <a:lnTo>
                    <a:pt x="330" y="338"/>
                  </a:lnTo>
                  <a:lnTo>
                    <a:pt x="330" y="330"/>
                  </a:lnTo>
                  <a:lnTo>
                    <a:pt x="330" y="330"/>
                  </a:lnTo>
                  <a:lnTo>
                    <a:pt x="326" y="310"/>
                  </a:lnTo>
                  <a:lnTo>
                    <a:pt x="324" y="300"/>
                  </a:lnTo>
                  <a:lnTo>
                    <a:pt x="318" y="292"/>
                  </a:lnTo>
                  <a:lnTo>
                    <a:pt x="318" y="292"/>
                  </a:lnTo>
                  <a:close/>
                  <a:moveTo>
                    <a:pt x="76" y="88"/>
                  </a:moveTo>
                  <a:lnTo>
                    <a:pt x="76" y="88"/>
                  </a:lnTo>
                  <a:lnTo>
                    <a:pt x="78" y="108"/>
                  </a:lnTo>
                  <a:lnTo>
                    <a:pt x="82" y="128"/>
                  </a:lnTo>
                  <a:lnTo>
                    <a:pt x="88" y="148"/>
                  </a:lnTo>
                  <a:lnTo>
                    <a:pt x="98" y="168"/>
                  </a:lnTo>
                  <a:lnTo>
                    <a:pt x="110" y="186"/>
                  </a:lnTo>
                  <a:lnTo>
                    <a:pt x="118" y="192"/>
                  </a:lnTo>
                  <a:lnTo>
                    <a:pt x="126" y="198"/>
                  </a:lnTo>
                  <a:lnTo>
                    <a:pt x="134" y="204"/>
                  </a:lnTo>
                  <a:lnTo>
                    <a:pt x="144" y="208"/>
                  </a:lnTo>
                  <a:lnTo>
                    <a:pt x="154" y="210"/>
                  </a:lnTo>
                  <a:lnTo>
                    <a:pt x="164" y="210"/>
                  </a:lnTo>
                  <a:lnTo>
                    <a:pt x="164" y="210"/>
                  </a:lnTo>
                  <a:lnTo>
                    <a:pt x="174" y="210"/>
                  </a:lnTo>
                  <a:lnTo>
                    <a:pt x="184" y="208"/>
                  </a:lnTo>
                  <a:lnTo>
                    <a:pt x="194" y="204"/>
                  </a:lnTo>
                  <a:lnTo>
                    <a:pt x="202" y="198"/>
                  </a:lnTo>
                  <a:lnTo>
                    <a:pt x="210" y="192"/>
                  </a:lnTo>
                  <a:lnTo>
                    <a:pt x="218" y="186"/>
                  </a:lnTo>
                  <a:lnTo>
                    <a:pt x="230" y="168"/>
                  </a:lnTo>
                  <a:lnTo>
                    <a:pt x="240" y="148"/>
                  </a:lnTo>
                  <a:lnTo>
                    <a:pt x="248" y="128"/>
                  </a:lnTo>
                  <a:lnTo>
                    <a:pt x="252" y="108"/>
                  </a:lnTo>
                  <a:lnTo>
                    <a:pt x="254" y="88"/>
                  </a:lnTo>
                  <a:lnTo>
                    <a:pt x="254" y="88"/>
                  </a:lnTo>
                  <a:lnTo>
                    <a:pt x="252" y="70"/>
                  </a:lnTo>
                  <a:lnTo>
                    <a:pt x="246" y="54"/>
                  </a:lnTo>
                  <a:lnTo>
                    <a:pt x="238" y="38"/>
                  </a:lnTo>
                  <a:lnTo>
                    <a:pt x="228" y="26"/>
                  </a:lnTo>
                  <a:lnTo>
                    <a:pt x="214" y="14"/>
                  </a:lnTo>
                  <a:lnTo>
                    <a:pt x="200" y="6"/>
                  </a:lnTo>
                  <a:lnTo>
                    <a:pt x="182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6" y="0"/>
                  </a:lnTo>
                  <a:lnTo>
                    <a:pt x="130" y="6"/>
                  </a:lnTo>
                  <a:lnTo>
                    <a:pt x="114" y="14"/>
                  </a:lnTo>
                  <a:lnTo>
                    <a:pt x="102" y="26"/>
                  </a:lnTo>
                  <a:lnTo>
                    <a:pt x="90" y="38"/>
                  </a:lnTo>
                  <a:lnTo>
                    <a:pt x="82" y="54"/>
                  </a:lnTo>
                  <a:lnTo>
                    <a:pt x="78" y="70"/>
                  </a:lnTo>
                  <a:lnTo>
                    <a:pt x="76" y="88"/>
                  </a:lnTo>
                  <a:lnTo>
                    <a:pt x="76" y="8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24" name="文本框 29"/>
            <p:cNvSpPr txBox="1"/>
            <p:nvPr/>
          </p:nvSpPr>
          <p:spPr>
            <a:xfrm>
              <a:off x="6038239" y="2780819"/>
              <a:ext cx="616745" cy="20774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330008" y="3213731"/>
            <a:ext cx="956516" cy="956516"/>
            <a:chOff x="5330008" y="3213731"/>
            <a:chExt cx="956516" cy="956516"/>
          </a:xfrm>
        </p:grpSpPr>
        <p:sp>
          <p:nvSpPr>
            <p:cNvPr id="15" name="椭圆 14"/>
            <p:cNvSpPr/>
            <p:nvPr/>
          </p:nvSpPr>
          <p:spPr>
            <a:xfrm>
              <a:off x="5330008" y="3213731"/>
              <a:ext cx="956516" cy="956516"/>
            </a:xfrm>
            <a:prstGeom prst="ellipse">
              <a:avLst/>
            </a:prstGeom>
            <a:solidFill>
              <a:srgbClr val="00AA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124"/>
            <p:cNvSpPr>
              <a:spLocks noEditPoints="1"/>
            </p:cNvSpPr>
            <p:nvPr/>
          </p:nvSpPr>
          <p:spPr bwMode="auto">
            <a:xfrm>
              <a:off x="5653910" y="3356430"/>
              <a:ext cx="308712" cy="379809"/>
            </a:xfrm>
            <a:custGeom>
              <a:avLst/>
              <a:gdLst/>
              <a:ahLst/>
              <a:cxnLst>
                <a:cxn ang="0">
                  <a:pos x="318" y="292"/>
                </a:cxn>
                <a:cxn ang="0">
                  <a:pos x="288" y="262"/>
                </a:cxn>
                <a:cxn ang="0">
                  <a:pos x="248" y="244"/>
                </a:cxn>
                <a:cxn ang="0">
                  <a:pos x="220" y="346"/>
                </a:cxn>
                <a:cxn ang="0">
                  <a:pos x="214" y="358"/>
                </a:cxn>
                <a:cxn ang="0">
                  <a:pos x="202" y="362"/>
                </a:cxn>
                <a:cxn ang="0">
                  <a:pos x="196" y="362"/>
                </a:cxn>
                <a:cxn ang="0">
                  <a:pos x="186" y="352"/>
                </a:cxn>
                <a:cxn ang="0">
                  <a:pos x="186" y="266"/>
                </a:cxn>
                <a:cxn ang="0">
                  <a:pos x="184" y="258"/>
                </a:cxn>
                <a:cxn ang="0">
                  <a:pos x="172" y="246"/>
                </a:cxn>
                <a:cxn ang="0">
                  <a:pos x="164" y="244"/>
                </a:cxn>
                <a:cxn ang="0">
                  <a:pos x="150" y="250"/>
                </a:cxn>
                <a:cxn ang="0">
                  <a:pos x="144" y="266"/>
                </a:cxn>
                <a:cxn ang="0">
                  <a:pos x="144" y="346"/>
                </a:cxn>
                <a:cxn ang="0">
                  <a:pos x="138" y="358"/>
                </a:cxn>
                <a:cxn ang="0">
                  <a:pos x="126" y="362"/>
                </a:cxn>
                <a:cxn ang="0">
                  <a:pos x="120" y="362"/>
                </a:cxn>
                <a:cxn ang="0">
                  <a:pos x="110" y="352"/>
                </a:cxn>
                <a:cxn ang="0">
                  <a:pos x="80" y="244"/>
                </a:cxn>
                <a:cxn ang="0">
                  <a:pos x="60" y="252"/>
                </a:cxn>
                <a:cxn ang="0">
                  <a:pos x="24" y="276"/>
                </a:cxn>
                <a:cxn ang="0">
                  <a:pos x="10" y="292"/>
                </a:cxn>
                <a:cxn ang="0">
                  <a:pos x="2" y="310"/>
                </a:cxn>
                <a:cxn ang="0">
                  <a:pos x="0" y="330"/>
                </a:cxn>
                <a:cxn ang="0">
                  <a:pos x="0" y="354"/>
                </a:cxn>
                <a:cxn ang="0">
                  <a:pos x="0" y="372"/>
                </a:cxn>
                <a:cxn ang="0">
                  <a:pos x="2" y="384"/>
                </a:cxn>
                <a:cxn ang="0">
                  <a:pos x="10" y="396"/>
                </a:cxn>
                <a:cxn ang="0">
                  <a:pos x="20" y="402"/>
                </a:cxn>
                <a:cxn ang="0">
                  <a:pos x="34" y="406"/>
                </a:cxn>
                <a:cxn ang="0">
                  <a:pos x="296" y="406"/>
                </a:cxn>
                <a:cxn ang="0">
                  <a:pos x="308" y="402"/>
                </a:cxn>
                <a:cxn ang="0">
                  <a:pos x="320" y="396"/>
                </a:cxn>
                <a:cxn ang="0">
                  <a:pos x="326" y="384"/>
                </a:cxn>
                <a:cxn ang="0">
                  <a:pos x="330" y="372"/>
                </a:cxn>
                <a:cxn ang="0">
                  <a:pos x="330" y="338"/>
                </a:cxn>
                <a:cxn ang="0">
                  <a:pos x="330" y="330"/>
                </a:cxn>
                <a:cxn ang="0">
                  <a:pos x="326" y="310"/>
                </a:cxn>
                <a:cxn ang="0">
                  <a:pos x="318" y="292"/>
                </a:cxn>
                <a:cxn ang="0">
                  <a:pos x="76" y="88"/>
                </a:cxn>
                <a:cxn ang="0">
                  <a:pos x="78" y="108"/>
                </a:cxn>
                <a:cxn ang="0">
                  <a:pos x="88" y="148"/>
                </a:cxn>
                <a:cxn ang="0">
                  <a:pos x="110" y="186"/>
                </a:cxn>
                <a:cxn ang="0">
                  <a:pos x="126" y="198"/>
                </a:cxn>
                <a:cxn ang="0">
                  <a:pos x="144" y="208"/>
                </a:cxn>
                <a:cxn ang="0">
                  <a:pos x="164" y="210"/>
                </a:cxn>
                <a:cxn ang="0">
                  <a:pos x="174" y="210"/>
                </a:cxn>
                <a:cxn ang="0">
                  <a:pos x="194" y="204"/>
                </a:cxn>
                <a:cxn ang="0">
                  <a:pos x="210" y="192"/>
                </a:cxn>
                <a:cxn ang="0">
                  <a:pos x="230" y="168"/>
                </a:cxn>
                <a:cxn ang="0">
                  <a:pos x="248" y="128"/>
                </a:cxn>
                <a:cxn ang="0">
                  <a:pos x="254" y="88"/>
                </a:cxn>
                <a:cxn ang="0">
                  <a:pos x="252" y="70"/>
                </a:cxn>
                <a:cxn ang="0">
                  <a:pos x="238" y="38"/>
                </a:cxn>
                <a:cxn ang="0">
                  <a:pos x="214" y="14"/>
                </a:cxn>
                <a:cxn ang="0">
                  <a:pos x="182" y="0"/>
                </a:cxn>
                <a:cxn ang="0">
                  <a:pos x="164" y="0"/>
                </a:cxn>
                <a:cxn ang="0">
                  <a:pos x="130" y="6"/>
                </a:cxn>
                <a:cxn ang="0">
                  <a:pos x="102" y="26"/>
                </a:cxn>
                <a:cxn ang="0">
                  <a:pos x="82" y="54"/>
                </a:cxn>
                <a:cxn ang="0">
                  <a:pos x="76" y="88"/>
                </a:cxn>
              </a:cxnLst>
              <a:rect l="0" t="0" r="r" b="b"/>
              <a:pathLst>
                <a:path w="330" h="406">
                  <a:moveTo>
                    <a:pt x="318" y="292"/>
                  </a:moveTo>
                  <a:lnTo>
                    <a:pt x="318" y="292"/>
                  </a:lnTo>
                  <a:lnTo>
                    <a:pt x="304" y="276"/>
                  </a:lnTo>
                  <a:lnTo>
                    <a:pt x="288" y="262"/>
                  </a:lnTo>
                  <a:lnTo>
                    <a:pt x="270" y="252"/>
                  </a:lnTo>
                  <a:lnTo>
                    <a:pt x="248" y="244"/>
                  </a:lnTo>
                  <a:lnTo>
                    <a:pt x="220" y="346"/>
                  </a:lnTo>
                  <a:lnTo>
                    <a:pt x="220" y="346"/>
                  </a:lnTo>
                  <a:lnTo>
                    <a:pt x="218" y="352"/>
                  </a:lnTo>
                  <a:lnTo>
                    <a:pt x="214" y="358"/>
                  </a:lnTo>
                  <a:lnTo>
                    <a:pt x="210" y="362"/>
                  </a:lnTo>
                  <a:lnTo>
                    <a:pt x="202" y="362"/>
                  </a:lnTo>
                  <a:lnTo>
                    <a:pt x="202" y="362"/>
                  </a:lnTo>
                  <a:lnTo>
                    <a:pt x="196" y="362"/>
                  </a:lnTo>
                  <a:lnTo>
                    <a:pt x="190" y="358"/>
                  </a:lnTo>
                  <a:lnTo>
                    <a:pt x="186" y="352"/>
                  </a:lnTo>
                  <a:lnTo>
                    <a:pt x="186" y="346"/>
                  </a:lnTo>
                  <a:lnTo>
                    <a:pt x="186" y="266"/>
                  </a:lnTo>
                  <a:lnTo>
                    <a:pt x="186" y="266"/>
                  </a:lnTo>
                  <a:lnTo>
                    <a:pt x="184" y="258"/>
                  </a:lnTo>
                  <a:lnTo>
                    <a:pt x="180" y="250"/>
                  </a:lnTo>
                  <a:lnTo>
                    <a:pt x="172" y="246"/>
                  </a:lnTo>
                  <a:lnTo>
                    <a:pt x="164" y="244"/>
                  </a:lnTo>
                  <a:lnTo>
                    <a:pt x="164" y="244"/>
                  </a:lnTo>
                  <a:lnTo>
                    <a:pt x="156" y="246"/>
                  </a:lnTo>
                  <a:lnTo>
                    <a:pt x="150" y="250"/>
                  </a:lnTo>
                  <a:lnTo>
                    <a:pt x="144" y="258"/>
                  </a:lnTo>
                  <a:lnTo>
                    <a:pt x="144" y="266"/>
                  </a:lnTo>
                  <a:lnTo>
                    <a:pt x="144" y="346"/>
                  </a:lnTo>
                  <a:lnTo>
                    <a:pt x="144" y="346"/>
                  </a:lnTo>
                  <a:lnTo>
                    <a:pt x="142" y="352"/>
                  </a:lnTo>
                  <a:lnTo>
                    <a:pt x="138" y="358"/>
                  </a:lnTo>
                  <a:lnTo>
                    <a:pt x="132" y="362"/>
                  </a:lnTo>
                  <a:lnTo>
                    <a:pt x="126" y="362"/>
                  </a:lnTo>
                  <a:lnTo>
                    <a:pt x="126" y="362"/>
                  </a:lnTo>
                  <a:lnTo>
                    <a:pt x="120" y="362"/>
                  </a:lnTo>
                  <a:lnTo>
                    <a:pt x="114" y="358"/>
                  </a:lnTo>
                  <a:lnTo>
                    <a:pt x="110" y="352"/>
                  </a:lnTo>
                  <a:lnTo>
                    <a:pt x="110" y="346"/>
                  </a:lnTo>
                  <a:lnTo>
                    <a:pt x="80" y="244"/>
                  </a:lnTo>
                  <a:lnTo>
                    <a:pt x="80" y="244"/>
                  </a:lnTo>
                  <a:lnTo>
                    <a:pt x="60" y="252"/>
                  </a:lnTo>
                  <a:lnTo>
                    <a:pt x="40" y="262"/>
                  </a:lnTo>
                  <a:lnTo>
                    <a:pt x="24" y="276"/>
                  </a:lnTo>
                  <a:lnTo>
                    <a:pt x="10" y="292"/>
                  </a:lnTo>
                  <a:lnTo>
                    <a:pt x="10" y="292"/>
                  </a:lnTo>
                  <a:lnTo>
                    <a:pt x="6" y="300"/>
                  </a:lnTo>
                  <a:lnTo>
                    <a:pt x="2" y="31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0" y="338"/>
                  </a:lnTo>
                  <a:lnTo>
                    <a:pt x="0" y="354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378"/>
                  </a:lnTo>
                  <a:lnTo>
                    <a:pt x="2" y="384"/>
                  </a:lnTo>
                  <a:lnTo>
                    <a:pt x="6" y="390"/>
                  </a:lnTo>
                  <a:lnTo>
                    <a:pt x="10" y="396"/>
                  </a:lnTo>
                  <a:lnTo>
                    <a:pt x="14" y="400"/>
                  </a:lnTo>
                  <a:lnTo>
                    <a:pt x="20" y="402"/>
                  </a:lnTo>
                  <a:lnTo>
                    <a:pt x="26" y="404"/>
                  </a:lnTo>
                  <a:lnTo>
                    <a:pt x="34" y="406"/>
                  </a:lnTo>
                  <a:lnTo>
                    <a:pt x="296" y="406"/>
                  </a:lnTo>
                  <a:lnTo>
                    <a:pt x="296" y="406"/>
                  </a:lnTo>
                  <a:lnTo>
                    <a:pt x="302" y="404"/>
                  </a:lnTo>
                  <a:lnTo>
                    <a:pt x="308" y="402"/>
                  </a:lnTo>
                  <a:lnTo>
                    <a:pt x="314" y="400"/>
                  </a:lnTo>
                  <a:lnTo>
                    <a:pt x="320" y="396"/>
                  </a:lnTo>
                  <a:lnTo>
                    <a:pt x="324" y="390"/>
                  </a:lnTo>
                  <a:lnTo>
                    <a:pt x="326" y="384"/>
                  </a:lnTo>
                  <a:lnTo>
                    <a:pt x="328" y="378"/>
                  </a:lnTo>
                  <a:lnTo>
                    <a:pt x="330" y="372"/>
                  </a:lnTo>
                  <a:lnTo>
                    <a:pt x="330" y="354"/>
                  </a:lnTo>
                  <a:lnTo>
                    <a:pt x="330" y="338"/>
                  </a:lnTo>
                  <a:lnTo>
                    <a:pt x="330" y="338"/>
                  </a:lnTo>
                  <a:lnTo>
                    <a:pt x="330" y="330"/>
                  </a:lnTo>
                  <a:lnTo>
                    <a:pt x="330" y="330"/>
                  </a:lnTo>
                  <a:lnTo>
                    <a:pt x="326" y="310"/>
                  </a:lnTo>
                  <a:lnTo>
                    <a:pt x="324" y="300"/>
                  </a:lnTo>
                  <a:lnTo>
                    <a:pt x="318" y="292"/>
                  </a:lnTo>
                  <a:lnTo>
                    <a:pt x="318" y="292"/>
                  </a:lnTo>
                  <a:close/>
                  <a:moveTo>
                    <a:pt x="76" y="88"/>
                  </a:moveTo>
                  <a:lnTo>
                    <a:pt x="76" y="88"/>
                  </a:lnTo>
                  <a:lnTo>
                    <a:pt x="78" y="108"/>
                  </a:lnTo>
                  <a:lnTo>
                    <a:pt x="82" y="128"/>
                  </a:lnTo>
                  <a:lnTo>
                    <a:pt x="88" y="148"/>
                  </a:lnTo>
                  <a:lnTo>
                    <a:pt x="98" y="168"/>
                  </a:lnTo>
                  <a:lnTo>
                    <a:pt x="110" y="186"/>
                  </a:lnTo>
                  <a:lnTo>
                    <a:pt x="118" y="192"/>
                  </a:lnTo>
                  <a:lnTo>
                    <a:pt x="126" y="198"/>
                  </a:lnTo>
                  <a:lnTo>
                    <a:pt x="134" y="204"/>
                  </a:lnTo>
                  <a:lnTo>
                    <a:pt x="144" y="208"/>
                  </a:lnTo>
                  <a:lnTo>
                    <a:pt x="154" y="210"/>
                  </a:lnTo>
                  <a:lnTo>
                    <a:pt x="164" y="210"/>
                  </a:lnTo>
                  <a:lnTo>
                    <a:pt x="164" y="210"/>
                  </a:lnTo>
                  <a:lnTo>
                    <a:pt x="174" y="210"/>
                  </a:lnTo>
                  <a:lnTo>
                    <a:pt x="184" y="208"/>
                  </a:lnTo>
                  <a:lnTo>
                    <a:pt x="194" y="204"/>
                  </a:lnTo>
                  <a:lnTo>
                    <a:pt x="202" y="198"/>
                  </a:lnTo>
                  <a:lnTo>
                    <a:pt x="210" y="192"/>
                  </a:lnTo>
                  <a:lnTo>
                    <a:pt x="218" y="186"/>
                  </a:lnTo>
                  <a:lnTo>
                    <a:pt x="230" y="168"/>
                  </a:lnTo>
                  <a:lnTo>
                    <a:pt x="240" y="148"/>
                  </a:lnTo>
                  <a:lnTo>
                    <a:pt x="248" y="128"/>
                  </a:lnTo>
                  <a:lnTo>
                    <a:pt x="252" y="108"/>
                  </a:lnTo>
                  <a:lnTo>
                    <a:pt x="254" y="88"/>
                  </a:lnTo>
                  <a:lnTo>
                    <a:pt x="254" y="88"/>
                  </a:lnTo>
                  <a:lnTo>
                    <a:pt x="252" y="70"/>
                  </a:lnTo>
                  <a:lnTo>
                    <a:pt x="246" y="54"/>
                  </a:lnTo>
                  <a:lnTo>
                    <a:pt x="238" y="38"/>
                  </a:lnTo>
                  <a:lnTo>
                    <a:pt x="228" y="26"/>
                  </a:lnTo>
                  <a:lnTo>
                    <a:pt x="214" y="14"/>
                  </a:lnTo>
                  <a:lnTo>
                    <a:pt x="200" y="6"/>
                  </a:lnTo>
                  <a:lnTo>
                    <a:pt x="182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6" y="0"/>
                  </a:lnTo>
                  <a:lnTo>
                    <a:pt x="130" y="6"/>
                  </a:lnTo>
                  <a:lnTo>
                    <a:pt x="114" y="14"/>
                  </a:lnTo>
                  <a:lnTo>
                    <a:pt x="102" y="26"/>
                  </a:lnTo>
                  <a:lnTo>
                    <a:pt x="90" y="38"/>
                  </a:lnTo>
                  <a:lnTo>
                    <a:pt x="82" y="54"/>
                  </a:lnTo>
                  <a:lnTo>
                    <a:pt x="78" y="70"/>
                  </a:lnTo>
                  <a:lnTo>
                    <a:pt x="76" y="88"/>
                  </a:lnTo>
                  <a:lnTo>
                    <a:pt x="76" y="8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26" name="文本框 31"/>
            <p:cNvSpPr txBox="1"/>
            <p:nvPr/>
          </p:nvSpPr>
          <p:spPr>
            <a:xfrm>
              <a:off x="5532297" y="3767790"/>
              <a:ext cx="616745" cy="20774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367934" y="3239041"/>
            <a:ext cx="956516" cy="956516"/>
            <a:chOff x="7367934" y="3239041"/>
            <a:chExt cx="956516" cy="956516"/>
          </a:xfrm>
        </p:grpSpPr>
        <p:sp>
          <p:nvSpPr>
            <p:cNvPr id="16" name="椭圆 15"/>
            <p:cNvSpPr/>
            <p:nvPr/>
          </p:nvSpPr>
          <p:spPr>
            <a:xfrm>
              <a:off x="7367934" y="3239041"/>
              <a:ext cx="956516" cy="956516"/>
            </a:xfrm>
            <a:prstGeom prst="ellipse">
              <a:avLst/>
            </a:prstGeom>
            <a:solidFill>
              <a:srgbClr val="ED5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124"/>
            <p:cNvSpPr>
              <a:spLocks noEditPoints="1"/>
            </p:cNvSpPr>
            <p:nvPr/>
          </p:nvSpPr>
          <p:spPr bwMode="auto">
            <a:xfrm>
              <a:off x="7692343" y="3356430"/>
              <a:ext cx="308712" cy="379809"/>
            </a:xfrm>
            <a:custGeom>
              <a:avLst/>
              <a:gdLst/>
              <a:ahLst/>
              <a:cxnLst>
                <a:cxn ang="0">
                  <a:pos x="318" y="292"/>
                </a:cxn>
                <a:cxn ang="0">
                  <a:pos x="288" y="262"/>
                </a:cxn>
                <a:cxn ang="0">
                  <a:pos x="248" y="244"/>
                </a:cxn>
                <a:cxn ang="0">
                  <a:pos x="220" y="346"/>
                </a:cxn>
                <a:cxn ang="0">
                  <a:pos x="214" y="358"/>
                </a:cxn>
                <a:cxn ang="0">
                  <a:pos x="202" y="362"/>
                </a:cxn>
                <a:cxn ang="0">
                  <a:pos x="196" y="362"/>
                </a:cxn>
                <a:cxn ang="0">
                  <a:pos x="186" y="352"/>
                </a:cxn>
                <a:cxn ang="0">
                  <a:pos x="186" y="266"/>
                </a:cxn>
                <a:cxn ang="0">
                  <a:pos x="184" y="258"/>
                </a:cxn>
                <a:cxn ang="0">
                  <a:pos x="172" y="246"/>
                </a:cxn>
                <a:cxn ang="0">
                  <a:pos x="164" y="244"/>
                </a:cxn>
                <a:cxn ang="0">
                  <a:pos x="150" y="250"/>
                </a:cxn>
                <a:cxn ang="0">
                  <a:pos x="144" y="266"/>
                </a:cxn>
                <a:cxn ang="0">
                  <a:pos x="144" y="346"/>
                </a:cxn>
                <a:cxn ang="0">
                  <a:pos x="138" y="358"/>
                </a:cxn>
                <a:cxn ang="0">
                  <a:pos x="126" y="362"/>
                </a:cxn>
                <a:cxn ang="0">
                  <a:pos x="120" y="362"/>
                </a:cxn>
                <a:cxn ang="0">
                  <a:pos x="110" y="352"/>
                </a:cxn>
                <a:cxn ang="0">
                  <a:pos x="80" y="244"/>
                </a:cxn>
                <a:cxn ang="0">
                  <a:pos x="60" y="252"/>
                </a:cxn>
                <a:cxn ang="0">
                  <a:pos x="24" y="276"/>
                </a:cxn>
                <a:cxn ang="0">
                  <a:pos x="10" y="292"/>
                </a:cxn>
                <a:cxn ang="0">
                  <a:pos x="2" y="310"/>
                </a:cxn>
                <a:cxn ang="0">
                  <a:pos x="0" y="330"/>
                </a:cxn>
                <a:cxn ang="0">
                  <a:pos x="0" y="354"/>
                </a:cxn>
                <a:cxn ang="0">
                  <a:pos x="0" y="372"/>
                </a:cxn>
                <a:cxn ang="0">
                  <a:pos x="2" y="384"/>
                </a:cxn>
                <a:cxn ang="0">
                  <a:pos x="10" y="396"/>
                </a:cxn>
                <a:cxn ang="0">
                  <a:pos x="20" y="402"/>
                </a:cxn>
                <a:cxn ang="0">
                  <a:pos x="34" y="406"/>
                </a:cxn>
                <a:cxn ang="0">
                  <a:pos x="296" y="406"/>
                </a:cxn>
                <a:cxn ang="0">
                  <a:pos x="308" y="402"/>
                </a:cxn>
                <a:cxn ang="0">
                  <a:pos x="320" y="396"/>
                </a:cxn>
                <a:cxn ang="0">
                  <a:pos x="326" y="384"/>
                </a:cxn>
                <a:cxn ang="0">
                  <a:pos x="330" y="372"/>
                </a:cxn>
                <a:cxn ang="0">
                  <a:pos x="330" y="338"/>
                </a:cxn>
                <a:cxn ang="0">
                  <a:pos x="330" y="330"/>
                </a:cxn>
                <a:cxn ang="0">
                  <a:pos x="326" y="310"/>
                </a:cxn>
                <a:cxn ang="0">
                  <a:pos x="318" y="292"/>
                </a:cxn>
                <a:cxn ang="0">
                  <a:pos x="76" y="88"/>
                </a:cxn>
                <a:cxn ang="0">
                  <a:pos x="78" y="108"/>
                </a:cxn>
                <a:cxn ang="0">
                  <a:pos x="88" y="148"/>
                </a:cxn>
                <a:cxn ang="0">
                  <a:pos x="110" y="186"/>
                </a:cxn>
                <a:cxn ang="0">
                  <a:pos x="126" y="198"/>
                </a:cxn>
                <a:cxn ang="0">
                  <a:pos x="144" y="208"/>
                </a:cxn>
                <a:cxn ang="0">
                  <a:pos x="164" y="210"/>
                </a:cxn>
                <a:cxn ang="0">
                  <a:pos x="174" y="210"/>
                </a:cxn>
                <a:cxn ang="0">
                  <a:pos x="194" y="204"/>
                </a:cxn>
                <a:cxn ang="0">
                  <a:pos x="210" y="192"/>
                </a:cxn>
                <a:cxn ang="0">
                  <a:pos x="230" y="168"/>
                </a:cxn>
                <a:cxn ang="0">
                  <a:pos x="248" y="128"/>
                </a:cxn>
                <a:cxn ang="0">
                  <a:pos x="254" y="88"/>
                </a:cxn>
                <a:cxn ang="0">
                  <a:pos x="252" y="70"/>
                </a:cxn>
                <a:cxn ang="0">
                  <a:pos x="238" y="38"/>
                </a:cxn>
                <a:cxn ang="0">
                  <a:pos x="214" y="14"/>
                </a:cxn>
                <a:cxn ang="0">
                  <a:pos x="182" y="0"/>
                </a:cxn>
                <a:cxn ang="0">
                  <a:pos x="164" y="0"/>
                </a:cxn>
                <a:cxn ang="0">
                  <a:pos x="130" y="6"/>
                </a:cxn>
                <a:cxn ang="0">
                  <a:pos x="102" y="26"/>
                </a:cxn>
                <a:cxn ang="0">
                  <a:pos x="82" y="54"/>
                </a:cxn>
                <a:cxn ang="0">
                  <a:pos x="76" y="88"/>
                </a:cxn>
              </a:cxnLst>
              <a:rect l="0" t="0" r="r" b="b"/>
              <a:pathLst>
                <a:path w="330" h="406">
                  <a:moveTo>
                    <a:pt x="318" y="292"/>
                  </a:moveTo>
                  <a:lnTo>
                    <a:pt x="318" y="292"/>
                  </a:lnTo>
                  <a:lnTo>
                    <a:pt x="304" y="276"/>
                  </a:lnTo>
                  <a:lnTo>
                    <a:pt x="288" y="262"/>
                  </a:lnTo>
                  <a:lnTo>
                    <a:pt x="270" y="252"/>
                  </a:lnTo>
                  <a:lnTo>
                    <a:pt x="248" y="244"/>
                  </a:lnTo>
                  <a:lnTo>
                    <a:pt x="220" y="346"/>
                  </a:lnTo>
                  <a:lnTo>
                    <a:pt x="220" y="346"/>
                  </a:lnTo>
                  <a:lnTo>
                    <a:pt x="218" y="352"/>
                  </a:lnTo>
                  <a:lnTo>
                    <a:pt x="214" y="358"/>
                  </a:lnTo>
                  <a:lnTo>
                    <a:pt x="210" y="362"/>
                  </a:lnTo>
                  <a:lnTo>
                    <a:pt x="202" y="362"/>
                  </a:lnTo>
                  <a:lnTo>
                    <a:pt x="202" y="362"/>
                  </a:lnTo>
                  <a:lnTo>
                    <a:pt x="196" y="362"/>
                  </a:lnTo>
                  <a:lnTo>
                    <a:pt x="190" y="358"/>
                  </a:lnTo>
                  <a:lnTo>
                    <a:pt x="186" y="352"/>
                  </a:lnTo>
                  <a:lnTo>
                    <a:pt x="186" y="346"/>
                  </a:lnTo>
                  <a:lnTo>
                    <a:pt x="186" y="266"/>
                  </a:lnTo>
                  <a:lnTo>
                    <a:pt x="186" y="266"/>
                  </a:lnTo>
                  <a:lnTo>
                    <a:pt x="184" y="258"/>
                  </a:lnTo>
                  <a:lnTo>
                    <a:pt x="180" y="250"/>
                  </a:lnTo>
                  <a:lnTo>
                    <a:pt x="172" y="246"/>
                  </a:lnTo>
                  <a:lnTo>
                    <a:pt x="164" y="244"/>
                  </a:lnTo>
                  <a:lnTo>
                    <a:pt x="164" y="244"/>
                  </a:lnTo>
                  <a:lnTo>
                    <a:pt x="156" y="246"/>
                  </a:lnTo>
                  <a:lnTo>
                    <a:pt x="150" y="250"/>
                  </a:lnTo>
                  <a:lnTo>
                    <a:pt x="144" y="258"/>
                  </a:lnTo>
                  <a:lnTo>
                    <a:pt x="144" y="266"/>
                  </a:lnTo>
                  <a:lnTo>
                    <a:pt x="144" y="346"/>
                  </a:lnTo>
                  <a:lnTo>
                    <a:pt x="144" y="346"/>
                  </a:lnTo>
                  <a:lnTo>
                    <a:pt x="142" y="352"/>
                  </a:lnTo>
                  <a:lnTo>
                    <a:pt x="138" y="358"/>
                  </a:lnTo>
                  <a:lnTo>
                    <a:pt x="132" y="362"/>
                  </a:lnTo>
                  <a:lnTo>
                    <a:pt x="126" y="362"/>
                  </a:lnTo>
                  <a:lnTo>
                    <a:pt x="126" y="362"/>
                  </a:lnTo>
                  <a:lnTo>
                    <a:pt x="120" y="362"/>
                  </a:lnTo>
                  <a:lnTo>
                    <a:pt x="114" y="358"/>
                  </a:lnTo>
                  <a:lnTo>
                    <a:pt x="110" y="352"/>
                  </a:lnTo>
                  <a:lnTo>
                    <a:pt x="110" y="346"/>
                  </a:lnTo>
                  <a:lnTo>
                    <a:pt x="80" y="244"/>
                  </a:lnTo>
                  <a:lnTo>
                    <a:pt x="80" y="244"/>
                  </a:lnTo>
                  <a:lnTo>
                    <a:pt x="60" y="252"/>
                  </a:lnTo>
                  <a:lnTo>
                    <a:pt x="40" y="262"/>
                  </a:lnTo>
                  <a:lnTo>
                    <a:pt x="24" y="276"/>
                  </a:lnTo>
                  <a:lnTo>
                    <a:pt x="10" y="292"/>
                  </a:lnTo>
                  <a:lnTo>
                    <a:pt x="10" y="292"/>
                  </a:lnTo>
                  <a:lnTo>
                    <a:pt x="6" y="300"/>
                  </a:lnTo>
                  <a:lnTo>
                    <a:pt x="2" y="31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0" y="338"/>
                  </a:lnTo>
                  <a:lnTo>
                    <a:pt x="0" y="354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378"/>
                  </a:lnTo>
                  <a:lnTo>
                    <a:pt x="2" y="384"/>
                  </a:lnTo>
                  <a:lnTo>
                    <a:pt x="6" y="390"/>
                  </a:lnTo>
                  <a:lnTo>
                    <a:pt x="10" y="396"/>
                  </a:lnTo>
                  <a:lnTo>
                    <a:pt x="14" y="400"/>
                  </a:lnTo>
                  <a:lnTo>
                    <a:pt x="20" y="402"/>
                  </a:lnTo>
                  <a:lnTo>
                    <a:pt x="26" y="404"/>
                  </a:lnTo>
                  <a:lnTo>
                    <a:pt x="34" y="406"/>
                  </a:lnTo>
                  <a:lnTo>
                    <a:pt x="296" y="406"/>
                  </a:lnTo>
                  <a:lnTo>
                    <a:pt x="296" y="406"/>
                  </a:lnTo>
                  <a:lnTo>
                    <a:pt x="302" y="404"/>
                  </a:lnTo>
                  <a:lnTo>
                    <a:pt x="308" y="402"/>
                  </a:lnTo>
                  <a:lnTo>
                    <a:pt x="314" y="400"/>
                  </a:lnTo>
                  <a:lnTo>
                    <a:pt x="320" y="396"/>
                  </a:lnTo>
                  <a:lnTo>
                    <a:pt x="324" y="390"/>
                  </a:lnTo>
                  <a:lnTo>
                    <a:pt x="326" y="384"/>
                  </a:lnTo>
                  <a:lnTo>
                    <a:pt x="328" y="378"/>
                  </a:lnTo>
                  <a:lnTo>
                    <a:pt x="330" y="372"/>
                  </a:lnTo>
                  <a:lnTo>
                    <a:pt x="330" y="354"/>
                  </a:lnTo>
                  <a:lnTo>
                    <a:pt x="330" y="338"/>
                  </a:lnTo>
                  <a:lnTo>
                    <a:pt x="330" y="338"/>
                  </a:lnTo>
                  <a:lnTo>
                    <a:pt x="330" y="330"/>
                  </a:lnTo>
                  <a:lnTo>
                    <a:pt x="330" y="330"/>
                  </a:lnTo>
                  <a:lnTo>
                    <a:pt x="326" y="310"/>
                  </a:lnTo>
                  <a:lnTo>
                    <a:pt x="324" y="300"/>
                  </a:lnTo>
                  <a:lnTo>
                    <a:pt x="318" y="292"/>
                  </a:lnTo>
                  <a:lnTo>
                    <a:pt x="318" y="292"/>
                  </a:lnTo>
                  <a:close/>
                  <a:moveTo>
                    <a:pt x="76" y="88"/>
                  </a:moveTo>
                  <a:lnTo>
                    <a:pt x="76" y="88"/>
                  </a:lnTo>
                  <a:lnTo>
                    <a:pt x="78" y="108"/>
                  </a:lnTo>
                  <a:lnTo>
                    <a:pt x="82" y="128"/>
                  </a:lnTo>
                  <a:lnTo>
                    <a:pt x="88" y="148"/>
                  </a:lnTo>
                  <a:lnTo>
                    <a:pt x="98" y="168"/>
                  </a:lnTo>
                  <a:lnTo>
                    <a:pt x="110" y="186"/>
                  </a:lnTo>
                  <a:lnTo>
                    <a:pt x="118" y="192"/>
                  </a:lnTo>
                  <a:lnTo>
                    <a:pt x="126" y="198"/>
                  </a:lnTo>
                  <a:lnTo>
                    <a:pt x="134" y="204"/>
                  </a:lnTo>
                  <a:lnTo>
                    <a:pt x="144" y="208"/>
                  </a:lnTo>
                  <a:lnTo>
                    <a:pt x="154" y="210"/>
                  </a:lnTo>
                  <a:lnTo>
                    <a:pt x="164" y="210"/>
                  </a:lnTo>
                  <a:lnTo>
                    <a:pt x="164" y="210"/>
                  </a:lnTo>
                  <a:lnTo>
                    <a:pt x="174" y="210"/>
                  </a:lnTo>
                  <a:lnTo>
                    <a:pt x="184" y="208"/>
                  </a:lnTo>
                  <a:lnTo>
                    <a:pt x="194" y="204"/>
                  </a:lnTo>
                  <a:lnTo>
                    <a:pt x="202" y="198"/>
                  </a:lnTo>
                  <a:lnTo>
                    <a:pt x="210" y="192"/>
                  </a:lnTo>
                  <a:lnTo>
                    <a:pt x="218" y="186"/>
                  </a:lnTo>
                  <a:lnTo>
                    <a:pt x="230" y="168"/>
                  </a:lnTo>
                  <a:lnTo>
                    <a:pt x="240" y="148"/>
                  </a:lnTo>
                  <a:lnTo>
                    <a:pt x="248" y="128"/>
                  </a:lnTo>
                  <a:lnTo>
                    <a:pt x="252" y="108"/>
                  </a:lnTo>
                  <a:lnTo>
                    <a:pt x="254" y="88"/>
                  </a:lnTo>
                  <a:lnTo>
                    <a:pt x="254" y="88"/>
                  </a:lnTo>
                  <a:lnTo>
                    <a:pt x="252" y="70"/>
                  </a:lnTo>
                  <a:lnTo>
                    <a:pt x="246" y="54"/>
                  </a:lnTo>
                  <a:lnTo>
                    <a:pt x="238" y="38"/>
                  </a:lnTo>
                  <a:lnTo>
                    <a:pt x="228" y="26"/>
                  </a:lnTo>
                  <a:lnTo>
                    <a:pt x="214" y="14"/>
                  </a:lnTo>
                  <a:lnTo>
                    <a:pt x="200" y="6"/>
                  </a:lnTo>
                  <a:lnTo>
                    <a:pt x="182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6" y="0"/>
                  </a:lnTo>
                  <a:lnTo>
                    <a:pt x="130" y="6"/>
                  </a:lnTo>
                  <a:lnTo>
                    <a:pt x="114" y="14"/>
                  </a:lnTo>
                  <a:lnTo>
                    <a:pt x="102" y="26"/>
                  </a:lnTo>
                  <a:lnTo>
                    <a:pt x="90" y="38"/>
                  </a:lnTo>
                  <a:lnTo>
                    <a:pt x="82" y="54"/>
                  </a:lnTo>
                  <a:lnTo>
                    <a:pt x="78" y="70"/>
                  </a:lnTo>
                  <a:lnTo>
                    <a:pt x="76" y="88"/>
                  </a:lnTo>
                  <a:lnTo>
                    <a:pt x="76" y="8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28" name="文本框 36"/>
            <p:cNvSpPr txBox="1"/>
            <p:nvPr/>
          </p:nvSpPr>
          <p:spPr>
            <a:xfrm>
              <a:off x="7570729" y="3767790"/>
              <a:ext cx="616745" cy="20774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</a:p>
          </p:txBody>
        </p:sp>
      </p:grpSp>
      <p:sp>
        <p:nvSpPr>
          <p:cNvPr id="36" name="矩形 1"/>
          <p:cNvSpPr>
            <a:spLocks noChangeArrowheads="1"/>
          </p:cNvSpPr>
          <p:nvPr/>
        </p:nvSpPr>
        <p:spPr bwMode="auto">
          <a:xfrm>
            <a:off x="755650" y="58738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671750"/>
            <a:ext cx="9144000" cy="2160000"/>
          </a:xfrm>
          <a:prstGeom prst="rect">
            <a:avLst/>
          </a:prstGeom>
          <a:solidFill>
            <a:srgbClr val="ED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6876256" y="2109844"/>
            <a:ext cx="1283812" cy="1283812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7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kumimoji="1" lang="zh-CN" altLang="en-US" sz="7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3"/>
          <p:cNvSpPr txBox="1"/>
          <p:nvPr/>
        </p:nvSpPr>
        <p:spPr>
          <a:xfrm>
            <a:off x="3166504" y="1779662"/>
            <a:ext cx="3734933" cy="941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GOAL PROGRAMMING</a:t>
            </a:r>
          </a:p>
          <a:p>
            <a:pPr algn="ctr">
              <a:lnSpc>
                <a:spcPct val="120000"/>
              </a:lnSpc>
            </a:pP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</a:p>
        </p:txBody>
      </p:sp>
      <p:sp>
        <p:nvSpPr>
          <p:cNvPr id="6" name="矩形 5"/>
          <p:cNvSpPr/>
          <p:nvPr/>
        </p:nvSpPr>
        <p:spPr>
          <a:xfrm>
            <a:off x="3575582" y="2715766"/>
            <a:ext cx="29167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近期工作内容     目标规划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实施方案            应对措施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/>
          <a:srcRect l="7911"/>
          <a:stretch>
            <a:fillRect/>
          </a:stretch>
        </p:blipFill>
        <p:spPr>
          <a:xfrm>
            <a:off x="0" y="1671750"/>
            <a:ext cx="2838672" cy="216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671750"/>
            <a:ext cx="9144000" cy="2160000"/>
          </a:xfrm>
          <a:prstGeom prst="rect">
            <a:avLst/>
          </a:prstGeom>
          <a:solidFill>
            <a:srgbClr val="294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6876256" y="2109844"/>
            <a:ext cx="1283812" cy="1283812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7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kumimoji="1" lang="zh-CN" altLang="en-US" sz="7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3"/>
          <p:cNvSpPr txBox="1"/>
          <p:nvPr/>
        </p:nvSpPr>
        <p:spPr>
          <a:xfrm>
            <a:off x="3563888" y="1779662"/>
            <a:ext cx="2940164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BASIC SITUATION</a:t>
            </a:r>
          </a:p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基本情况</a:t>
            </a:r>
          </a:p>
        </p:txBody>
      </p:sp>
      <p:sp>
        <p:nvSpPr>
          <p:cNvPr id="6" name="矩形 5"/>
          <p:cNvSpPr/>
          <p:nvPr/>
        </p:nvSpPr>
        <p:spPr>
          <a:xfrm>
            <a:off x="3754678" y="2800548"/>
            <a:ext cx="25585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个人简介       教育经历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个人能力       奖项荣誉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/>
          <a:srcRect l="7911"/>
          <a:stretch>
            <a:fillRect/>
          </a:stretch>
        </p:blipFill>
        <p:spPr>
          <a:xfrm>
            <a:off x="0" y="1671750"/>
            <a:ext cx="2838672" cy="216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build="p"/>
      <p:bldP spid="6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 56"/>
          <p:cNvGrpSpPr/>
          <p:nvPr/>
        </p:nvGrpSpPr>
        <p:grpSpPr>
          <a:xfrm>
            <a:off x="514811" y="1406590"/>
            <a:ext cx="3612719" cy="2991627"/>
            <a:chOff x="622283" y="1187126"/>
            <a:chExt cx="3997679" cy="3310405"/>
          </a:xfrm>
          <a:solidFill>
            <a:srgbClr val="CC0000"/>
          </a:solidFill>
        </p:grpSpPr>
        <p:cxnSp>
          <p:nvCxnSpPr>
            <p:cNvPr id="23" name="直线连接符 22"/>
            <p:cNvCxnSpPr/>
            <p:nvPr/>
          </p:nvCxnSpPr>
          <p:spPr>
            <a:xfrm>
              <a:off x="2164230" y="1909015"/>
              <a:ext cx="238161" cy="520775"/>
            </a:xfrm>
            <a:prstGeom prst="line">
              <a:avLst/>
            </a:prstGeom>
            <a:grpFill/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线连接符 25"/>
            <p:cNvCxnSpPr/>
            <p:nvPr/>
          </p:nvCxnSpPr>
          <p:spPr>
            <a:xfrm flipH="1">
              <a:off x="2937830" y="1810049"/>
              <a:ext cx="268128" cy="758847"/>
            </a:xfrm>
            <a:prstGeom prst="line">
              <a:avLst/>
            </a:prstGeom>
            <a:grpFill/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线连接符 28"/>
            <p:cNvCxnSpPr/>
            <p:nvPr/>
          </p:nvCxnSpPr>
          <p:spPr>
            <a:xfrm>
              <a:off x="1279895" y="2939401"/>
              <a:ext cx="699483" cy="0"/>
            </a:xfrm>
            <a:prstGeom prst="line">
              <a:avLst/>
            </a:prstGeom>
            <a:grpFill/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线连接符 31"/>
            <p:cNvCxnSpPr/>
            <p:nvPr/>
          </p:nvCxnSpPr>
          <p:spPr>
            <a:xfrm>
              <a:off x="3284094" y="2928592"/>
              <a:ext cx="699483" cy="0"/>
            </a:xfrm>
            <a:prstGeom prst="line">
              <a:avLst/>
            </a:prstGeom>
            <a:grpFill/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线连接符 32"/>
            <p:cNvCxnSpPr/>
            <p:nvPr/>
          </p:nvCxnSpPr>
          <p:spPr>
            <a:xfrm flipV="1">
              <a:off x="2016014" y="3202545"/>
              <a:ext cx="256484" cy="806243"/>
            </a:xfrm>
            <a:prstGeom prst="line">
              <a:avLst/>
            </a:prstGeom>
            <a:grpFill/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线连接符 36"/>
            <p:cNvCxnSpPr/>
            <p:nvPr/>
          </p:nvCxnSpPr>
          <p:spPr>
            <a:xfrm flipH="1" flipV="1">
              <a:off x="2937830" y="3078506"/>
              <a:ext cx="346264" cy="860322"/>
            </a:xfrm>
            <a:prstGeom prst="line">
              <a:avLst/>
            </a:prstGeom>
            <a:grpFill/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矩形 2"/>
            <p:cNvSpPr/>
            <p:nvPr/>
          </p:nvSpPr>
          <p:spPr>
            <a:xfrm>
              <a:off x="1859579" y="2364243"/>
              <a:ext cx="1578403" cy="903850"/>
            </a:xfrm>
            <a:custGeom>
              <a:avLst/>
              <a:gdLst/>
              <a:ahLst/>
              <a:cxnLst/>
              <a:rect l="l" t="t" r="r" b="b"/>
              <a:pathLst>
                <a:path w="3421550" h="1763487">
                  <a:moveTo>
                    <a:pt x="1328648" y="0"/>
                  </a:moveTo>
                  <a:cubicBezTo>
                    <a:pt x="1584363" y="0"/>
                    <a:pt x="1809817" y="129561"/>
                    <a:pt x="1942948" y="326620"/>
                  </a:cubicBezTo>
                  <a:lnTo>
                    <a:pt x="1955795" y="350289"/>
                  </a:lnTo>
                  <a:lnTo>
                    <a:pt x="1961105" y="345908"/>
                  </a:lnTo>
                  <a:cubicBezTo>
                    <a:pt x="2042399" y="290987"/>
                    <a:pt x="2140401" y="258918"/>
                    <a:pt x="2245892" y="258918"/>
                  </a:cubicBezTo>
                  <a:cubicBezTo>
                    <a:pt x="2456875" y="258918"/>
                    <a:pt x="2637898" y="387194"/>
                    <a:pt x="2715222" y="570011"/>
                  </a:cubicBezTo>
                  <a:lnTo>
                    <a:pt x="2724181" y="598872"/>
                  </a:lnTo>
                  <a:lnTo>
                    <a:pt x="2833721" y="587829"/>
                  </a:lnTo>
                  <a:cubicBezTo>
                    <a:pt x="3158370" y="587829"/>
                    <a:pt x="3421550" y="851009"/>
                    <a:pt x="3421550" y="1175658"/>
                  </a:cubicBezTo>
                  <a:cubicBezTo>
                    <a:pt x="3421550" y="1500307"/>
                    <a:pt x="3158370" y="1763487"/>
                    <a:pt x="2833721" y="1763487"/>
                  </a:cubicBezTo>
                  <a:lnTo>
                    <a:pt x="2833711" y="1763486"/>
                  </a:lnTo>
                  <a:lnTo>
                    <a:pt x="629716" y="1763486"/>
                  </a:lnTo>
                  <a:lnTo>
                    <a:pt x="629716" y="1759265"/>
                  </a:lnTo>
                  <a:lnTo>
                    <a:pt x="587829" y="1763487"/>
                  </a:lnTo>
                  <a:cubicBezTo>
                    <a:pt x="263180" y="1763487"/>
                    <a:pt x="0" y="1500307"/>
                    <a:pt x="0" y="1175658"/>
                  </a:cubicBezTo>
                  <a:cubicBezTo>
                    <a:pt x="0" y="851009"/>
                    <a:pt x="263180" y="587829"/>
                    <a:pt x="587829" y="587829"/>
                  </a:cubicBezTo>
                  <a:lnTo>
                    <a:pt x="603652" y="589026"/>
                  </a:lnTo>
                  <a:lnTo>
                    <a:pt x="646045" y="452459"/>
                  </a:lnTo>
                  <a:cubicBezTo>
                    <a:pt x="758508" y="186568"/>
                    <a:pt x="1021790" y="0"/>
                    <a:pt x="1328648" y="0"/>
                  </a:cubicBezTo>
                  <a:close/>
                </a:path>
              </a:pathLst>
            </a:custGeom>
            <a:solidFill>
              <a:srgbClr val="294A5A"/>
            </a:solidFill>
            <a:ln>
              <a:solidFill>
                <a:srgbClr val="294A5A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629636" y="1226208"/>
              <a:ext cx="772755" cy="772755"/>
            </a:xfrm>
            <a:prstGeom prst="ellipse">
              <a:avLst/>
            </a:prstGeom>
            <a:solidFill>
              <a:srgbClr val="ED5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1</a:t>
              </a:r>
              <a:endParaRPr kumimoji="1" lang="zh-CN" altLang="en-US" dirty="0"/>
            </a:p>
          </p:txBody>
        </p:sp>
        <p:sp>
          <p:nvSpPr>
            <p:cNvPr id="17" name="椭圆 16"/>
            <p:cNvSpPr/>
            <p:nvPr/>
          </p:nvSpPr>
          <p:spPr>
            <a:xfrm>
              <a:off x="2937830" y="1226208"/>
              <a:ext cx="772755" cy="772755"/>
            </a:xfrm>
            <a:prstGeom prst="ellipse">
              <a:avLst/>
            </a:prstGeom>
            <a:solidFill>
              <a:srgbClr val="294A5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2</a:t>
              </a:r>
              <a:endParaRPr kumimoji="1" lang="zh-CN" altLang="en-US" dirty="0"/>
            </a:p>
          </p:txBody>
        </p:sp>
        <p:sp>
          <p:nvSpPr>
            <p:cNvPr id="18" name="椭圆 17"/>
            <p:cNvSpPr/>
            <p:nvPr/>
          </p:nvSpPr>
          <p:spPr>
            <a:xfrm>
              <a:off x="700446" y="2429790"/>
              <a:ext cx="772755" cy="772755"/>
            </a:xfrm>
            <a:prstGeom prst="ellipse">
              <a:avLst/>
            </a:prstGeom>
            <a:solidFill>
              <a:srgbClr val="00AA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6</a:t>
              </a:r>
              <a:endParaRPr kumimoji="1" lang="zh-CN" altLang="en-US" dirty="0"/>
            </a:p>
          </p:txBody>
        </p:sp>
        <p:sp>
          <p:nvSpPr>
            <p:cNvPr id="19" name="椭圆 18"/>
            <p:cNvSpPr/>
            <p:nvPr/>
          </p:nvSpPr>
          <p:spPr>
            <a:xfrm>
              <a:off x="1629636" y="3724776"/>
              <a:ext cx="772755" cy="772755"/>
            </a:xfrm>
            <a:prstGeom prst="ellipse">
              <a:avLst/>
            </a:prstGeom>
            <a:solidFill>
              <a:srgbClr val="99CC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2937830" y="3724776"/>
              <a:ext cx="772755" cy="772755"/>
            </a:xfrm>
            <a:prstGeom prst="ellipse">
              <a:avLst/>
            </a:prstGeom>
            <a:solidFill>
              <a:srgbClr val="294A5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4</a:t>
              </a:r>
              <a:endParaRPr kumimoji="1" lang="zh-CN" altLang="en-US" dirty="0"/>
            </a:p>
          </p:txBody>
        </p:sp>
        <p:sp>
          <p:nvSpPr>
            <p:cNvPr id="21" name="椭圆 20"/>
            <p:cNvSpPr/>
            <p:nvPr/>
          </p:nvSpPr>
          <p:spPr>
            <a:xfrm>
              <a:off x="3847207" y="2429790"/>
              <a:ext cx="772755" cy="772755"/>
            </a:xfrm>
            <a:prstGeom prst="ellipse">
              <a:avLst/>
            </a:prstGeom>
            <a:solidFill>
              <a:srgbClr val="00AA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3</a:t>
              </a:r>
              <a:endParaRPr kumimoji="1" lang="zh-CN" altLang="en-US" dirty="0"/>
            </a:p>
          </p:txBody>
        </p:sp>
        <p:sp>
          <p:nvSpPr>
            <p:cNvPr id="40" name="椭圆 39"/>
            <p:cNvSpPr/>
            <p:nvPr/>
          </p:nvSpPr>
          <p:spPr>
            <a:xfrm>
              <a:off x="1431341" y="2113185"/>
              <a:ext cx="454993" cy="454993"/>
            </a:xfrm>
            <a:prstGeom prst="ellipse">
              <a:avLst/>
            </a:prstGeom>
            <a:solidFill>
              <a:srgbClr val="294A5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402392" y="1827336"/>
              <a:ext cx="343254" cy="343254"/>
            </a:xfrm>
            <a:prstGeom prst="ellipse">
              <a:avLst/>
            </a:prstGeom>
            <a:solidFill>
              <a:srgbClr val="294A5A"/>
            </a:solidFill>
            <a:ln>
              <a:solidFill>
                <a:srgbClr val="294A5A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2335361" y="3384829"/>
              <a:ext cx="234182" cy="234182"/>
            </a:xfrm>
            <a:prstGeom prst="ellipse">
              <a:avLst/>
            </a:prstGeom>
            <a:solidFill>
              <a:srgbClr val="ED5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3476403" y="3150647"/>
              <a:ext cx="234182" cy="234182"/>
            </a:xfrm>
            <a:prstGeom prst="ellipse">
              <a:avLst/>
            </a:prstGeom>
            <a:solidFill>
              <a:srgbClr val="00AA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1586932" y="3033911"/>
              <a:ext cx="234182" cy="234182"/>
            </a:xfrm>
            <a:prstGeom prst="ellipse">
              <a:avLst/>
            </a:prstGeom>
            <a:solidFill>
              <a:srgbClr val="ED5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160442" y="2133270"/>
              <a:ext cx="473393" cy="473393"/>
            </a:xfrm>
            <a:prstGeom prst="ellipse">
              <a:avLst/>
            </a:prstGeom>
            <a:solidFill>
              <a:srgbClr val="ED5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1720651" y="3349818"/>
              <a:ext cx="138928" cy="138928"/>
            </a:xfrm>
            <a:prstGeom prst="ellipse">
              <a:avLst/>
            </a:prstGeom>
            <a:solidFill>
              <a:srgbClr val="00AA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1421158" y="1827336"/>
              <a:ext cx="171627" cy="171627"/>
            </a:xfrm>
            <a:prstGeom prst="ellipse">
              <a:avLst/>
            </a:prstGeom>
            <a:solidFill>
              <a:srgbClr val="99CC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2773500" y="1187126"/>
              <a:ext cx="78163" cy="78163"/>
            </a:xfrm>
            <a:prstGeom prst="ellipse">
              <a:avLst/>
            </a:prstGeom>
            <a:solidFill>
              <a:srgbClr val="ED5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3671503" y="2074103"/>
              <a:ext cx="78163" cy="78163"/>
            </a:xfrm>
            <a:prstGeom prst="ellipse">
              <a:avLst/>
            </a:prstGeom>
            <a:solidFill>
              <a:srgbClr val="ED5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622283" y="2325161"/>
              <a:ext cx="78163" cy="78163"/>
            </a:xfrm>
            <a:prstGeom prst="ellipse">
              <a:avLst/>
            </a:prstGeom>
            <a:solidFill>
              <a:srgbClr val="99CC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4457153" y="3310736"/>
              <a:ext cx="78163" cy="78163"/>
            </a:xfrm>
            <a:prstGeom prst="ellipse">
              <a:avLst/>
            </a:prstGeom>
            <a:solidFill>
              <a:srgbClr val="ED5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583125" y="3728594"/>
              <a:ext cx="78163" cy="78163"/>
            </a:xfrm>
            <a:prstGeom prst="ellipse">
              <a:avLst/>
            </a:prstGeom>
            <a:solidFill>
              <a:srgbClr val="99CC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693689" y="4008788"/>
              <a:ext cx="144847" cy="144847"/>
            </a:xfrm>
            <a:prstGeom prst="ellipse">
              <a:avLst/>
            </a:prstGeom>
            <a:solidFill>
              <a:srgbClr val="00AA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382076" y="3619011"/>
              <a:ext cx="78163" cy="78163"/>
            </a:xfrm>
            <a:prstGeom prst="ellipse">
              <a:avLst/>
            </a:prstGeom>
            <a:solidFill>
              <a:srgbClr val="00AA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4998161" y="1655070"/>
            <a:ext cx="35646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您的内容打在这里，或者通过复制您的文本后，在此框中选择粘贴，并选择只保留文字。选择粘贴，并选择只保留文字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defRPr/>
            </a:pP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择粘贴，并选择只保留文字。选择粘贴，并选择只保留文字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您的内容打在这里，或者通过复制您的文本后，在此框中选择粘贴，并选择只保留文字。选择粘贴，并选择只保留文字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defRPr/>
            </a:pP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您的内容打在这里，或者通过复制您的文本后，在此框中选择粘贴，并选择只保留文字。选择粘贴，并选择只保留文字</a:t>
            </a:r>
          </a:p>
        </p:txBody>
      </p:sp>
      <p:grpSp>
        <p:nvGrpSpPr>
          <p:cNvPr id="62" name="组 61"/>
          <p:cNvGrpSpPr/>
          <p:nvPr/>
        </p:nvGrpSpPr>
        <p:grpSpPr>
          <a:xfrm>
            <a:off x="4698002" y="1717352"/>
            <a:ext cx="241910" cy="241910"/>
            <a:chOff x="4698002" y="1679252"/>
            <a:chExt cx="241910" cy="241910"/>
          </a:xfrm>
          <a:solidFill>
            <a:srgbClr val="CC0000"/>
          </a:solidFill>
        </p:grpSpPr>
        <p:sp>
          <p:nvSpPr>
            <p:cNvPr id="58" name="椭圆 57"/>
            <p:cNvSpPr/>
            <p:nvPr/>
          </p:nvSpPr>
          <p:spPr>
            <a:xfrm>
              <a:off x="4698002" y="1679252"/>
              <a:ext cx="241910" cy="241910"/>
            </a:xfrm>
            <a:prstGeom prst="ellipse">
              <a:avLst/>
            </a:prstGeom>
            <a:solidFill>
              <a:srgbClr val="294A5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grpSp>
          <p:nvGrpSpPr>
            <p:cNvPr id="61" name="组 60"/>
            <p:cNvGrpSpPr/>
            <p:nvPr/>
          </p:nvGrpSpPr>
          <p:grpSpPr>
            <a:xfrm>
              <a:off x="4774151" y="1756188"/>
              <a:ext cx="67207" cy="118600"/>
              <a:chOff x="4874449" y="957803"/>
              <a:chExt cx="339228" cy="598633"/>
            </a:xfrm>
            <a:grpFill/>
          </p:grpSpPr>
          <p:sp>
            <p:nvSpPr>
              <p:cNvPr id="59" name="矩形 58"/>
              <p:cNvSpPr/>
              <p:nvPr/>
            </p:nvSpPr>
            <p:spPr>
              <a:xfrm rot="2704067">
                <a:off x="4750337" y="1329531"/>
                <a:ext cx="293944" cy="45719"/>
              </a:xfrm>
              <a:prstGeom prst="rect">
                <a:avLst/>
              </a:prstGeom>
              <a:grpFill/>
              <a:ln w="190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0" name="矩形 59"/>
              <p:cNvSpPr/>
              <p:nvPr/>
            </p:nvSpPr>
            <p:spPr>
              <a:xfrm rot="18895933" flipH="1" flipV="1">
                <a:off x="4891501" y="1234260"/>
                <a:ext cx="598633" cy="45719"/>
              </a:xfrm>
              <a:prstGeom prst="rect">
                <a:avLst/>
              </a:prstGeom>
              <a:grpFill/>
              <a:ln w="190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grpSp>
        <p:nvGrpSpPr>
          <p:cNvPr id="63" name="组 62"/>
          <p:cNvGrpSpPr/>
          <p:nvPr/>
        </p:nvGrpSpPr>
        <p:grpSpPr>
          <a:xfrm>
            <a:off x="4698002" y="2449294"/>
            <a:ext cx="241910" cy="241910"/>
            <a:chOff x="4698002" y="1679252"/>
            <a:chExt cx="241910" cy="241910"/>
          </a:xfrm>
          <a:solidFill>
            <a:srgbClr val="CC0000"/>
          </a:solidFill>
        </p:grpSpPr>
        <p:sp>
          <p:nvSpPr>
            <p:cNvPr id="64" name="椭圆 63"/>
            <p:cNvSpPr/>
            <p:nvPr/>
          </p:nvSpPr>
          <p:spPr>
            <a:xfrm>
              <a:off x="4698002" y="1679252"/>
              <a:ext cx="241910" cy="241910"/>
            </a:xfrm>
            <a:prstGeom prst="ellipse">
              <a:avLst/>
            </a:prstGeom>
            <a:solidFill>
              <a:srgbClr val="ED5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grpSp>
          <p:nvGrpSpPr>
            <p:cNvPr id="65" name="组 64"/>
            <p:cNvGrpSpPr/>
            <p:nvPr/>
          </p:nvGrpSpPr>
          <p:grpSpPr>
            <a:xfrm>
              <a:off x="4774151" y="1756188"/>
              <a:ext cx="67207" cy="118600"/>
              <a:chOff x="4874449" y="957803"/>
              <a:chExt cx="339228" cy="598633"/>
            </a:xfrm>
            <a:grpFill/>
          </p:grpSpPr>
          <p:sp>
            <p:nvSpPr>
              <p:cNvPr id="66" name="矩形 65"/>
              <p:cNvSpPr/>
              <p:nvPr/>
            </p:nvSpPr>
            <p:spPr>
              <a:xfrm rot="2704067">
                <a:off x="4750337" y="1329531"/>
                <a:ext cx="293944" cy="45719"/>
              </a:xfrm>
              <a:prstGeom prst="rect">
                <a:avLst/>
              </a:prstGeom>
              <a:grpFill/>
              <a:ln w="190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7" name="矩形 66"/>
              <p:cNvSpPr/>
              <p:nvPr/>
            </p:nvSpPr>
            <p:spPr>
              <a:xfrm rot="18895933" flipH="1" flipV="1">
                <a:off x="4891501" y="1234260"/>
                <a:ext cx="598633" cy="45719"/>
              </a:xfrm>
              <a:prstGeom prst="rect">
                <a:avLst/>
              </a:prstGeom>
              <a:grpFill/>
              <a:ln w="190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grpSp>
        <p:nvGrpSpPr>
          <p:cNvPr id="68" name="组 67"/>
          <p:cNvGrpSpPr/>
          <p:nvPr/>
        </p:nvGrpSpPr>
        <p:grpSpPr>
          <a:xfrm>
            <a:off x="4698002" y="3181236"/>
            <a:ext cx="241910" cy="241910"/>
            <a:chOff x="4698002" y="1679252"/>
            <a:chExt cx="241910" cy="241910"/>
          </a:xfrm>
          <a:solidFill>
            <a:srgbClr val="CC0000"/>
          </a:solidFill>
        </p:grpSpPr>
        <p:sp>
          <p:nvSpPr>
            <p:cNvPr id="69" name="椭圆 68"/>
            <p:cNvSpPr/>
            <p:nvPr/>
          </p:nvSpPr>
          <p:spPr>
            <a:xfrm>
              <a:off x="4698002" y="1679252"/>
              <a:ext cx="241910" cy="241910"/>
            </a:xfrm>
            <a:prstGeom prst="ellipse">
              <a:avLst/>
            </a:prstGeom>
            <a:solidFill>
              <a:srgbClr val="99CC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grpSp>
          <p:nvGrpSpPr>
            <p:cNvPr id="70" name="组 69"/>
            <p:cNvGrpSpPr/>
            <p:nvPr/>
          </p:nvGrpSpPr>
          <p:grpSpPr>
            <a:xfrm>
              <a:off x="4774151" y="1756188"/>
              <a:ext cx="67207" cy="118600"/>
              <a:chOff x="4874449" y="957803"/>
              <a:chExt cx="339228" cy="598633"/>
            </a:xfrm>
            <a:grpFill/>
          </p:grpSpPr>
          <p:sp>
            <p:nvSpPr>
              <p:cNvPr id="71" name="矩形 70"/>
              <p:cNvSpPr/>
              <p:nvPr/>
            </p:nvSpPr>
            <p:spPr>
              <a:xfrm rot="2704067">
                <a:off x="4750337" y="1329531"/>
                <a:ext cx="293944" cy="45719"/>
              </a:xfrm>
              <a:prstGeom prst="rect">
                <a:avLst/>
              </a:prstGeom>
              <a:grpFill/>
              <a:ln w="190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2" name="矩形 71"/>
              <p:cNvSpPr/>
              <p:nvPr/>
            </p:nvSpPr>
            <p:spPr>
              <a:xfrm rot="18895933" flipH="1" flipV="1">
                <a:off x="4891501" y="1234260"/>
                <a:ext cx="598633" cy="45719"/>
              </a:xfrm>
              <a:prstGeom prst="rect">
                <a:avLst/>
              </a:prstGeom>
              <a:grpFill/>
              <a:ln w="190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sp>
        <p:nvSpPr>
          <p:cNvPr id="73" name="矩形 1"/>
          <p:cNvSpPr>
            <a:spLocks noChangeArrowheads="1"/>
          </p:cNvSpPr>
          <p:nvPr/>
        </p:nvSpPr>
        <p:spPr bwMode="auto">
          <a:xfrm>
            <a:off x="755650" y="58738"/>
            <a:ext cx="17235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近期工作内容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2360510" y="2452266"/>
            <a:ext cx="664481" cy="664481"/>
          </a:xfrm>
          <a:custGeom>
            <a:avLst/>
            <a:gdLst>
              <a:gd name="connsiteX0" fmla="*/ 121947 w 920004"/>
              <a:gd name="connsiteY0" fmla="*/ 351810 h 920004"/>
              <a:gd name="connsiteX1" fmla="*/ 351810 w 920004"/>
              <a:gd name="connsiteY1" fmla="*/ 351810 h 920004"/>
              <a:gd name="connsiteX2" fmla="*/ 351810 w 920004"/>
              <a:gd name="connsiteY2" fmla="*/ 121947 h 920004"/>
              <a:gd name="connsiteX3" fmla="*/ 568194 w 920004"/>
              <a:gd name="connsiteY3" fmla="*/ 121947 h 920004"/>
              <a:gd name="connsiteX4" fmla="*/ 568194 w 920004"/>
              <a:gd name="connsiteY4" fmla="*/ 351810 h 920004"/>
              <a:gd name="connsiteX5" fmla="*/ 798057 w 920004"/>
              <a:gd name="connsiteY5" fmla="*/ 351810 h 920004"/>
              <a:gd name="connsiteX6" fmla="*/ 798057 w 920004"/>
              <a:gd name="connsiteY6" fmla="*/ 568194 h 920004"/>
              <a:gd name="connsiteX7" fmla="*/ 568194 w 920004"/>
              <a:gd name="connsiteY7" fmla="*/ 568194 h 920004"/>
              <a:gd name="connsiteX8" fmla="*/ 568194 w 920004"/>
              <a:gd name="connsiteY8" fmla="*/ 798057 h 920004"/>
              <a:gd name="connsiteX9" fmla="*/ 351810 w 920004"/>
              <a:gd name="connsiteY9" fmla="*/ 798057 h 920004"/>
              <a:gd name="connsiteX10" fmla="*/ 351810 w 920004"/>
              <a:gd name="connsiteY10" fmla="*/ 568194 h 920004"/>
              <a:gd name="connsiteX11" fmla="*/ 121947 w 920004"/>
              <a:gd name="connsiteY11" fmla="*/ 568194 h 920004"/>
              <a:gd name="connsiteX12" fmla="*/ 121947 w 920004"/>
              <a:gd name="connsiteY12" fmla="*/ 351810 h 92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0004" h="920004">
                <a:moveTo>
                  <a:pt x="121947" y="351810"/>
                </a:moveTo>
                <a:lnTo>
                  <a:pt x="351810" y="351810"/>
                </a:lnTo>
                <a:lnTo>
                  <a:pt x="351810" y="121947"/>
                </a:lnTo>
                <a:lnTo>
                  <a:pt x="568194" y="121947"/>
                </a:lnTo>
                <a:lnTo>
                  <a:pt x="568194" y="351810"/>
                </a:lnTo>
                <a:lnTo>
                  <a:pt x="798057" y="351810"/>
                </a:lnTo>
                <a:lnTo>
                  <a:pt x="798057" y="568194"/>
                </a:lnTo>
                <a:lnTo>
                  <a:pt x="568194" y="568194"/>
                </a:lnTo>
                <a:lnTo>
                  <a:pt x="568194" y="798057"/>
                </a:lnTo>
                <a:lnTo>
                  <a:pt x="351810" y="798057"/>
                </a:lnTo>
                <a:lnTo>
                  <a:pt x="351810" y="568194"/>
                </a:lnTo>
                <a:lnTo>
                  <a:pt x="121947" y="568194"/>
                </a:lnTo>
                <a:lnTo>
                  <a:pt x="121947" y="351810"/>
                </a:lnTo>
                <a:close/>
              </a:path>
            </a:pathLst>
          </a:custGeom>
          <a:solidFill>
            <a:srgbClr val="294A5A"/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95" tIns="197894" rIns="68595" bIns="197894" numCol="1" spcCol="715" anchor="ctr" anchorCtr="0">
            <a:noAutofit/>
          </a:bodyPr>
          <a:lstStyle/>
          <a:p>
            <a:pPr algn="ctr" defTabSz="37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4356707" y="2452266"/>
            <a:ext cx="664481" cy="664481"/>
          </a:xfrm>
          <a:custGeom>
            <a:avLst/>
            <a:gdLst>
              <a:gd name="connsiteX0" fmla="*/ 121947 w 920004"/>
              <a:gd name="connsiteY0" fmla="*/ 351810 h 920004"/>
              <a:gd name="connsiteX1" fmla="*/ 351810 w 920004"/>
              <a:gd name="connsiteY1" fmla="*/ 351810 h 920004"/>
              <a:gd name="connsiteX2" fmla="*/ 351810 w 920004"/>
              <a:gd name="connsiteY2" fmla="*/ 121947 h 920004"/>
              <a:gd name="connsiteX3" fmla="*/ 568194 w 920004"/>
              <a:gd name="connsiteY3" fmla="*/ 121947 h 920004"/>
              <a:gd name="connsiteX4" fmla="*/ 568194 w 920004"/>
              <a:gd name="connsiteY4" fmla="*/ 351810 h 920004"/>
              <a:gd name="connsiteX5" fmla="*/ 798057 w 920004"/>
              <a:gd name="connsiteY5" fmla="*/ 351810 h 920004"/>
              <a:gd name="connsiteX6" fmla="*/ 798057 w 920004"/>
              <a:gd name="connsiteY6" fmla="*/ 568194 h 920004"/>
              <a:gd name="connsiteX7" fmla="*/ 568194 w 920004"/>
              <a:gd name="connsiteY7" fmla="*/ 568194 h 920004"/>
              <a:gd name="connsiteX8" fmla="*/ 568194 w 920004"/>
              <a:gd name="connsiteY8" fmla="*/ 798057 h 920004"/>
              <a:gd name="connsiteX9" fmla="*/ 351810 w 920004"/>
              <a:gd name="connsiteY9" fmla="*/ 798057 h 920004"/>
              <a:gd name="connsiteX10" fmla="*/ 351810 w 920004"/>
              <a:gd name="connsiteY10" fmla="*/ 568194 h 920004"/>
              <a:gd name="connsiteX11" fmla="*/ 121947 w 920004"/>
              <a:gd name="connsiteY11" fmla="*/ 568194 h 920004"/>
              <a:gd name="connsiteX12" fmla="*/ 121947 w 920004"/>
              <a:gd name="connsiteY12" fmla="*/ 351810 h 92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0004" h="920004">
                <a:moveTo>
                  <a:pt x="121947" y="351810"/>
                </a:moveTo>
                <a:lnTo>
                  <a:pt x="351810" y="351810"/>
                </a:lnTo>
                <a:lnTo>
                  <a:pt x="351810" y="121947"/>
                </a:lnTo>
                <a:lnTo>
                  <a:pt x="568194" y="121947"/>
                </a:lnTo>
                <a:lnTo>
                  <a:pt x="568194" y="351810"/>
                </a:lnTo>
                <a:lnTo>
                  <a:pt x="798057" y="351810"/>
                </a:lnTo>
                <a:lnTo>
                  <a:pt x="798057" y="568194"/>
                </a:lnTo>
                <a:lnTo>
                  <a:pt x="568194" y="568194"/>
                </a:lnTo>
                <a:lnTo>
                  <a:pt x="568194" y="798057"/>
                </a:lnTo>
                <a:lnTo>
                  <a:pt x="351810" y="798057"/>
                </a:lnTo>
                <a:lnTo>
                  <a:pt x="351810" y="568194"/>
                </a:lnTo>
                <a:lnTo>
                  <a:pt x="121947" y="568194"/>
                </a:lnTo>
                <a:lnTo>
                  <a:pt x="121947" y="351810"/>
                </a:lnTo>
                <a:close/>
              </a:path>
            </a:pathLst>
          </a:custGeom>
          <a:solidFill>
            <a:srgbClr val="294A5A"/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95" tIns="197894" rIns="68595" bIns="197894" numCol="1" spcCol="715" anchor="ctr" anchorCtr="0">
            <a:noAutofit/>
          </a:bodyPr>
          <a:lstStyle/>
          <a:p>
            <a:pPr algn="ctr" defTabSz="37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6352903" y="2452266"/>
            <a:ext cx="664481" cy="664481"/>
          </a:xfrm>
          <a:custGeom>
            <a:avLst/>
            <a:gdLst>
              <a:gd name="connsiteX0" fmla="*/ 121947 w 920004"/>
              <a:gd name="connsiteY0" fmla="*/ 189521 h 920004"/>
              <a:gd name="connsiteX1" fmla="*/ 798057 w 920004"/>
              <a:gd name="connsiteY1" fmla="*/ 189521 h 920004"/>
              <a:gd name="connsiteX2" fmla="*/ 798057 w 920004"/>
              <a:gd name="connsiteY2" fmla="*/ 405906 h 920004"/>
              <a:gd name="connsiteX3" fmla="*/ 121947 w 920004"/>
              <a:gd name="connsiteY3" fmla="*/ 405906 h 920004"/>
              <a:gd name="connsiteX4" fmla="*/ 121947 w 920004"/>
              <a:gd name="connsiteY4" fmla="*/ 189521 h 920004"/>
              <a:gd name="connsiteX5" fmla="*/ 121947 w 920004"/>
              <a:gd name="connsiteY5" fmla="*/ 514098 h 920004"/>
              <a:gd name="connsiteX6" fmla="*/ 798057 w 920004"/>
              <a:gd name="connsiteY6" fmla="*/ 514098 h 920004"/>
              <a:gd name="connsiteX7" fmla="*/ 798057 w 920004"/>
              <a:gd name="connsiteY7" fmla="*/ 730483 h 920004"/>
              <a:gd name="connsiteX8" fmla="*/ 121947 w 920004"/>
              <a:gd name="connsiteY8" fmla="*/ 730483 h 920004"/>
              <a:gd name="connsiteX9" fmla="*/ 121947 w 920004"/>
              <a:gd name="connsiteY9" fmla="*/ 514098 h 92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0004" h="920004">
                <a:moveTo>
                  <a:pt x="121947" y="189521"/>
                </a:moveTo>
                <a:lnTo>
                  <a:pt x="798057" y="189521"/>
                </a:lnTo>
                <a:lnTo>
                  <a:pt x="798057" y="405906"/>
                </a:lnTo>
                <a:lnTo>
                  <a:pt x="121947" y="405906"/>
                </a:lnTo>
                <a:lnTo>
                  <a:pt x="121947" y="189521"/>
                </a:lnTo>
                <a:close/>
                <a:moveTo>
                  <a:pt x="121947" y="514098"/>
                </a:moveTo>
                <a:lnTo>
                  <a:pt x="798057" y="514098"/>
                </a:lnTo>
                <a:lnTo>
                  <a:pt x="798057" y="730483"/>
                </a:lnTo>
                <a:lnTo>
                  <a:pt x="121947" y="730483"/>
                </a:lnTo>
                <a:lnTo>
                  <a:pt x="121947" y="514098"/>
                </a:lnTo>
                <a:close/>
              </a:path>
            </a:pathLst>
          </a:custGeom>
          <a:solidFill>
            <a:srgbClr val="294A5A"/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95" tIns="106606" rIns="68595" bIns="106606" numCol="1" spcCol="715" anchor="ctr" anchorCtr="0">
            <a:noAutofit/>
          </a:bodyPr>
          <a:lstStyle/>
          <a:p>
            <a:pPr algn="ctr" defTabSz="9499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>
              <a:solidFill>
                <a:schemeClr val="bg1"/>
              </a:solidFill>
              <a:latin typeface="Calibri" panose="020F0502020204030204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038456" y="1201934"/>
            <a:ext cx="1677110" cy="2155402"/>
            <a:chOff x="1038456" y="1201934"/>
            <a:chExt cx="1677110" cy="2155402"/>
          </a:xfrm>
        </p:grpSpPr>
        <p:sp>
          <p:nvSpPr>
            <p:cNvPr id="14" name="文本框 18"/>
            <p:cNvSpPr txBox="1"/>
            <p:nvPr/>
          </p:nvSpPr>
          <p:spPr>
            <a:xfrm>
              <a:off x="1038456" y="1201934"/>
              <a:ext cx="1677110" cy="959623"/>
            </a:xfrm>
            <a:prstGeom prst="rect">
              <a:avLst/>
            </a:prstGeom>
            <a:noFill/>
          </p:spPr>
          <p:txBody>
            <a:bodyPr wrap="square" lIns="51435" tIns="25718" rIns="51435" bIns="25718" rtlCol="0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您的内容打在这里，或者通过复制您的文本后，在此框中选择粘贴，并选择只保留文字。选择粘贴，并选择只保留文字</a:t>
              </a: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1121825" y="2211678"/>
              <a:ext cx="1145658" cy="1145658"/>
              <a:chOff x="1121825" y="2211678"/>
              <a:chExt cx="1145658" cy="1145658"/>
            </a:xfrm>
          </p:grpSpPr>
          <p:sp>
            <p:nvSpPr>
              <p:cNvPr id="3" name="任意多边形 2"/>
              <p:cNvSpPr/>
              <p:nvPr/>
            </p:nvSpPr>
            <p:spPr>
              <a:xfrm>
                <a:off x="1121825" y="2211678"/>
                <a:ext cx="1145658" cy="1145658"/>
              </a:xfrm>
              <a:custGeom>
                <a:avLst/>
                <a:gdLst>
                  <a:gd name="connsiteX0" fmla="*/ 0 w 1586215"/>
                  <a:gd name="connsiteY0" fmla="*/ 793108 h 1586215"/>
                  <a:gd name="connsiteX1" fmla="*/ 793108 w 1586215"/>
                  <a:gd name="connsiteY1" fmla="*/ 0 h 1586215"/>
                  <a:gd name="connsiteX2" fmla="*/ 1586216 w 1586215"/>
                  <a:gd name="connsiteY2" fmla="*/ 793108 h 1586215"/>
                  <a:gd name="connsiteX3" fmla="*/ 793108 w 1586215"/>
                  <a:gd name="connsiteY3" fmla="*/ 1586216 h 1586215"/>
                  <a:gd name="connsiteX4" fmla="*/ 0 w 1586215"/>
                  <a:gd name="connsiteY4" fmla="*/ 793108 h 1586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6215" h="1586215">
                    <a:moveTo>
                      <a:pt x="0" y="793108"/>
                    </a:moveTo>
                    <a:cubicBezTo>
                      <a:pt x="0" y="355087"/>
                      <a:pt x="355087" y="0"/>
                      <a:pt x="793108" y="0"/>
                    </a:cubicBezTo>
                    <a:cubicBezTo>
                      <a:pt x="1231129" y="0"/>
                      <a:pt x="1586216" y="355087"/>
                      <a:pt x="1586216" y="793108"/>
                    </a:cubicBezTo>
                    <a:cubicBezTo>
                      <a:pt x="1586216" y="1231129"/>
                      <a:pt x="1231129" y="1586216"/>
                      <a:pt x="793108" y="1586216"/>
                    </a:cubicBezTo>
                    <a:cubicBezTo>
                      <a:pt x="355087" y="1586216"/>
                      <a:pt x="0" y="1231129"/>
                      <a:pt x="0" y="793108"/>
                    </a:cubicBezTo>
                    <a:close/>
                  </a:path>
                </a:pathLst>
              </a:custGeom>
              <a:solidFill>
                <a:srgbClr val="294A5A"/>
              </a:solidFill>
              <a:ln>
                <a:solidFill>
                  <a:srgbClr val="294A5A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107"/>
              <p:cNvSpPr>
                <a:spLocks noEditPoints="1"/>
              </p:cNvSpPr>
              <p:nvPr/>
            </p:nvSpPr>
            <p:spPr bwMode="auto">
              <a:xfrm>
                <a:off x="1463128" y="2447069"/>
                <a:ext cx="422822" cy="385613"/>
              </a:xfrm>
              <a:custGeom>
                <a:avLst/>
                <a:gdLst>
                  <a:gd name="T0" fmla="*/ 244 w 256"/>
                  <a:gd name="T1" fmla="*/ 196 h 232"/>
                  <a:gd name="T2" fmla="*/ 188 w 256"/>
                  <a:gd name="T3" fmla="*/ 196 h 232"/>
                  <a:gd name="T4" fmla="*/ 96 w 256"/>
                  <a:gd name="T5" fmla="*/ 196 h 232"/>
                  <a:gd name="T6" fmla="*/ 84 w 256"/>
                  <a:gd name="T7" fmla="*/ 196 h 232"/>
                  <a:gd name="T8" fmla="*/ 81 w 256"/>
                  <a:gd name="T9" fmla="*/ 196 h 232"/>
                  <a:gd name="T10" fmla="*/ 48 w 256"/>
                  <a:gd name="T11" fmla="*/ 228 h 232"/>
                  <a:gd name="T12" fmla="*/ 40 w 256"/>
                  <a:gd name="T13" fmla="*/ 232 h 232"/>
                  <a:gd name="T14" fmla="*/ 40 w 256"/>
                  <a:gd name="T15" fmla="*/ 232 h 232"/>
                  <a:gd name="T16" fmla="*/ 32 w 256"/>
                  <a:gd name="T17" fmla="*/ 228 h 232"/>
                  <a:gd name="T18" fmla="*/ 31 w 256"/>
                  <a:gd name="T19" fmla="*/ 228 h 232"/>
                  <a:gd name="T20" fmla="*/ 30 w 256"/>
                  <a:gd name="T21" fmla="*/ 227 h 232"/>
                  <a:gd name="T22" fmla="*/ 30 w 256"/>
                  <a:gd name="T23" fmla="*/ 226 h 232"/>
                  <a:gd name="T24" fmla="*/ 29 w 256"/>
                  <a:gd name="T25" fmla="*/ 225 h 232"/>
                  <a:gd name="T26" fmla="*/ 29 w 256"/>
                  <a:gd name="T27" fmla="*/ 224 h 232"/>
                  <a:gd name="T28" fmla="*/ 28 w 256"/>
                  <a:gd name="T29" fmla="*/ 222 h 232"/>
                  <a:gd name="T30" fmla="*/ 28 w 256"/>
                  <a:gd name="T31" fmla="*/ 220 h 232"/>
                  <a:gd name="T32" fmla="*/ 28 w 256"/>
                  <a:gd name="T33" fmla="*/ 196 h 232"/>
                  <a:gd name="T34" fmla="*/ 26 w 256"/>
                  <a:gd name="T35" fmla="*/ 196 h 232"/>
                  <a:gd name="T36" fmla="*/ 12 w 256"/>
                  <a:gd name="T37" fmla="*/ 196 h 232"/>
                  <a:gd name="T38" fmla="*/ 0 w 256"/>
                  <a:gd name="T39" fmla="*/ 184 h 232"/>
                  <a:gd name="T40" fmla="*/ 0 w 256"/>
                  <a:gd name="T41" fmla="*/ 12 h 232"/>
                  <a:gd name="T42" fmla="*/ 12 w 256"/>
                  <a:gd name="T43" fmla="*/ 0 h 232"/>
                  <a:gd name="T44" fmla="*/ 244 w 256"/>
                  <a:gd name="T45" fmla="*/ 0 h 232"/>
                  <a:gd name="T46" fmla="*/ 256 w 256"/>
                  <a:gd name="T47" fmla="*/ 12 h 232"/>
                  <a:gd name="T48" fmla="*/ 256 w 256"/>
                  <a:gd name="T49" fmla="*/ 184 h 232"/>
                  <a:gd name="T50" fmla="*/ 244 w 256"/>
                  <a:gd name="T51" fmla="*/ 196 h 232"/>
                  <a:gd name="T52" fmla="*/ 68 w 256"/>
                  <a:gd name="T53" fmla="*/ 76 h 232"/>
                  <a:gd name="T54" fmla="*/ 44 w 256"/>
                  <a:gd name="T55" fmla="*/ 100 h 232"/>
                  <a:gd name="T56" fmla="*/ 68 w 256"/>
                  <a:gd name="T57" fmla="*/ 124 h 232"/>
                  <a:gd name="T58" fmla="*/ 92 w 256"/>
                  <a:gd name="T59" fmla="*/ 100 h 232"/>
                  <a:gd name="T60" fmla="*/ 68 w 256"/>
                  <a:gd name="T61" fmla="*/ 76 h 232"/>
                  <a:gd name="T62" fmla="*/ 128 w 256"/>
                  <a:gd name="T63" fmla="*/ 76 h 232"/>
                  <a:gd name="T64" fmla="*/ 104 w 256"/>
                  <a:gd name="T65" fmla="*/ 100 h 232"/>
                  <a:gd name="T66" fmla="*/ 128 w 256"/>
                  <a:gd name="T67" fmla="*/ 124 h 232"/>
                  <a:gd name="T68" fmla="*/ 152 w 256"/>
                  <a:gd name="T69" fmla="*/ 100 h 232"/>
                  <a:gd name="T70" fmla="*/ 128 w 256"/>
                  <a:gd name="T71" fmla="*/ 76 h 232"/>
                  <a:gd name="T72" fmla="*/ 188 w 256"/>
                  <a:gd name="T73" fmla="*/ 76 h 232"/>
                  <a:gd name="T74" fmla="*/ 164 w 256"/>
                  <a:gd name="T75" fmla="*/ 100 h 232"/>
                  <a:gd name="T76" fmla="*/ 188 w 256"/>
                  <a:gd name="T77" fmla="*/ 124 h 232"/>
                  <a:gd name="T78" fmla="*/ 212 w 256"/>
                  <a:gd name="T79" fmla="*/ 100 h 232"/>
                  <a:gd name="T80" fmla="*/ 188 w 256"/>
                  <a:gd name="T81" fmla="*/ 76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56" h="232">
                    <a:moveTo>
                      <a:pt x="244" y="196"/>
                    </a:moveTo>
                    <a:cubicBezTo>
                      <a:pt x="188" y="196"/>
                      <a:pt x="188" y="196"/>
                      <a:pt x="188" y="196"/>
                    </a:cubicBezTo>
                    <a:cubicBezTo>
                      <a:pt x="96" y="196"/>
                      <a:pt x="96" y="196"/>
                      <a:pt x="96" y="196"/>
                    </a:cubicBezTo>
                    <a:cubicBezTo>
                      <a:pt x="84" y="196"/>
                      <a:pt x="84" y="196"/>
                      <a:pt x="84" y="196"/>
                    </a:cubicBezTo>
                    <a:cubicBezTo>
                      <a:pt x="81" y="196"/>
                      <a:pt x="81" y="196"/>
                      <a:pt x="81" y="196"/>
                    </a:cubicBezTo>
                    <a:cubicBezTo>
                      <a:pt x="48" y="228"/>
                      <a:pt x="48" y="228"/>
                      <a:pt x="48" y="228"/>
                    </a:cubicBezTo>
                    <a:cubicBezTo>
                      <a:pt x="46" y="231"/>
                      <a:pt x="43" y="232"/>
                      <a:pt x="40" y="232"/>
                    </a:cubicBezTo>
                    <a:cubicBezTo>
                      <a:pt x="40" y="232"/>
                      <a:pt x="40" y="232"/>
                      <a:pt x="40" y="232"/>
                    </a:cubicBezTo>
                    <a:cubicBezTo>
                      <a:pt x="37" y="232"/>
                      <a:pt x="34" y="231"/>
                      <a:pt x="32" y="228"/>
                    </a:cubicBezTo>
                    <a:cubicBezTo>
                      <a:pt x="31" y="228"/>
                      <a:pt x="31" y="228"/>
                      <a:pt x="31" y="228"/>
                    </a:cubicBezTo>
                    <a:cubicBezTo>
                      <a:pt x="31" y="228"/>
                      <a:pt x="30" y="227"/>
                      <a:pt x="30" y="227"/>
                    </a:cubicBezTo>
                    <a:cubicBezTo>
                      <a:pt x="30" y="226"/>
                      <a:pt x="30" y="226"/>
                      <a:pt x="30" y="226"/>
                    </a:cubicBezTo>
                    <a:cubicBezTo>
                      <a:pt x="29" y="226"/>
                      <a:pt x="29" y="225"/>
                      <a:pt x="29" y="225"/>
                    </a:cubicBezTo>
                    <a:cubicBezTo>
                      <a:pt x="29" y="224"/>
                      <a:pt x="29" y="224"/>
                      <a:pt x="29" y="224"/>
                    </a:cubicBezTo>
                    <a:cubicBezTo>
                      <a:pt x="29" y="223"/>
                      <a:pt x="28" y="223"/>
                      <a:pt x="28" y="222"/>
                    </a:cubicBezTo>
                    <a:cubicBezTo>
                      <a:pt x="28" y="222"/>
                      <a:pt x="28" y="221"/>
                      <a:pt x="28" y="220"/>
                    </a:cubicBezTo>
                    <a:cubicBezTo>
                      <a:pt x="28" y="196"/>
                      <a:pt x="28" y="196"/>
                      <a:pt x="28" y="196"/>
                    </a:cubicBezTo>
                    <a:cubicBezTo>
                      <a:pt x="26" y="196"/>
                      <a:pt x="26" y="196"/>
                      <a:pt x="26" y="196"/>
                    </a:cubicBezTo>
                    <a:cubicBezTo>
                      <a:pt x="12" y="196"/>
                      <a:pt x="12" y="196"/>
                      <a:pt x="12" y="196"/>
                    </a:cubicBezTo>
                    <a:cubicBezTo>
                      <a:pt x="5" y="196"/>
                      <a:pt x="0" y="191"/>
                      <a:pt x="0" y="18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244" y="0"/>
                      <a:pt x="244" y="0"/>
                      <a:pt x="244" y="0"/>
                    </a:cubicBezTo>
                    <a:cubicBezTo>
                      <a:pt x="251" y="0"/>
                      <a:pt x="256" y="5"/>
                      <a:pt x="256" y="12"/>
                    </a:cubicBezTo>
                    <a:cubicBezTo>
                      <a:pt x="256" y="184"/>
                      <a:pt x="256" y="184"/>
                      <a:pt x="256" y="184"/>
                    </a:cubicBezTo>
                    <a:cubicBezTo>
                      <a:pt x="256" y="191"/>
                      <a:pt x="251" y="196"/>
                      <a:pt x="244" y="196"/>
                    </a:cubicBezTo>
                    <a:moveTo>
                      <a:pt x="68" y="76"/>
                    </a:moveTo>
                    <a:cubicBezTo>
                      <a:pt x="55" y="76"/>
                      <a:pt x="44" y="87"/>
                      <a:pt x="44" y="100"/>
                    </a:cubicBezTo>
                    <a:cubicBezTo>
                      <a:pt x="44" y="113"/>
                      <a:pt x="55" y="124"/>
                      <a:pt x="68" y="124"/>
                    </a:cubicBezTo>
                    <a:cubicBezTo>
                      <a:pt x="81" y="124"/>
                      <a:pt x="92" y="113"/>
                      <a:pt x="92" y="100"/>
                    </a:cubicBezTo>
                    <a:cubicBezTo>
                      <a:pt x="92" y="87"/>
                      <a:pt x="81" y="76"/>
                      <a:pt x="68" y="76"/>
                    </a:cubicBezTo>
                    <a:moveTo>
                      <a:pt x="128" y="76"/>
                    </a:moveTo>
                    <a:cubicBezTo>
                      <a:pt x="115" y="76"/>
                      <a:pt x="104" y="87"/>
                      <a:pt x="104" y="100"/>
                    </a:cubicBezTo>
                    <a:cubicBezTo>
                      <a:pt x="104" y="113"/>
                      <a:pt x="115" y="124"/>
                      <a:pt x="128" y="124"/>
                    </a:cubicBezTo>
                    <a:cubicBezTo>
                      <a:pt x="141" y="124"/>
                      <a:pt x="152" y="113"/>
                      <a:pt x="152" y="100"/>
                    </a:cubicBezTo>
                    <a:cubicBezTo>
                      <a:pt x="152" y="87"/>
                      <a:pt x="141" y="76"/>
                      <a:pt x="128" y="76"/>
                    </a:cubicBezTo>
                    <a:moveTo>
                      <a:pt x="188" y="76"/>
                    </a:moveTo>
                    <a:cubicBezTo>
                      <a:pt x="175" y="76"/>
                      <a:pt x="164" y="87"/>
                      <a:pt x="164" y="100"/>
                    </a:cubicBezTo>
                    <a:cubicBezTo>
                      <a:pt x="164" y="113"/>
                      <a:pt x="175" y="124"/>
                      <a:pt x="188" y="124"/>
                    </a:cubicBezTo>
                    <a:cubicBezTo>
                      <a:pt x="201" y="124"/>
                      <a:pt x="212" y="113"/>
                      <a:pt x="212" y="100"/>
                    </a:cubicBezTo>
                    <a:cubicBezTo>
                      <a:pt x="212" y="87"/>
                      <a:pt x="201" y="76"/>
                      <a:pt x="188" y="7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51435" tIns="25718" rIns="51435" bIns="25718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1530026" y="2934350"/>
                <a:ext cx="326051" cy="315471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 lvl="0" algn="ctr"/>
                <a:r>
                  <a:rPr lang="en-US" altLang="zh-CN" sz="1600" b="1" dirty="0">
                    <a:solidFill>
                      <a:schemeClr val="bg1"/>
                    </a:solidFill>
                  </a:rPr>
                  <a:t>jsj</a:t>
                </a: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6977932" y="2211678"/>
            <a:ext cx="1697436" cy="2301500"/>
            <a:chOff x="6977932" y="2211678"/>
            <a:chExt cx="1697436" cy="2301500"/>
          </a:xfrm>
        </p:grpSpPr>
        <p:sp>
          <p:nvSpPr>
            <p:cNvPr id="17" name="文本框 21"/>
            <p:cNvSpPr txBox="1"/>
            <p:nvPr/>
          </p:nvSpPr>
          <p:spPr>
            <a:xfrm>
              <a:off x="6977932" y="3553555"/>
              <a:ext cx="1697436" cy="959623"/>
            </a:xfrm>
            <a:prstGeom prst="rect">
              <a:avLst/>
            </a:prstGeom>
            <a:noFill/>
          </p:spPr>
          <p:txBody>
            <a:bodyPr wrap="square" lIns="51435" tIns="25718" rIns="51435" bIns="25718" rtlCol="0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您的内容打在这里，或者通过复制您的文本后，在此框中选择粘贴，并选择只保留文字。选择粘贴，并选择只保留文字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7110413" y="2211678"/>
              <a:ext cx="1145658" cy="1145658"/>
              <a:chOff x="7110413" y="2211678"/>
              <a:chExt cx="1145658" cy="1145658"/>
            </a:xfrm>
          </p:grpSpPr>
          <p:sp>
            <p:nvSpPr>
              <p:cNvPr id="9" name="任意多边形 8"/>
              <p:cNvSpPr/>
              <p:nvPr/>
            </p:nvSpPr>
            <p:spPr>
              <a:xfrm>
                <a:off x="7110413" y="2211678"/>
                <a:ext cx="1145658" cy="1145658"/>
              </a:xfrm>
              <a:custGeom>
                <a:avLst/>
                <a:gdLst>
                  <a:gd name="connsiteX0" fmla="*/ 0 w 1586215"/>
                  <a:gd name="connsiteY0" fmla="*/ 793108 h 1586215"/>
                  <a:gd name="connsiteX1" fmla="*/ 793108 w 1586215"/>
                  <a:gd name="connsiteY1" fmla="*/ 0 h 1586215"/>
                  <a:gd name="connsiteX2" fmla="*/ 1586216 w 1586215"/>
                  <a:gd name="connsiteY2" fmla="*/ 793108 h 1586215"/>
                  <a:gd name="connsiteX3" fmla="*/ 793108 w 1586215"/>
                  <a:gd name="connsiteY3" fmla="*/ 1586216 h 1586215"/>
                  <a:gd name="connsiteX4" fmla="*/ 0 w 1586215"/>
                  <a:gd name="connsiteY4" fmla="*/ 793108 h 1586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6215" h="1586215">
                    <a:moveTo>
                      <a:pt x="0" y="793108"/>
                    </a:moveTo>
                    <a:cubicBezTo>
                      <a:pt x="0" y="355087"/>
                      <a:pt x="355087" y="0"/>
                      <a:pt x="793108" y="0"/>
                    </a:cubicBezTo>
                    <a:cubicBezTo>
                      <a:pt x="1231129" y="0"/>
                      <a:pt x="1586216" y="355087"/>
                      <a:pt x="1586216" y="793108"/>
                    </a:cubicBezTo>
                    <a:cubicBezTo>
                      <a:pt x="1586216" y="1231129"/>
                      <a:pt x="1231129" y="1586216"/>
                      <a:pt x="793108" y="1586216"/>
                    </a:cubicBezTo>
                    <a:cubicBezTo>
                      <a:pt x="355087" y="1586216"/>
                      <a:pt x="0" y="1231129"/>
                      <a:pt x="0" y="793108"/>
                    </a:cubicBezTo>
                    <a:close/>
                  </a:path>
                </a:pathLst>
              </a:custGeom>
              <a:solidFill>
                <a:srgbClr val="99CC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</p:txBody>
          </p:sp>
          <p:sp>
            <p:nvSpPr>
              <p:cNvPr id="13" name="Freeform 213"/>
              <p:cNvSpPr/>
              <p:nvPr/>
            </p:nvSpPr>
            <p:spPr bwMode="auto">
              <a:xfrm>
                <a:off x="7439820" y="2435407"/>
                <a:ext cx="461071" cy="390987"/>
              </a:xfrm>
              <a:custGeom>
                <a:avLst/>
                <a:gdLst>
                  <a:gd name="T0" fmla="*/ 251 w 256"/>
                  <a:gd name="T1" fmla="*/ 74 h 216"/>
                  <a:gd name="T2" fmla="*/ 251 w 256"/>
                  <a:gd name="T3" fmla="*/ 74 h 216"/>
                  <a:gd name="T4" fmla="*/ 147 w 256"/>
                  <a:gd name="T5" fmla="*/ 146 h 216"/>
                  <a:gd name="T6" fmla="*/ 147 w 256"/>
                  <a:gd name="T7" fmla="*/ 146 h 216"/>
                  <a:gd name="T8" fmla="*/ 140 w 256"/>
                  <a:gd name="T9" fmla="*/ 148 h 216"/>
                  <a:gd name="T10" fmla="*/ 133 w 256"/>
                  <a:gd name="T11" fmla="*/ 146 h 216"/>
                  <a:gd name="T12" fmla="*/ 133 w 256"/>
                  <a:gd name="T13" fmla="*/ 146 h 216"/>
                  <a:gd name="T14" fmla="*/ 133 w 256"/>
                  <a:gd name="T15" fmla="*/ 146 h 216"/>
                  <a:gd name="T16" fmla="*/ 133 w 256"/>
                  <a:gd name="T17" fmla="*/ 146 h 216"/>
                  <a:gd name="T18" fmla="*/ 80 w 256"/>
                  <a:gd name="T19" fmla="*/ 110 h 216"/>
                  <a:gd name="T20" fmla="*/ 24 w 256"/>
                  <a:gd name="T21" fmla="*/ 143 h 216"/>
                  <a:gd name="T22" fmla="*/ 24 w 256"/>
                  <a:gd name="T23" fmla="*/ 192 h 216"/>
                  <a:gd name="T24" fmla="*/ 244 w 256"/>
                  <a:gd name="T25" fmla="*/ 192 h 216"/>
                  <a:gd name="T26" fmla="*/ 256 w 256"/>
                  <a:gd name="T27" fmla="*/ 204 h 216"/>
                  <a:gd name="T28" fmla="*/ 244 w 256"/>
                  <a:gd name="T29" fmla="*/ 216 h 216"/>
                  <a:gd name="T30" fmla="*/ 12 w 256"/>
                  <a:gd name="T31" fmla="*/ 216 h 216"/>
                  <a:gd name="T32" fmla="*/ 0 w 256"/>
                  <a:gd name="T33" fmla="*/ 204 h 216"/>
                  <a:gd name="T34" fmla="*/ 0 w 256"/>
                  <a:gd name="T35" fmla="*/ 12 h 216"/>
                  <a:gd name="T36" fmla="*/ 12 w 256"/>
                  <a:gd name="T37" fmla="*/ 0 h 216"/>
                  <a:gd name="T38" fmla="*/ 24 w 256"/>
                  <a:gd name="T39" fmla="*/ 12 h 216"/>
                  <a:gd name="T40" fmla="*/ 24 w 256"/>
                  <a:gd name="T41" fmla="*/ 115 h 216"/>
                  <a:gd name="T42" fmla="*/ 74 w 256"/>
                  <a:gd name="T43" fmla="*/ 86 h 216"/>
                  <a:gd name="T44" fmla="*/ 74 w 256"/>
                  <a:gd name="T45" fmla="*/ 86 h 216"/>
                  <a:gd name="T46" fmla="*/ 80 w 256"/>
                  <a:gd name="T47" fmla="*/ 84 h 216"/>
                  <a:gd name="T48" fmla="*/ 87 w 256"/>
                  <a:gd name="T49" fmla="*/ 86 h 216"/>
                  <a:gd name="T50" fmla="*/ 87 w 256"/>
                  <a:gd name="T51" fmla="*/ 86 h 216"/>
                  <a:gd name="T52" fmla="*/ 87 w 256"/>
                  <a:gd name="T53" fmla="*/ 86 h 216"/>
                  <a:gd name="T54" fmla="*/ 87 w 256"/>
                  <a:gd name="T55" fmla="*/ 86 h 216"/>
                  <a:gd name="T56" fmla="*/ 140 w 256"/>
                  <a:gd name="T57" fmla="*/ 121 h 216"/>
                  <a:gd name="T58" fmla="*/ 237 w 256"/>
                  <a:gd name="T59" fmla="*/ 54 h 216"/>
                  <a:gd name="T60" fmla="*/ 237 w 256"/>
                  <a:gd name="T61" fmla="*/ 54 h 216"/>
                  <a:gd name="T62" fmla="*/ 244 w 256"/>
                  <a:gd name="T63" fmla="*/ 52 h 216"/>
                  <a:gd name="T64" fmla="*/ 256 w 256"/>
                  <a:gd name="T65" fmla="*/ 64 h 216"/>
                  <a:gd name="T66" fmla="*/ 251 w 256"/>
                  <a:gd name="T67" fmla="*/ 7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56" h="216">
                    <a:moveTo>
                      <a:pt x="251" y="74"/>
                    </a:moveTo>
                    <a:cubicBezTo>
                      <a:pt x="251" y="74"/>
                      <a:pt x="251" y="74"/>
                      <a:pt x="251" y="74"/>
                    </a:cubicBezTo>
                    <a:cubicBezTo>
                      <a:pt x="147" y="146"/>
                      <a:pt x="147" y="146"/>
                      <a:pt x="147" y="146"/>
                    </a:cubicBezTo>
                    <a:cubicBezTo>
                      <a:pt x="147" y="146"/>
                      <a:pt x="147" y="146"/>
                      <a:pt x="147" y="146"/>
                    </a:cubicBezTo>
                    <a:cubicBezTo>
                      <a:pt x="145" y="147"/>
                      <a:pt x="143" y="148"/>
                      <a:pt x="140" y="148"/>
                    </a:cubicBezTo>
                    <a:cubicBezTo>
                      <a:pt x="138" y="148"/>
                      <a:pt x="135" y="147"/>
                      <a:pt x="133" y="146"/>
                    </a:cubicBezTo>
                    <a:cubicBezTo>
                      <a:pt x="133" y="146"/>
                      <a:pt x="133" y="146"/>
                      <a:pt x="133" y="146"/>
                    </a:cubicBezTo>
                    <a:cubicBezTo>
                      <a:pt x="133" y="146"/>
                      <a:pt x="133" y="146"/>
                      <a:pt x="133" y="146"/>
                    </a:cubicBezTo>
                    <a:cubicBezTo>
                      <a:pt x="133" y="146"/>
                      <a:pt x="133" y="146"/>
                      <a:pt x="133" y="146"/>
                    </a:cubicBezTo>
                    <a:cubicBezTo>
                      <a:pt x="80" y="110"/>
                      <a:pt x="80" y="110"/>
                      <a:pt x="80" y="110"/>
                    </a:cubicBezTo>
                    <a:cubicBezTo>
                      <a:pt x="24" y="143"/>
                      <a:pt x="24" y="143"/>
                      <a:pt x="24" y="143"/>
                    </a:cubicBezTo>
                    <a:cubicBezTo>
                      <a:pt x="24" y="192"/>
                      <a:pt x="24" y="192"/>
                      <a:pt x="24" y="192"/>
                    </a:cubicBezTo>
                    <a:cubicBezTo>
                      <a:pt x="244" y="192"/>
                      <a:pt x="244" y="192"/>
                      <a:pt x="244" y="192"/>
                    </a:cubicBezTo>
                    <a:cubicBezTo>
                      <a:pt x="251" y="192"/>
                      <a:pt x="256" y="197"/>
                      <a:pt x="256" y="204"/>
                    </a:cubicBezTo>
                    <a:cubicBezTo>
                      <a:pt x="256" y="211"/>
                      <a:pt x="251" y="216"/>
                      <a:pt x="244" y="216"/>
                    </a:cubicBezTo>
                    <a:cubicBezTo>
                      <a:pt x="12" y="216"/>
                      <a:pt x="12" y="216"/>
                      <a:pt x="12" y="216"/>
                    </a:cubicBezTo>
                    <a:cubicBezTo>
                      <a:pt x="5" y="216"/>
                      <a:pt x="0" y="211"/>
                      <a:pt x="0" y="20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2"/>
                    </a:cubicBezTo>
                    <a:cubicBezTo>
                      <a:pt x="24" y="115"/>
                      <a:pt x="24" y="115"/>
                      <a:pt x="24" y="115"/>
                    </a:cubicBezTo>
                    <a:cubicBezTo>
                      <a:pt x="74" y="86"/>
                      <a:pt x="74" y="86"/>
                      <a:pt x="74" y="86"/>
                    </a:cubicBezTo>
                    <a:cubicBezTo>
                      <a:pt x="74" y="86"/>
                      <a:pt x="74" y="86"/>
                      <a:pt x="74" y="86"/>
                    </a:cubicBezTo>
                    <a:cubicBezTo>
                      <a:pt x="76" y="85"/>
                      <a:pt x="78" y="84"/>
                      <a:pt x="80" y="84"/>
                    </a:cubicBezTo>
                    <a:cubicBezTo>
                      <a:pt x="82" y="84"/>
                      <a:pt x="85" y="85"/>
                      <a:pt x="87" y="86"/>
                    </a:cubicBezTo>
                    <a:cubicBezTo>
                      <a:pt x="87" y="86"/>
                      <a:pt x="87" y="86"/>
                      <a:pt x="87" y="86"/>
                    </a:cubicBezTo>
                    <a:cubicBezTo>
                      <a:pt x="87" y="86"/>
                      <a:pt x="87" y="86"/>
                      <a:pt x="87" y="86"/>
                    </a:cubicBezTo>
                    <a:cubicBezTo>
                      <a:pt x="87" y="86"/>
                      <a:pt x="87" y="86"/>
                      <a:pt x="87" y="86"/>
                    </a:cubicBezTo>
                    <a:cubicBezTo>
                      <a:pt x="140" y="121"/>
                      <a:pt x="140" y="121"/>
                      <a:pt x="140" y="121"/>
                    </a:cubicBezTo>
                    <a:cubicBezTo>
                      <a:pt x="237" y="54"/>
                      <a:pt x="237" y="54"/>
                      <a:pt x="237" y="54"/>
                    </a:cubicBezTo>
                    <a:cubicBezTo>
                      <a:pt x="237" y="54"/>
                      <a:pt x="237" y="54"/>
                      <a:pt x="237" y="54"/>
                    </a:cubicBezTo>
                    <a:cubicBezTo>
                      <a:pt x="239" y="53"/>
                      <a:pt x="241" y="52"/>
                      <a:pt x="244" y="52"/>
                    </a:cubicBezTo>
                    <a:cubicBezTo>
                      <a:pt x="251" y="52"/>
                      <a:pt x="256" y="57"/>
                      <a:pt x="256" y="64"/>
                    </a:cubicBezTo>
                    <a:cubicBezTo>
                      <a:pt x="256" y="68"/>
                      <a:pt x="254" y="72"/>
                      <a:pt x="251" y="7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51435" tIns="25718" rIns="51435" bIns="25718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7492186" y="2934350"/>
                <a:ext cx="326051" cy="315471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 lvl="0" algn="ctr"/>
                <a:r>
                  <a:rPr lang="en-US" altLang="zh-CN" sz="1600" b="1" dirty="0">
                    <a:solidFill>
                      <a:schemeClr val="bg1"/>
                    </a:solidFill>
                  </a:rPr>
                  <a:t>jsj</a:t>
                </a: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5021188" y="1203598"/>
            <a:ext cx="1677110" cy="2153738"/>
            <a:chOff x="5021188" y="1203598"/>
            <a:chExt cx="1677110" cy="2153738"/>
          </a:xfrm>
        </p:grpSpPr>
        <p:sp>
          <p:nvSpPr>
            <p:cNvPr id="16" name="文本框 20"/>
            <p:cNvSpPr txBox="1"/>
            <p:nvPr/>
          </p:nvSpPr>
          <p:spPr>
            <a:xfrm>
              <a:off x="5021188" y="1203598"/>
              <a:ext cx="1677110" cy="959623"/>
            </a:xfrm>
            <a:prstGeom prst="rect">
              <a:avLst/>
            </a:prstGeom>
            <a:noFill/>
          </p:spPr>
          <p:txBody>
            <a:bodyPr wrap="square" lIns="51435" tIns="25718" rIns="51435" bIns="25718" rtlCol="0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您的内容打在这里，或者通过复制您的文本后，在此框中选择粘贴，并选择只保留文字。选择粘贴，并选择只保留文字</a:t>
              </a: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5114216" y="2211678"/>
              <a:ext cx="1145658" cy="1145658"/>
              <a:chOff x="5114216" y="2211678"/>
              <a:chExt cx="1145658" cy="1145658"/>
            </a:xfrm>
          </p:grpSpPr>
          <p:sp>
            <p:nvSpPr>
              <p:cNvPr id="7" name="任意多边形 6"/>
              <p:cNvSpPr/>
              <p:nvPr/>
            </p:nvSpPr>
            <p:spPr>
              <a:xfrm>
                <a:off x="5114216" y="2211678"/>
                <a:ext cx="1145658" cy="1145658"/>
              </a:xfrm>
              <a:custGeom>
                <a:avLst/>
                <a:gdLst>
                  <a:gd name="connsiteX0" fmla="*/ 0 w 1586215"/>
                  <a:gd name="connsiteY0" fmla="*/ 793108 h 1586215"/>
                  <a:gd name="connsiteX1" fmla="*/ 793108 w 1586215"/>
                  <a:gd name="connsiteY1" fmla="*/ 0 h 1586215"/>
                  <a:gd name="connsiteX2" fmla="*/ 1586216 w 1586215"/>
                  <a:gd name="connsiteY2" fmla="*/ 793108 h 1586215"/>
                  <a:gd name="connsiteX3" fmla="*/ 793108 w 1586215"/>
                  <a:gd name="connsiteY3" fmla="*/ 1586216 h 1586215"/>
                  <a:gd name="connsiteX4" fmla="*/ 0 w 1586215"/>
                  <a:gd name="connsiteY4" fmla="*/ 793108 h 1586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6215" h="1586215">
                    <a:moveTo>
                      <a:pt x="0" y="793108"/>
                    </a:moveTo>
                    <a:cubicBezTo>
                      <a:pt x="0" y="355087"/>
                      <a:pt x="355087" y="0"/>
                      <a:pt x="793108" y="0"/>
                    </a:cubicBezTo>
                    <a:cubicBezTo>
                      <a:pt x="1231129" y="0"/>
                      <a:pt x="1586216" y="355087"/>
                      <a:pt x="1586216" y="793108"/>
                    </a:cubicBezTo>
                    <a:cubicBezTo>
                      <a:pt x="1586216" y="1231129"/>
                      <a:pt x="1231129" y="1586216"/>
                      <a:pt x="793108" y="1586216"/>
                    </a:cubicBezTo>
                    <a:cubicBezTo>
                      <a:pt x="355087" y="1586216"/>
                      <a:pt x="0" y="1231129"/>
                      <a:pt x="0" y="793108"/>
                    </a:cubicBezTo>
                    <a:close/>
                  </a:path>
                </a:pathLst>
              </a:custGeom>
              <a:solidFill>
                <a:srgbClr val="00AA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</p:txBody>
          </p:sp>
          <p:sp>
            <p:nvSpPr>
              <p:cNvPr id="12" name="Freeform 81"/>
              <p:cNvSpPr>
                <a:spLocks noEditPoints="1"/>
              </p:cNvSpPr>
              <p:nvPr/>
            </p:nvSpPr>
            <p:spPr bwMode="auto">
              <a:xfrm>
                <a:off x="5428409" y="2435407"/>
                <a:ext cx="509984" cy="429033"/>
              </a:xfrm>
              <a:custGeom>
                <a:avLst/>
                <a:gdLst>
                  <a:gd name="T0" fmla="*/ 256 w 256"/>
                  <a:gd name="T1" fmla="*/ 91 h 216"/>
                  <a:gd name="T2" fmla="*/ 256 w 256"/>
                  <a:gd name="T3" fmla="*/ 92 h 216"/>
                  <a:gd name="T4" fmla="*/ 256 w 256"/>
                  <a:gd name="T5" fmla="*/ 92 h 216"/>
                  <a:gd name="T6" fmla="*/ 233 w 256"/>
                  <a:gd name="T7" fmla="*/ 104 h 216"/>
                  <a:gd name="T8" fmla="*/ 208 w 256"/>
                  <a:gd name="T9" fmla="*/ 207 h 216"/>
                  <a:gd name="T10" fmla="*/ 194 w 256"/>
                  <a:gd name="T11" fmla="*/ 216 h 216"/>
                  <a:gd name="T12" fmla="*/ 60 w 256"/>
                  <a:gd name="T13" fmla="*/ 216 h 216"/>
                  <a:gd name="T14" fmla="*/ 60 w 256"/>
                  <a:gd name="T15" fmla="*/ 216 h 216"/>
                  <a:gd name="T16" fmla="*/ 48 w 256"/>
                  <a:gd name="T17" fmla="*/ 207 h 216"/>
                  <a:gd name="T18" fmla="*/ 12 w 256"/>
                  <a:gd name="T19" fmla="*/ 104 h 216"/>
                  <a:gd name="T20" fmla="*/ 12 w 256"/>
                  <a:gd name="T21" fmla="*/ 80 h 216"/>
                  <a:gd name="T22" fmla="*/ 98 w 256"/>
                  <a:gd name="T23" fmla="*/ 80 h 216"/>
                  <a:gd name="T24" fmla="*/ 148 w 256"/>
                  <a:gd name="T25" fmla="*/ 80 h 216"/>
                  <a:gd name="T26" fmla="*/ 178 w 256"/>
                  <a:gd name="T27" fmla="*/ 80 h 216"/>
                  <a:gd name="T28" fmla="*/ 196 w 256"/>
                  <a:gd name="T29" fmla="*/ 80 h 216"/>
                  <a:gd name="T30" fmla="*/ 244 w 256"/>
                  <a:gd name="T31" fmla="*/ 80 h 216"/>
                  <a:gd name="T32" fmla="*/ 245 w 256"/>
                  <a:gd name="T33" fmla="*/ 80 h 216"/>
                  <a:gd name="T34" fmla="*/ 256 w 256"/>
                  <a:gd name="T35" fmla="*/ 90 h 216"/>
                  <a:gd name="T36" fmla="*/ 80 w 256"/>
                  <a:gd name="T37" fmla="*/ 104 h 216"/>
                  <a:gd name="T38" fmla="*/ 68 w 256"/>
                  <a:gd name="T39" fmla="*/ 180 h 216"/>
                  <a:gd name="T40" fmla="*/ 92 w 256"/>
                  <a:gd name="T41" fmla="*/ 180 h 216"/>
                  <a:gd name="T42" fmla="*/ 140 w 256"/>
                  <a:gd name="T43" fmla="*/ 116 h 216"/>
                  <a:gd name="T44" fmla="*/ 116 w 256"/>
                  <a:gd name="T45" fmla="*/ 116 h 216"/>
                  <a:gd name="T46" fmla="*/ 128 w 256"/>
                  <a:gd name="T47" fmla="*/ 192 h 216"/>
                  <a:gd name="T48" fmla="*/ 140 w 256"/>
                  <a:gd name="T49" fmla="*/ 116 h 216"/>
                  <a:gd name="T50" fmla="*/ 176 w 256"/>
                  <a:gd name="T51" fmla="*/ 104 h 216"/>
                  <a:gd name="T52" fmla="*/ 164 w 256"/>
                  <a:gd name="T53" fmla="*/ 180 h 216"/>
                  <a:gd name="T54" fmla="*/ 188 w 256"/>
                  <a:gd name="T55" fmla="*/ 180 h 216"/>
                  <a:gd name="T56" fmla="*/ 142 w 256"/>
                  <a:gd name="T57" fmla="*/ 18 h 216"/>
                  <a:gd name="T58" fmla="*/ 140 w 256"/>
                  <a:gd name="T59" fmla="*/ 12 h 216"/>
                  <a:gd name="T60" fmla="*/ 163 w 256"/>
                  <a:gd name="T61" fmla="*/ 7 h 216"/>
                  <a:gd name="T62" fmla="*/ 195 w 256"/>
                  <a:gd name="T63" fmla="*/ 68 h 216"/>
                  <a:gd name="T64" fmla="*/ 142 w 256"/>
                  <a:gd name="T65" fmla="*/ 18 h 216"/>
                  <a:gd name="T66" fmla="*/ 88 w 256"/>
                  <a:gd name="T67" fmla="*/ 68 h 216"/>
                  <a:gd name="T68" fmla="*/ 93 w 256"/>
                  <a:gd name="T69" fmla="*/ 7 h 216"/>
                  <a:gd name="T70" fmla="*/ 104 w 256"/>
                  <a:gd name="T71" fmla="*/ 0 h 216"/>
                  <a:gd name="T72" fmla="*/ 114 w 256"/>
                  <a:gd name="T73" fmla="*/ 1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6" h="216">
                    <a:moveTo>
                      <a:pt x="256" y="90"/>
                    </a:moveTo>
                    <a:cubicBezTo>
                      <a:pt x="256" y="91"/>
                      <a:pt x="256" y="91"/>
                      <a:pt x="256" y="91"/>
                    </a:cubicBezTo>
                    <a:cubicBezTo>
                      <a:pt x="256" y="91"/>
                      <a:pt x="256" y="92"/>
                      <a:pt x="256" y="92"/>
                    </a:cubicBezTo>
                    <a:cubicBezTo>
                      <a:pt x="256" y="92"/>
                      <a:pt x="256" y="92"/>
                      <a:pt x="256" y="92"/>
                    </a:cubicBezTo>
                    <a:cubicBezTo>
                      <a:pt x="256" y="92"/>
                      <a:pt x="256" y="92"/>
                      <a:pt x="256" y="92"/>
                    </a:cubicBezTo>
                    <a:cubicBezTo>
                      <a:pt x="256" y="92"/>
                      <a:pt x="256" y="92"/>
                      <a:pt x="256" y="92"/>
                    </a:cubicBezTo>
                    <a:cubicBezTo>
                      <a:pt x="256" y="99"/>
                      <a:pt x="251" y="104"/>
                      <a:pt x="244" y="104"/>
                    </a:cubicBezTo>
                    <a:cubicBezTo>
                      <a:pt x="233" y="104"/>
                      <a:pt x="233" y="104"/>
                      <a:pt x="233" y="104"/>
                    </a:cubicBezTo>
                    <a:cubicBezTo>
                      <a:pt x="208" y="207"/>
                      <a:pt x="208" y="207"/>
                      <a:pt x="208" y="207"/>
                    </a:cubicBezTo>
                    <a:cubicBezTo>
                      <a:pt x="208" y="207"/>
                      <a:pt x="208" y="207"/>
                      <a:pt x="208" y="207"/>
                    </a:cubicBezTo>
                    <a:cubicBezTo>
                      <a:pt x="206" y="212"/>
                      <a:pt x="202" y="216"/>
                      <a:pt x="196" y="216"/>
                    </a:cubicBezTo>
                    <a:cubicBezTo>
                      <a:pt x="194" y="216"/>
                      <a:pt x="194" y="216"/>
                      <a:pt x="194" y="216"/>
                    </a:cubicBezTo>
                    <a:cubicBezTo>
                      <a:pt x="191" y="216"/>
                      <a:pt x="191" y="216"/>
                      <a:pt x="191" y="216"/>
                    </a:cubicBezTo>
                    <a:cubicBezTo>
                      <a:pt x="60" y="216"/>
                      <a:pt x="60" y="216"/>
                      <a:pt x="60" y="216"/>
                    </a:cubicBezTo>
                    <a:cubicBezTo>
                      <a:pt x="60" y="216"/>
                      <a:pt x="60" y="216"/>
                      <a:pt x="60" y="216"/>
                    </a:cubicBezTo>
                    <a:cubicBezTo>
                      <a:pt x="60" y="216"/>
                      <a:pt x="60" y="216"/>
                      <a:pt x="60" y="216"/>
                    </a:cubicBezTo>
                    <a:cubicBezTo>
                      <a:pt x="54" y="216"/>
                      <a:pt x="50" y="212"/>
                      <a:pt x="48" y="207"/>
                    </a:cubicBezTo>
                    <a:cubicBezTo>
                      <a:pt x="48" y="207"/>
                      <a:pt x="48" y="207"/>
                      <a:pt x="48" y="207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12" y="104"/>
                      <a:pt x="12" y="104"/>
                      <a:pt x="12" y="104"/>
                    </a:cubicBezTo>
                    <a:cubicBezTo>
                      <a:pt x="5" y="104"/>
                      <a:pt x="0" y="99"/>
                      <a:pt x="0" y="92"/>
                    </a:cubicBezTo>
                    <a:cubicBezTo>
                      <a:pt x="0" y="85"/>
                      <a:pt x="5" y="80"/>
                      <a:pt x="12" y="80"/>
                    </a:cubicBezTo>
                    <a:cubicBezTo>
                      <a:pt x="58" y="80"/>
                      <a:pt x="58" y="80"/>
                      <a:pt x="58" y="80"/>
                    </a:cubicBezTo>
                    <a:cubicBezTo>
                      <a:pt x="98" y="80"/>
                      <a:pt x="98" y="80"/>
                      <a:pt x="98" y="80"/>
                    </a:cubicBezTo>
                    <a:cubicBezTo>
                      <a:pt x="98" y="80"/>
                      <a:pt x="98" y="80"/>
                      <a:pt x="98" y="80"/>
                    </a:cubicBezTo>
                    <a:cubicBezTo>
                      <a:pt x="148" y="80"/>
                      <a:pt x="148" y="80"/>
                      <a:pt x="148" y="80"/>
                    </a:cubicBezTo>
                    <a:cubicBezTo>
                      <a:pt x="148" y="80"/>
                      <a:pt x="148" y="80"/>
                      <a:pt x="148" y="80"/>
                    </a:cubicBezTo>
                    <a:cubicBezTo>
                      <a:pt x="178" y="80"/>
                      <a:pt x="178" y="80"/>
                      <a:pt x="178" y="80"/>
                    </a:cubicBezTo>
                    <a:cubicBezTo>
                      <a:pt x="179" y="80"/>
                      <a:pt x="179" y="80"/>
                      <a:pt x="179" y="80"/>
                    </a:cubicBezTo>
                    <a:cubicBezTo>
                      <a:pt x="196" y="80"/>
                      <a:pt x="196" y="80"/>
                      <a:pt x="196" y="80"/>
                    </a:cubicBezTo>
                    <a:cubicBezTo>
                      <a:pt x="198" y="80"/>
                      <a:pt x="198" y="80"/>
                      <a:pt x="198" y="80"/>
                    </a:cubicBezTo>
                    <a:cubicBezTo>
                      <a:pt x="244" y="80"/>
                      <a:pt x="244" y="80"/>
                      <a:pt x="244" y="80"/>
                    </a:cubicBezTo>
                    <a:cubicBezTo>
                      <a:pt x="244" y="80"/>
                      <a:pt x="244" y="80"/>
                      <a:pt x="244" y="80"/>
                    </a:cubicBezTo>
                    <a:cubicBezTo>
                      <a:pt x="245" y="80"/>
                      <a:pt x="245" y="80"/>
                      <a:pt x="245" y="80"/>
                    </a:cubicBezTo>
                    <a:cubicBezTo>
                      <a:pt x="251" y="80"/>
                      <a:pt x="255" y="85"/>
                      <a:pt x="256" y="90"/>
                    </a:cubicBezTo>
                    <a:cubicBezTo>
                      <a:pt x="256" y="90"/>
                      <a:pt x="256" y="90"/>
                      <a:pt x="256" y="90"/>
                    </a:cubicBezTo>
                    <a:moveTo>
                      <a:pt x="92" y="116"/>
                    </a:moveTo>
                    <a:cubicBezTo>
                      <a:pt x="92" y="109"/>
                      <a:pt x="87" y="104"/>
                      <a:pt x="80" y="104"/>
                    </a:cubicBezTo>
                    <a:cubicBezTo>
                      <a:pt x="73" y="104"/>
                      <a:pt x="68" y="109"/>
                      <a:pt x="68" y="116"/>
                    </a:cubicBezTo>
                    <a:cubicBezTo>
                      <a:pt x="68" y="180"/>
                      <a:pt x="68" y="180"/>
                      <a:pt x="68" y="180"/>
                    </a:cubicBezTo>
                    <a:cubicBezTo>
                      <a:pt x="68" y="187"/>
                      <a:pt x="73" y="192"/>
                      <a:pt x="80" y="192"/>
                    </a:cubicBezTo>
                    <a:cubicBezTo>
                      <a:pt x="87" y="192"/>
                      <a:pt x="92" y="187"/>
                      <a:pt x="92" y="180"/>
                    </a:cubicBezTo>
                    <a:lnTo>
                      <a:pt x="92" y="116"/>
                    </a:lnTo>
                    <a:close/>
                    <a:moveTo>
                      <a:pt x="140" y="116"/>
                    </a:moveTo>
                    <a:cubicBezTo>
                      <a:pt x="140" y="109"/>
                      <a:pt x="135" y="104"/>
                      <a:pt x="128" y="104"/>
                    </a:cubicBezTo>
                    <a:cubicBezTo>
                      <a:pt x="121" y="104"/>
                      <a:pt x="116" y="109"/>
                      <a:pt x="116" y="116"/>
                    </a:cubicBezTo>
                    <a:cubicBezTo>
                      <a:pt x="116" y="180"/>
                      <a:pt x="116" y="180"/>
                      <a:pt x="116" y="180"/>
                    </a:cubicBezTo>
                    <a:cubicBezTo>
                      <a:pt x="116" y="187"/>
                      <a:pt x="121" y="192"/>
                      <a:pt x="128" y="192"/>
                    </a:cubicBezTo>
                    <a:cubicBezTo>
                      <a:pt x="135" y="192"/>
                      <a:pt x="140" y="187"/>
                      <a:pt x="140" y="180"/>
                    </a:cubicBezTo>
                    <a:lnTo>
                      <a:pt x="140" y="116"/>
                    </a:lnTo>
                    <a:close/>
                    <a:moveTo>
                      <a:pt x="188" y="116"/>
                    </a:moveTo>
                    <a:cubicBezTo>
                      <a:pt x="188" y="109"/>
                      <a:pt x="183" y="104"/>
                      <a:pt x="176" y="104"/>
                    </a:cubicBezTo>
                    <a:cubicBezTo>
                      <a:pt x="169" y="104"/>
                      <a:pt x="164" y="109"/>
                      <a:pt x="164" y="116"/>
                    </a:cubicBezTo>
                    <a:cubicBezTo>
                      <a:pt x="164" y="180"/>
                      <a:pt x="164" y="180"/>
                      <a:pt x="164" y="180"/>
                    </a:cubicBezTo>
                    <a:cubicBezTo>
                      <a:pt x="164" y="187"/>
                      <a:pt x="169" y="192"/>
                      <a:pt x="176" y="192"/>
                    </a:cubicBezTo>
                    <a:cubicBezTo>
                      <a:pt x="183" y="192"/>
                      <a:pt x="188" y="187"/>
                      <a:pt x="188" y="180"/>
                    </a:cubicBezTo>
                    <a:lnTo>
                      <a:pt x="188" y="116"/>
                    </a:lnTo>
                    <a:close/>
                    <a:moveTo>
                      <a:pt x="142" y="18"/>
                    </a:moveTo>
                    <a:cubicBezTo>
                      <a:pt x="142" y="18"/>
                      <a:pt x="142" y="18"/>
                      <a:pt x="142" y="18"/>
                    </a:cubicBezTo>
                    <a:cubicBezTo>
                      <a:pt x="141" y="16"/>
                      <a:pt x="140" y="14"/>
                      <a:pt x="140" y="12"/>
                    </a:cubicBezTo>
                    <a:cubicBezTo>
                      <a:pt x="140" y="5"/>
                      <a:pt x="145" y="0"/>
                      <a:pt x="152" y="0"/>
                    </a:cubicBezTo>
                    <a:cubicBezTo>
                      <a:pt x="157" y="0"/>
                      <a:pt x="161" y="3"/>
                      <a:pt x="163" y="7"/>
                    </a:cubicBezTo>
                    <a:cubicBezTo>
                      <a:pt x="163" y="7"/>
                      <a:pt x="163" y="7"/>
                      <a:pt x="163" y="7"/>
                    </a:cubicBezTo>
                    <a:cubicBezTo>
                      <a:pt x="195" y="68"/>
                      <a:pt x="195" y="68"/>
                      <a:pt x="195" y="68"/>
                    </a:cubicBezTo>
                    <a:cubicBezTo>
                      <a:pt x="168" y="68"/>
                      <a:pt x="168" y="68"/>
                      <a:pt x="168" y="68"/>
                    </a:cubicBezTo>
                    <a:lnTo>
                      <a:pt x="142" y="18"/>
                    </a:lnTo>
                    <a:close/>
                    <a:moveTo>
                      <a:pt x="114" y="18"/>
                    </a:moveTo>
                    <a:cubicBezTo>
                      <a:pt x="88" y="68"/>
                      <a:pt x="88" y="68"/>
                      <a:pt x="88" y="68"/>
                    </a:cubicBezTo>
                    <a:cubicBezTo>
                      <a:pt x="61" y="68"/>
                      <a:pt x="61" y="68"/>
                      <a:pt x="61" y="68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5" y="3"/>
                      <a:pt x="99" y="0"/>
                      <a:pt x="104" y="0"/>
                    </a:cubicBezTo>
                    <a:cubicBezTo>
                      <a:pt x="111" y="0"/>
                      <a:pt x="116" y="5"/>
                      <a:pt x="116" y="12"/>
                    </a:cubicBezTo>
                    <a:cubicBezTo>
                      <a:pt x="116" y="14"/>
                      <a:pt x="115" y="16"/>
                      <a:pt x="114" y="1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51435" tIns="25718" rIns="51435" bIns="25718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5525312" y="2934350"/>
                <a:ext cx="326051" cy="315471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 lvl="0" algn="ctr"/>
                <a:r>
                  <a:rPr lang="en-US" altLang="zh-CN" sz="1600" b="1" dirty="0">
                    <a:solidFill>
                      <a:schemeClr val="bg1"/>
                    </a:solidFill>
                  </a:rPr>
                  <a:t>jsj</a:t>
                </a: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2980358" y="2211678"/>
            <a:ext cx="1697436" cy="2301500"/>
            <a:chOff x="2980358" y="2211678"/>
            <a:chExt cx="1697436" cy="2301500"/>
          </a:xfrm>
        </p:grpSpPr>
        <p:sp>
          <p:nvSpPr>
            <p:cNvPr id="15" name="文本框 19"/>
            <p:cNvSpPr txBox="1"/>
            <p:nvPr/>
          </p:nvSpPr>
          <p:spPr>
            <a:xfrm>
              <a:off x="2980358" y="3553555"/>
              <a:ext cx="1697436" cy="959623"/>
            </a:xfrm>
            <a:prstGeom prst="rect">
              <a:avLst/>
            </a:prstGeom>
            <a:noFill/>
          </p:spPr>
          <p:txBody>
            <a:bodyPr wrap="square" lIns="51435" tIns="25718" rIns="51435" bIns="25718" rtlCol="0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您的内容打在这里，或者通过复制您的文本后，在此框中选择粘贴，并选择只保留文字。选择粘贴，并选择只保留文字</a:t>
              </a: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3118020" y="2211678"/>
              <a:ext cx="1145658" cy="1145658"/>
              <a:chOff x="3118020" y="2211678"/>
              <a:chExt cx="1145658" cy="1145658"/>
            </a:xfrm>
          </p:grpSpPr>
          <p:sp>
            <p:nvSpPr>
              <p:cNvPr id="5" name="任意多边形 4"/>
              <p:cNvSpPr/>
              <p:nvPr/>
            </p:nvSpPr>
            <p:spPr>
              <a:xfrm>
                <a:off x="3118020" y="2211678"/>
                <a:ext cx="1145658" cy="1145658"/>
              </a:xfrm>
              <a:custGeom>
                <a:avLst/>
                <a:gdLst>
                  <a:gd name="connsiteX0" fmla="*/ 0 w 1586215"/>
                  <a:gd name="connsiteY0" fmla="*/ 793108 h 1586215"/>
                  <a:gd name="connsiteX1" fmla="*/ 793108 w 1586215"/>
                  <a:gd name="connsiteY1" fmla="*/ 0 h 1586215"/>
                  <a:gd name="connsiteX2" fmla="*/ 1586216 w 1586215"/>
                  <a:gd name="connsiteY2" fmla="*/ 793108 h 1586215"/>
                  <a:gd name="connsiteX3" fmla="*/ 793108 w 1586215"/>
                  <a:gd name="connsiteY3" fmla="*/ 1586216 h 1586215"/>
                  <a:gd name="connsiteX4" fmla="*/ 0 w 1586215"/>
                  <a:gd name="connsiteY4" fmla="*/ 793108 h 1586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6215" h="1586215">
                    <a:moveTo>
                      <a:pt x="0" y="793108"/>
                    </a:moveTo>
                    <a:cubicBezTo>
                      <a:pt x="0" y="355087"/>
                      <a:pt x="355087" y="0"/>
                      <a:pt x="793108" y="0"/>
                    </a:cubicBezTo>
                    <a:cubicBezTo>
                      <a:pt x="1231129" y="0"/>
                      <a:pt x="1586216" y="355087"/>
                      <a:pt x="1586216" y="793108"/>
                    </a:cubicBezTo>
                    <a:cubicBezTo>
                      <a:pt x="1586216" y="1231129"/>
                      <a:pt x="1231129" y="1586216"/>
                      <a:pt x="793108" y="1586216"/>
                    </a:cubicBezTo>
                    <a:cubicBezTo>
                      <a:pt x="355087" y="1586216"/>
                      <a:pt x="0" y="1231129"/>
                      <a:pt x="0" y="793108"/>
                    </a:cubicBezTo>
                    <a:close/>
                  </a:path>
                </a:pathLst>
              </a:custGeom>
              <a:solidFill>
                <a:srgbClr val="ED5A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US" altLang="zh-CN" dirty="0"/>
              </a:p>
              <a:p>
                <a:pPr algn="ctr"/>
                <a:endParaRPr kumimoji="1" lang="en-US" altLang="zh-CN" dirty="0"/>
              </a:p>
            </p:txBody>
          </p:sp>
          <p:sp>
            <p:nvSpPr>
              <p:cNvPr id="11" name="Freeform 165"/>
              <p:cNvSpPr>
                <a:spLocks noEditPoints="1"/>
              </p:cNvSpPr>
              <p:nvPr/>
            </p:nvSpPr>
            <p:spPr bwMode="auto">
              <a:xfrm>
                <a:off x="3458273" y="2447070"/>
                <a:ext cx="426203" cy="331490"/>
              </a:xfrm>
              <a:custGeom>
                <a:avLst/>
                <a:gdLst>
                  <a:gd name="T0" fmla="*/ 244 w 256"/>
                  <a:gd name="T1" fmla="*/ 200 h 200"/>
                  <a:gd name="T2" fmla="*/ 12 w 256"/>
                  <a:gd name="T3" fmla="*/ 200 h 200"/>
                  <a:gd name="T4" fmla="*/ 0 w 256"/>
                  <a:gd name="T5" fmla="*/ 188 h 200"/>
                  <a:gd name="T6" fmla="*/ 0 w 256"/>
                  <a:gd name="T7" fmla="*/ 172 h 200"/>
                  <a:gd name="T8" fmla="*/ 0 w 256"/>
                  <a:gd name="T9" fmla="*/ 152 h 200"/>
                  <a:gd name="T10" fmla="*/ 0 w 256"/>
                  <a:gd name="T11" fmla="*/ 136 h 200"/>
                  <a:gd name="T12" fmla="*/ 0 w 256"/>
                  <a:gd name="T13" fmla="*/ 116 h 200"/>
                  <a:gd name="T14" fmla="*/ 0 w 256"/>
                  <a:gd name="T15" fmla="*/ 100 h 200"/>
                  <a:gd name="T16" fmla="*/ 0 w 256"/>
                  <a:gd name="T17" fmla="*/ 60 h 200"/>
                  <a:gd name="T18" fmla="*/ 256 w 256"/>
                  <a:gd name="T19" fmla="*/ 60 h 200"/>
                  <a:gd name="T20" fmla="*/ 256 w 256"/>
                  <a:gd name="T21" fmla="*/ 100 h 200"/>
                  <a:gd name="T22" fmla="*/ 256 w 256"/>
                  <a:gd name="T23" fmla="*/ 116 h 200"/>
                  <a:gd name="T24" fmla="*/ 256 w 256"/>
                  <a:gd name="T25" fmla="*/ 136 h 200"/>
                  <a:gd name="T26" fmla="*/ 256 w 256"/>
                  <a:gd name="T27" fmla="*/ 152 h 200"/>
                  <a:gd name="T28" fmla="*/ 256 w 256"/>
                  <a:gd name="T29" fmla="*/ 172 h 200"/>
                  <a:gd name="T30" fmla="*/ 256 w 256"/>
                  <a:gd name="T31" fmla="*/ 188 h 200"/>
                  <a:gd name="T32" fmla="*/ 244 w 256"/>
                  <a:gd name="T33" fmla="*/ 200 h 200"/>
                  <a:gd name="T34" fmla="*/ 0 w 256"/>
                  <a:gd name="T35" fmla="*/ 36 h 200"/>
                  <a:gd name="T36" fmla="*/ 0 w 256"/>
                  <a:gd name="T37" fmla="*/ 28 h 200"/>
                  <a:gd name="T38" fmla="*/ 0 w 256"/>
                  <a:gd name="T39" fmla="*/ 12 h 200"/>
                  <a:gd name="T40" fmla="*/ 12 w 256"/>
                  <a:gd name="T41" fmla="*/ 0 h 200"/>
                  <a:gd name="T42" fmla="*/ 28 w 256"/>
                  <a:gd name="T43" fmla="*/ 0 h 200"/>
                  <a:gd name="T44" fmla="*/ 36 w 256"/>
                  <a:gd name="T45" fmla="*/ 0 h 200"/>
                  <a:gd name="T46" fmla="*/ 48 w 256"/>
                  <a:gd name="T47" fmla="*/ 0 h 200"/>
                  <a:gd name="T48" fmla="*/ 72 w 256"/>
                  <a:gd name="T49" fmla="*/ 0 h 200"/>
                  <a:gd name="T50" fmla="*/ 96 w 256"/>
                  <a:gd name="T51" fmla="*/ 24 h 200"/>
                  <a:gd name="T52" fmla="*/ 244 w 256"/>
                  <a:gd name="T53" fmla="*/ 24 h 200"/>
                  <a:gd name="T54" fmla="*/ 256 w 256"/>
                  <a:gd name="T55" fmla="*/ 36 h 200"/>
                  <a:gd name="T56" fmla="*/ 256 w 256"/>
                  <a:gd name="T57" fmla="*/ 48 h 200"/>
                  <a:gd name="T58" fmla="*/ 0 w 256"/>
                  <a:gd name="T59" fmla="*/ 48 h 200"/>
                  <a:gd name="T60" fmla="*/ 0 w 256"/>
                  <a:gd name="T61" fmla="*/ 36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56" h="200">
                    <a:moveTo>
                      <a:pt x="244" y="200"/>
                    </a:moveTo>
                    <a:cubicBezTo>
                      <a:pt x="12" y="200"/>
                      <a:pt x="12" y="200"/>
                      <a:pt x="12" y="200"/>
                    </a:cubicBezTo>
                    <a:cubicBezTo>
                      <a:pt x="5" y="200"/>
                      <a:pt x="0" y="195"/>
                      <a:pt x="0" y="188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256" y="60"/>
                      <a:pt x="256" y="60"/>
                      <a:pt x="256" y="60"/>
                    </a:cubicBezTo>
                    <a:cubicBezTo>
                      <a:pt x="256" y="100"/>
                      <a:pt x="256" y="100"/>
                      <a:pt x="256" y="100"/>
                    </a:cubicBezTo>
                    <a:cubicBezTo>
                      <a:pt x="256" y="116"/>
                      <a:pt x="256" y="116"/>
                      <a:pt x="256" y="116"/>
                    </a:cubicBezTo>
                    <a:cubicBezTo>
                      <a:pt x="256" y="136"/>
                      <a:pt x="256" y="136"/>
                      <a:pt x="256" y="136"/>
                    </a:cubicBezTo>
                    <a:cubicBezTo>
                      <a:pt x="256" y="152"/>
                      <a:pt x="256" y="152"/>
                      <a:pt x="256" y="152"/>
                    </a:cubicBezTo>
                    <a:cubicBezTo>
                      <a:pt x="256" y="172"/>
                      <a:pt x="256" y="172"/>
                      <a:pt x="256" y="172"/>
                    </a:cubicBezTo>
                    <a:cubicBezTo>
                      <a:pt x="256" y="188"/>
                      <a:pt x="256" y="188"/>
                      <a:pt x="256" y="188"/>
                    </a:cubicBezTo>
                    <a:cubicBezTo>
                      <a:pt x="256" y="195"/>
                      <a:pt x="251" y="200"/>
                      <a:pt x="244" y="200"/>
                    </a:cubicBezTo>
                    <a:moveTo>
                      <a:pt x="0" y="36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244" y="24"/>
                      <a:pt x="244" y="24"/>
                      <a:pt x="244" y="24"/>
                    </a:cubicBezTo>
                    <a:cubicBezTo>
                      <a:pt x="251" y="24"/>
                      <a:pt x="256" y="29"/>
                      <a:pt x="256" y="36"/>
                    </a:cubicBezTo>
                    <a:cubicBezTo>
                      <a:pt x="256" y="48"/>
                      <a:pt x="256" y="48"/>
                      <a:pt x="256" y="48"/>
                    </a:cubicBezTo>
                    <a:cubicBezTo>
                      <a:pt x="0" y="48"/>
                      <a:pt x="0" y="48"/>
                      <a:pt x="0" y="48"/>
                    </a:cubicBezTo>
                    <a:lnTo>
                      <a:pt x="0" y="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51435" tIns="25718" rIns="51435" bIns="25718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3512285" y="2934350"/>
                <a:ext cx="326051" cy="315471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 lvl="0" algn="ctr"/>
                <a:r>
                  <a:rPr lang="en-US" altLang="zh-CN" sz="1600" b="1" dirty="0">
                    <a:solidFill>
                      <a:schemeClr val="bg1"/>
                    </a:solidFill>
                  </a:rPr>
                  <a:t>jsj</a:t>
                </a:r>
              </a:p>
            </p:txBody>
          </p:sp>
        </p:grpSp>
      </p:grpSp>
      <p:sp>
        <p:nvSpPr>
          <p:cNvPr id="30" name="矩形 1"/>
          <p:cNvSpPr>
            <a:spLocks noChangeArrowheads="1"/>
          </p:cNvSpPr>
          <p:nvPr/>
        </p:nvSpPr>
        <p:spPr bwMode="auto">
          <a:xfrm>
            <a:off x="755650" y="58738"/>
            <a:ext cx="17235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近期工作内容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/>
          <p:cNvSpPr/>
          <p:nvPr/>
        </p:nvSpPr>
        <p:spPr>
          <a:xfrm>
            <a:off x="3186113" y="1419622"/>
            <a:ext cx="2771775" cy="2771775"/>
          </a:xfrm>
          <a:prstGeom prst="ellipse">
            <a:avLst/>
          </a:prstGeom>
          <a:solidFill>
            <a:srgbClr val="ED5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1" y="1612462"/>
            <a:ext cx="2400300" cy="238609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</p:pic>
      <p:sp>
        <p:nvSpPr>
          <p:cNvPr id="22" name="椭圆 21"/>
          <p:cNvSpPr/>
          <p:nvPr/>
        </p:nvSpPr>
        <p:spPr>
          <a:xfrm>
            <a:off x="2933701" y="1419622"/>
            <a:ext cx="1076325" cy="1076325"/>
          </a:xfrm>
          <a:prstGeom prst="ellipse">
            <a:avLst/>
          </a:prstGeom>
          <a:solidFill>
            <a:srgbClr val="99C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输入描述</a:t>
            </a:r>
          </a:p>
        </p:txBody>
      </p:sp>
      <p:cxnSp>
        <p:nvCxnSpPr>
          <p:cNvPr id="23" name="直接连接符 22"/>
          <p:cNvCxnSpPr/>
          <p:nvPr/>
        </p:nvCxnSpPr>
        <p:spPr>
          <a:xfrm flipH="1">
            <a:off x="5847590" y="2057137"/>
            <a:ext cx="710373" cy="2093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5931319" y="2466712"/>
            <a:ext cx="250306" cy="7375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2580681" y="3307600"/>
            <a:ext cx="710373" cy="2093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2958294" y="3069062"/>
            <a:ext cx="250306" cy="7375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5353051" y="3162697"/>
            <a:ext cx="697706" cy="697706"/>
            <a:chOff x="7137400" y="3911600"/>
            <a:chExt cx="930275" cy="930275"/>
          </a:xfrm>
        </p:grpSpPr>
        <p:sp>
          <p:nvSpPr>
            <p:cNvPr id="28" name="椭圆 27"/>
            <p:cNvSpPr/>
            <p:nvPr/>
          </p:nvSpPr>
          <p:spPr>
            <a:xfrm>
              <a:off x="7137400" y="3911600"/>
              <a:ext cx="930275" cy="930275"/>
            </a:xfrm>
            <a:prstGeom prst="ellipse">
              <a:avLst/>
            </a:prstGeom>
            <a:solidFill>
              <a:srgbClr val="00AA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7382399" y="4099823"/>
              <a:ext cx="440276" cy="553829"/>
              <a:chOff x="7382399" y="4083372"/>
              <a:chExt cx="440276" cy="553829"/>
            </a:xfrm>
          </p:grpSpPr>
          <p:sp>
            <p:nvSpPr>
              <p:cNvPr id="30" name="Freeform 632"/>
              <p:cNvSpPr/>
              <p:nvPr/>
            </p:nvSpPr>
            <p:spPr bwMode="auto">
              <a:xfrm>
                <a:off x="7382399" y="4440328"/>
                <a:ext cx="440276" cy="196873"/>
              </a:xfrm>
              <a:custGeom>
                <a:avLst/>
                <a:gdLst>
                  <a:gd name="T0" fmla="*/ 0 w 257"/>
                  <a:gd name="T1" fmla="*/ 0 h 115"/>
                  <a:gd name="T2" fmla="*/ 226 w 257"/>
                  <a:gd name="T3" fmla="*/ 0 h 115"/>
                  <a:gd name="T4" fmla="*/ 257 w 257"/>
                  <a:gd name="T5" fmla="*/ 36 h 115"/>
                  <a:gd name="T6" fmla="*/ 225 w 257"/>
                  <a:gd name="T7" fmla="*/ 67 h 115"/>
                  <a:gd name="T8" fmla="*/ 204 w 257"/>
                  <a:gd name="T9" fmla="*/ 52 h 115"/>
                  <a:gd name="T10" fmla="*/ 141 w 257"/>
                  <a:gd name="T11" fmla="*/ 101 h 115"/>
                  <a:gd name="T12" fmla="*/ 238 w 257"/>
                  <a:gd name="T13" fmla="*/ 101 h 115"/>
                  <a:gd name="T14" fmla="*/ 238 w 257"/>
                  <a:gd name="T15" fmla="*/ 115 h 115"/>
                  <a:gd name="T16" fmla="*/ 5 w 257"/>
                  <a:gd name="T17" fmla="*/ 115 h 115"/>
                  <a:gd name="T18" fmla="*/ 5 w 257"/>
                  <a:gd name="T19" fmla="*/ 102 h 115"/>
                  <a:gd name="T20" fmla="*/ 76 w 257"/>
                  <a:gd name="T21" fmla="*/ 101 h 115"/>
                  <a:gd name="T22" fmla="*/ 0 w 257"/>
                  <a:gd name="T2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7" h="115">
                    <a:moveTo>
                      <a:pt x="0" y="0"/>
                    </a:moveTo>
                    <a:cubicBezTo>
                      <a:pt x="226" y="0"/>
                      <a:pt x="226" y="0"/>
                      <a:pt x="226" y="0"/>
                    </a:cubicBezTo>
                    <a:cubicBezTo>
                      <a:pt x="226" y="0"/>
                      <a:pt x="257" y="9"/>
                      <a:pt x="257" y="36"/>
                    </a:cubicBezTo>
                    <a:cubicBezTo>
                      <a:pt x="257" y="59"/>
                      <a:pt x="235" y="68"/>
                      <a:pt x="225" y="67"/>
                    </a:cubicBezTo>
                    <a:cubicBezTo>
                      <a:pt x="210" y="66"/>
                      <a:pt x="204" y="54"/>
                      <a:pt x="204" y="52"/>
                    </a:cubicBezTo>
                    <a:cubicBezTo>
                      <a:pt x="204" y="52"/>
                      <a:pt x="185" y="87"/>
                      <a:pt x="141" y="101"/>
                    </a:cubicBezTo>
                    <a:cubicBezTo>
                      <a:pt x="238" y="101"/>
                      <a:pt x="238" y="101"/>
                      <a:pt x="238" y="101"/>
                    </a:cubicBezTo>
                    <a:cubicBezTo>
                      <a:pt x="238" y="115"/>
                      <a:pt x="238" y="115"/>
                      <a:pt x="238" y="115"/>
                    </a:cubicBezTo>
                    <a:cubicBezTo>
                      <a:pt x="5" y="115"/>
                      <a:pt x="5" y="115"/>
                      <a:pt x="5" y="115"/>
                    </a:cubicBezTo>
                    <a:cubicBezTo>
                      <a:pt x="5" y="102"/>
                      <a:pt x="5" y="102"/>
                      <a:pt x="5" y="102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6" y="101"/>
                      <a:pt x="5" y="83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Freeform 633"/>
              <p:cNvSpPr/>
              <p:nvPr/>
            </p:nvSpPr>
            <p:spPr bwMode="auto">
              <a:xfrm>
                <a:off x="7516024" y="4083372"/>
                <a:ext cx="173026" cy="318419"/>
              </a:xfrm>
              <a:custGeom>
                <a:avLst/>
                <a:gdLst>
                  <a:gd name="T0" fmla="*/ 53 w 101"/>
                  <a:gd name="T1" fmla="*/ 2 h 186"/>
                  <a:gd name="T2" fmla="*/ 70 w 101"/>
                  <a:gd name="T3" fmla="*/ 50 h 186"/>
                  <a:gd name="T4" fmla="*/ 18 w 101"/>
                  <a:gd name="T5" fmla="*/ 103 h 186"/>
                  <a:gd name="T6" fmla="*/ 3 w 101"/>
                  <a:gd name="T7" fmla="*/ 129 h 186"/>
                  <a:gd name="T8" fmla="*/ 44 w 101"/>
                  <a:gd name="T9" fmla="*/ 134 h 186"/>
                  <a:gd name="T10" fmla="*/ 87 w 101"/>
                  <a:gd name="T11" fmla="*/ 164 h 186"/>
                  <a:gd name="T12" fmla="*/ 83 w 101"/>
                  <a:gd name="T13" fmla="*/ 186 h 186"/>
                  <a:gd name="T14" fmla="*/ 100 w 101"/>
                  <a:gd name="T15" fmla="*/ 139 h 186"/>
                  <a:gd name="T16" fmla="*/ 85 w 101"/>
                  <a:gd name="T17" fmla="*/ 108 h 186"/>
                  <a:gd name="T18" fmla="*/ 53 w 101"/>
                  <a:gd name="T19" fmla="*/ 99 h 186"/>
                  <a:gd name="T20" fmla="*/ 87 w 101"/>
                  <a:gd name="T21" fmla="*/ 35 h 186"/>
                  <a:gd name="T22" fmla="*/ 53 w 101"/>
                  <a:gd name="T23" fmla="*/ 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1" h="186">
                    <a:moveTo>
                      <a:pt x="53" y="2"/>
                    </a:moveTo>
                    <a:cubicBezTo>
                      <a:pt x="53" y="2"/>
                      <a:pt x="93" y="2"/>
                      <a:pt x="70" y="50"/>
                    </a:cubicBezTo>
                    <a:cubicBezTo>
                      <a:pt x="63" y="62"/>
                      <a:pt x="52" y="77"/>
                      <a:pt x="18" y="103"/>
                    </a:cubicBezTo>
                    <a:cubicBezTo>
                      <a:pt x="10" y="112"/>
                      <a:pt x="0" y="121"/>
                      <a:pt x="3" y="129"/>
                    </a:cubicBezTo>
                    <a:cubicBezTo>
                      <a:pt x="9" y="133"/>
                      <a:pt x="14" y="134"/>
                      <a:pt x="44" y="134"/>
                    </a:cubicBezTo>
                    <a:cubicBezTo>
                      <a:pt x="55" y="136"/>
                      <a:pt x="78" y="137"/>
                      <a:pt x="87" y="164"/>
                    </a:cubicBezTo>
                    <a:cubicBezTo>
                      <a:pt x="87" y="174"/>
                      <a:pt x="88" y="179"/>
                      <a:pt x="83" y="186"/>
                    </a:cubicBezTo>
                    <a:cubicBezTo>
                      <a:pt x="83" y="186"/>
                      <a:pt x="97" y="162"/>
                      <a:pt x="100" y="139"/>
                    </a:cubicBezTo>
                    <a:cubicBezTo>
                      <a:pt x="101" y="128"/>
                      <a:pt x="95" y="108"/>
                      <a:pt x="85" y="108"/>
                    </a:cubicBezTo>
                    <a:cubicBezTo>
                      <a:pt x="75" y="108"/>
                      <a:pt x="45" y="119"/>
                      <a:pt x="53" y="99"/>
                    </a:cubicBezTo>
                    <a:cubicBezTo>
                      <a:pt x="63" y="81"/>
                      <a:pt x="84" y="58"/>
                      <a:pt x="87" y="35"/>
                    </a:cubicBezTo>
                    <a:cubicBezTo>
                      <a:pt x="89" y="19"/>
                      <a:pt x="74" y="0"/>
                      <a:pt x="5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2" name="矩形 31"/>
          <p:cNvSpPr/>
          <p:nvPr/>
        </p:nvSpPr>
        <p:spPr>
          <a:xfrm>
            <a:off x="539552" y="1553828"/>
            <a:ext cx="2232248" cy="136191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选择粘贴，并选择只保留文字您的内容打在这里，或者通过复制您的文本后，在此框中选择粘贴，并选择只保留文字。选择粘贴，并选择只保留文字</a:t>
            </a:r>
          </a:p>
        </p:txBody>
      </p:sp>
      <p:sp>
        <p:nvSpPr>
          <p:cNvPr id="33" name="矩形 32"/>
          <p:cNvSpPr/>
          <p:nvPr/>
        </p:nvSpPr>
        <p:spPr>
          <a:xfrm>
            <a:off x="6202776" y="3162697"/>
            <a:ext cx="2473680" cy="116160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选择粘贴，并选择只保留文字您的内容打在这里，或者通过复制您的文本后，在此框中选择粘贴，并选择只保留文字。选择粘贴，并选择只保留文字</a:t>
            </a:r>
          </a:p>
        </p:txBody>
      </p: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755650" y="58738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32" grpId="0"/>
      <p:bldP spid="3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10697" y="825089"/>
            <a:ext cx="3660571" cy="3668035"/>
            <a:chOff x="2111091" y="954378"/>
            <a:chExt cx="5368837" cy="5379784"/>
          </a:xfrm>
        </p:grpSpPr>
        <p:sp>
          <p:nvSpPr>
            <p:cNvPr id="3" name="椭圆 2"/>
            <p:cNvSpPr/>
            <p:nvPr/>
          </p:nvSpPr>
          <p:spPr>
            <a:xfrm rot="16031528">
              <a:off x="4912383" y="954377"/>
              <a:ext cx="1765108" cy="1765109"/>
            </a:xfrm>
            <a:prstGeom prst="ellipse">
              <a:avLst/>
            </a:prstGeom>
            <a:solidFill>
              <a:srgbClr val="00AA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 rot="16593441">
              <a:off x="2111089" y="2680659"/>
              <a:ext cx="2860433" cy="2860429"/>
            </a:xfrm>
            <a:prstGeom prst="ellipse">
              <a:avLst/>
            </a:prstGeom>
            <a:solidFill>
              <a:srgbClr val="ED5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椭圆 4"/>
            <p:cNvSpPr/>
            <p:nvPr/>
          </p:nvSpPr>
          <p:spPr>
            <a:xfrm rot="16593441">
              <a:off x="4290100" y="3473733"/>
              <a:ext cx="2860432" cy="2860426"/>
            </a:xfrm>
            <a:prstGeom prst="ellipse">
              <a:avLst/>
            </a:prstGeom>
            <a:solidFill>
              <a:srgbClr val="294A5A"/>
            </a:solidFill>
            <a:ln>
              <a:solidFill>
                <a:srgbClr val="294A5A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 rot="6736262">
              <a:off x="5881855" y="2646770"/>
              <a:ext cx="1598074" cy="1598073"/>
            </a:xfrm>
            <a:prstGeom prst="ellipse">
              <a:avLst/>
            </a:prstGeom>
            <a:solidFill>
              <a:srgbClr val="99CC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椭圆 6"/>
          <p:cNvSpPr/>
          <p:nvPr/>
        </p:nvSpPr>
        <p:spPr>
          <a:xfrm rot="6736262">
            <a:off x="4010734" y="1348671"/>
            <a:ext cx="517862" cy="517861"/>
          </a:xfrm>
          <a:prstGeom prst="ellipse">
            <a:avLst/>
          </a:prstGeom>
          <a:solidFill>
            <a:srgbClr val="99CC39"/>
          </a:solidFill>
          <a:ln>
            <a:solidFill>
              <a:srgbClr val="99CC39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 rot="6736262">
            <a:off x="1454144" y="4584966"/>
            <a:ext cx="252596" cy="252596"/>
          </a:xfrm>
          <a:prstGeom prst="ellipse">
            <a:avLst/>
          </a:prstGeom>
          <a:solidFill>
            <a:srgbClr val="00A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 rot="6736262">
            <a:off x="687991" y="4004922"/>
            <a:ext cx="252596" cy="252596"/>
          </a:xfrm>
          <a:prstGeom prst="ellipse">
            <a:avLst/>
          </a:prstGeom>
          <a:solidFill>
            <a:srgbClr val="00A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 rot="6736262">
            <a:off x="331761" y="3192918"/>
            <a:ext cx="252596" cy="252596"/>
          </a:xfrm>
          <a:prstGeom prst="ellipse">
            <a:avLst/>
          </a:prstGeom>
          <a:solidFill>
            <a:srgbClr val="294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 rot="6736262">
            <a:off x="401989" y="4419738"/>
            <a:ext cx="101018" cy="101018"/>
          </a:xfrm>
          <a:prstGeom prst="ellipse">
            <a:avLst/>
          </a:prstGeom>
          <a:solidFill>
            <a:srgbClr val="294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 rot="6736262">
            <a:off x="2881414" y="2243911"/>
            <a:ext cx="252596" cy="252596"/>
          </a:xfrm>
          <a:prstGeom prst="ellipse">
            <a:avLst/>
          </a:prstGeom>
          <a:solidFill>
            <a:srgbClr val="ED5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椭圆 12"/>
          <p:cNvSpPr/>
          <p:nvPr/>
        </p:nvSpPr>
        <p:spPr>
          <a:xfrm rot="6736262">
            <a:off x="983765" y="3991642"/>
            <a:ext cx="517862" cy="517861"/>
          </a:xfrm>
          <a:prstGeom prst="ellipse">
            <a:avLst/>
          </a:prstGeom>
          <a:solidFill>
            <a:srgbClr val="ED5A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 rot="6736262">
            <a:off x="1976704" y="4133685"/>
            <a:ext cx="252596" cy="252596"/>
          </a:xfrm>
          <a:prstGeom prst="ellipse">
            <a:avLst/>
          </a:prstGeom>
          <a:solidFill>
            <a:srgbClr val="00A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 rot="6736262">
            <a:off x="4572144" y="1141591"/>
            <a:ext cx="148019" cy="148019"/>
          </a:xfrm>
          <a:prstGeom prst="ellipse">
            <a:avLst/>
          </a:prstGeom>
          <a:solidFill>
            <a:srgbClr val="99C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 rot="6736262">
            <a:off x="3400750" y="341005"/>
            <a:ext cx="148019" cy="148019"/>
          </a:xfrm>
          <a:prstGeom prst="ellipse">
            <a:avLst/>
          </a:prstGeom>
          <a:solidFill>
            <a:srgbClr val="ED5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椭圆 16"/>
          <p:cNvSpPr/>
          <p:nvPr/>
        </p:nvSpPr>
        <p:spPr>
          <a:xfrm rot="6736262">
            <a:off x="4162480" y="4538494"/>
            <a:ext cx="148019" cy="148019"/>
          </a:xfrm>
          <a:prstGeom prst="ellipse">
            <a:avLst/>
          </a:prstGeom>
          <a:solidFill>
            <a:srgbClr val="294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72111" y="2488457"/>
            <a:ext cx="1425009" cy="1116045"/>
            <a:chOff x="872111" y="2704481"/>
            <a:chExt cx="1425009" cy="1116045"/>
          </a:xfrm>
        </p:grpSpPr>
        <p:grpSp>
          <p:nvGrpSpPr>
            <p:cNvPr id="19" name="组合 18"/>
            <p:cNvGrpSpPr>
              <a:grpSpLocks noChangeAspect="1"/>
            </p:cNvGrpSpPr>
            <p:nvPr/>
          </p:nvGrpSpPr>
          <p:grpSpPr>
            <a:xfrm>
              <a:off x="872111" y="2704481"/>
              <a:ext cx="443252" cy="1116045"/>
              <a:chOff x="6184822" y="1458021"/>
              <a:chExt cx="296044" cy="745396"/>
            </a:xfrm>
            <a:solidFill>
              <a:schemeClr val="bg1"/>
            </a:solidFill>
          </p:grpSpPr>
          <p:sp>
            <p:nvSpPr>
              <p:cNvPr id="21" name="Freeform 44"/>
              <p:cNvSpPr/>
              <p:nvPr/>
            </p:nvSpPr>
            <p:spPr bwMode="auto">
              <a:xfrm>
                <a:off x="6184822" y="1586659"/>
                <a:ext cx="296044" cy="616758"/>
              </a:xfrm>
              <a:custGeom>
                <a:avLst/>
                <a:gdLst>
                  <a:gd name="T0" fmla="*/ 54 w 71"/>
                  <a:gd name="T1" fmla="*/ 0 h 148"/>
                  <a:gd name="T2" fmla="*/ 18 w 71"/>
                  <a:gd name="T3" fmla="*/ 0 h 148"/>
                  <a:gd name="T4" fmla="*/ 0 w 71"/>
                  <a:gd name="T5" fmla="*/ 14 h 148"/>
                  <a:gd name="T6" fmla="*/ 0 w 71"/>
                  <a:gd name="T7" fmla="*/ 15 h 148"/>
                  <a:gd name="T8" fmla="*/ 0 w 71"/>
                  <a:gd name="T9" fmla="*/ 17 h 148"/>
                  <a:gd name="T10" fmla="*/ 0 w 71"/>
                  <a:gd name="T11" fmla="*/ 66 h 148"/>
                  <a:gd name="T12" fmla="*/ 6 w 71"/>
                  <a:gd name="T13" fmla="*/ 72 h 148"/>
                  <a:gd name="T14" fmla="*/ 12 w 71"/>
                  <a:gd name="T15" fmla="*/ 66 h 148"/>
                  <a:gd name="T16" fmla="*/ 12 w 71"/>
                  <a:gd name="T17" fmla="*/ 24 h 148"/>
                  <a:gd name="T18" fmla="*/ 17 w 71"/>
                  <a:gd name="T19" fmla="*/ 24 h 148"/>
                  <a:gd name="T20" fmla="*/ 17 w 71"/>
                  <a:gd name="T21" fmla="*/ 65 h 148"/>
                  <a:gd name="T22" fmla="*/ 17 w 71"/>
                  <a:gd name="T23" fmla="*/ 66 h 148"/>
                  <a:gd name="T24" fmla="*/ 17 w 71"/>
                  <a:gd name="T25" fmla="*/ 139 h 148"/>
                  <a:gd name="T26" fmla="*/ 25 w 71"/>
                  <a:gd name="T27" fmla="*/ 148 h 148"/>
                  <a:gd name="T28" fmla="*/ 33 w 71"/>
                  <a:gd name="T29" fmla="*/ 139 h 148"/>
                  <a:gd name="T30" fmla="*/ 33 w 71"/>
                  <a:gd name="T31" fmla="*/ 75 h 148"/>
                  <a:gd name="T32" fmla="*/ 37 w 71"/>
                  <a:gd name="T33" fmla="*/ 75 h 148"/>
                  <a:gd name="T34" fmla="*/ 37 w 71"/>
                  <a:gd name="T35" fmla="*/ 139 h 148"/>
                  <a:gd name="T36" fmla="*/ 45 w 71"/>
                  <a:gd name="T37" fmla="*/ 148 h 148"/>
                  <a:gd name="T38" fmla="*/ 54 w 71"/>
                  <a:gd name="T39" fmla="*/ 139 h 148"/>
                  <a:gd name="T40" fmla="*/ 54 w 71"/>
                  <a:gd name="T41" fmla="*/ 65 h 148"/>
                  <a:gd name="T42" fmla="*/ 54 w 71"/>
                  <a:gd name="T43" fmla="*/ 64 h 148"/>
                  <a:gd name="T44" fmla="*/ 54 w 71"/>
                  <a:gd name="T45" fmla="*/ 24 h 148"/>
                  <a:gd name="T46" fmla="*/ 58 w 71"/>
                  <a:gd name="T47" fmla="*/ 24 h 148"/>
                  <a:gd name="T48" fmla="*/ 58 w 71"/>
                  <a:gd name="T49" fmla="*/ 66 h 148"/>
                  <a:gd name="T50" fmla="*/ 64 w 71"/>
                  <a:gd name="T51" fmla="*/ 72 h 148"/>
                  <a:gd name="T52" fmla="*/ 71 w 71"/>
                  <a:gd name="T53" fmla="*/ 66 h 148"/>
                  <a:gd name="T54" fmla="*/ 71 w 71"/>
                  <a:gd name="T55" fmla="*/ 17 h 148"/>
                  <a:gd name="T56" fmla="*/ 71 w 71"/>
                  <a:gd name="T57" fmla="*/ 15 h 148"/>
                  <a:gd name="T58" fmla="*/ 71 w 71"/>
                  <a:gd name="T59" fmla="*/ 14 h 148"/>
                  <a:gd name="T60" fmla="*/ 54 w 71"/>
                  <a:gd name="T61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" h="148">
                    <a:moveTo>
                      <a:pt x="54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5" y="0"/>
                      <a:pt x="0" y="11"/>
                      <a:pt x="0" y="1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70"/>
                      <a:pt x="3" y="72"/>
                      <a:pt x="6" y="72"/>
                    </a:cubicBezTo>
                    <a:cubicBezTo>
                      <a:pt x="9" y="72"/>
                      <a:pt x="12" y="70"/>
                      <a:pt x="12" y="66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65"/>
                      <a:pt x="17" y="65"/>
                      <a:pt x="17" y="65"/>
                    </a:cubicBezTo>
                    <a:cubicBezTo>
                      <a:pt x="17" y="65"/>
                      <a:pt x="17" y="66"/>
                      <a:pt x="17" y="66"/>
                    </a:cubicBezTo>
                    <a:cubicBezTo>
                      <a:pt x="17" y="139"/>
                      <a:pt x="17" y="139"/>
                      <a:pt x="17" y="139"/>
                    </a:cubicBezTo>
                    <a:cubicBezTo>
                      <a:pt x="17" y="144"/>
                      <a:pt x="21" y="148"/>
                      <a:pt x="25" y="148"/>
                    </a:cubicBezTo>
                    <a:cubicBezTo>
                      <a:pt x="30" y="148"/>
                      <a:pt x="33" y="144"/>
                      <a:pt x="33" y="139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7" y="75"/>
                      <a:pt x="37" y="75"/>
                      <a:pt x="37" y="75"/>
                    </a:cubicBezTo>
                    <a:cubicBezTo>
                      <a:pt x="37" y="139"/>
                      <a:pt x="37" y="139"/>
                      <a:pt x="37" y="139"/>
                    </a:cubicBezTo>
                    <a:cubicBezTo>
                      <a:pt x="37" y="144"/>
                      <a:pt x="41" y="148"/>
                      <a:pt x="45" y="148"/>
                    </a:cubicBezTo>
                    <a:cubicBezTo>
                      <a:pt x="50" y="148"/>
                      <a:pt x="54" y="144"/>
                      <a:pt x="54" y="139"/>
                    </a:cubicBezTo>
                    <a:cubicBezTo>
                      <a:pt x="54" y="65"/>
                      <a:pt x="54" y="65"/>
                      <a:pt x="54" y="65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8" y="24"/>
                      <a:pt x="58" y="24"/>
                      <a:pt x="58" y="24"/>
                    </a:cubicBezTo>
                    <a:cubicBezTo>
                      <a:pt x="58" y="66"/>
                      <a:pt x="58" y="66"/>
                      <a:pt x="58" y="66"/>
                    </a:cubicBezTo>
                    <a:cubicBezTo>
                      <a:pt x="58" y="70"/>
                      <a:pt x="61" y="72"/>
                      <a:pt x="64" y="72"/>
                    </a:cubicBezTo>
                    <a:cubicBezTo>
                      <a:pt x="68" y="72"/>
                      <a:pt x="71" y="70"/>
                      <a:pt x="71" y="66"/>
                    </a:cubicBezTo>
                    <a:cubicBezTo>
                      <a:pt x="71" y="17"/>
                      <a:pt x="71" y="17"/>
                      <a:pt x="71" y="17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1" y="9"/>
                      <a:pt x="65" y="0"/>
                      <a:pt x="5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Oval 45"/>
              <p:cNvSpPr>
                <a:spLocks noChangeArrowheads="1"/>
              </p:cNvSpPr>
              <p:nvPr/>
            </p:nvSpPr>
            <p:spPr bwMode="auto">
              <a:xfrm>
                <a:off x="6272931" y="1458021"/>
                <a:ext cx="116303" cy="11630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0" name="文本框 2"/>
            <p:cNvSpPr>
              <a:spLocks noChangeArrowheads="1"/>
            </p:cNvSpPr>
            <p:nvPr/>
          </p:nvSpPr>
          <p:spPr bwMode="auto">
            <a:xfrm>
              <a:off x="1312235" y="2704481"/>
              <a:ext cx="984885" cy="56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  <a:sym typeface="方正姚体" panose="02010601030101010101" pitchFamily="2" charset="-122"/>
                </a:rPr>
                <a:t>21%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方正姚体" panose="02010601030101010101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494336" y="3007280"/>
            <a:ext cx="1510593" cy="1093111"/>
            <a:chOff x="2494336" y="3223304"/>
            <a:chExt cx="1510593" cy="1093111"/>
          </a:xfrm>
        </p:grpSpPr>
        <p:grpSp>
          <p:nvGrpSpPr>
            <p:cNvPr id="24" name="组合 23"/>
            <p:cNvGrpSpPr>
              <a:grpSpLocks noChangeAspect="1"/>
            </p:cNvGrpSpPr>
            <p:nvPr/>
          </p:nvGrpSpPr>
          <p:grpSpPr>
            <a:xfrm>
              <a:off x="2494336" y="3223304"/>
              <a:ext cx="520398" cy="1093111"/>
              <a:chOff x="6907655" y="5811360"/>
              <a:chExt cx="333049" cy="699579"/>
            </a:xfrm>
            <a:solidFill>
              <a:schemeClr val="bg1"/>
            </a:solidFill>
          </p:grpSpPr>
          <p:sp>
            <p:nvSpPr>
              <p:cNvPr id="26" name="Oval 30"/>
              <p:cNvSpPr>
                <a:spLocks noChangeArrowheads="1"/>
              </p:cNvSpPr>
              <p:nvPr/>
            </p:nvSpPr>
            <p:spPr bwMode="auto">
              <a:xfrm>
                <a:off x="7020434" y="5811360"/>
                <a:ext cx="103968" cy="10925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Freeform 31"/>
              <p:cNvSpPr/>
              <p:nvPr/>
            </p:nvSpPr>
            <p:spPr bwMode="auto">
              <a:xfrm>
                <a:off x="6907655" y="5941760"/>
                <a:ext cx="333049" cy="569179"/>
              </a:xfrm>
              <a:custGeom>
                <a:avLst/>
                <a:gdLst>
                  <a:gd name="T0" fmla="*/ 79 w 80"/>
                  <a:gd name="T1" fmla="*/ 50 h 137"/>
                  <a:gd name="T2" fmla="*/ 64 w 80"/>
                  <a:gd name="T3" fmla="*/ 8 h 137"/>
                  <a:gd name="T4" fmla="*/ 55 w 80"/>
                  <a:gd name="T5" fmla="*/ 0 h 137"/>
                  <a:gd name="T6" fmla="*/ 24 w 80"/>
                  <a:gd name="T7" fmla="*/ 0 h 137"/>
                  <a:gd name="T8" fmla="*/ 16 w 80"/>
                  <a:gd name="T9" fmla="*/ 4 h 137"/>
                  <a:gd name="T10" fmla="*/ 15 w 80"/>
                  <a:gd name="T11" fmla="*/ 5 h 137"/>
                  <a:gd name="T12" fmla="*/ 15 w 80"/>
                  <a:gd name="T13" fmla="*/ 6 h 137"/>
                  <a:gd name="T14" fmla="*/ 15 w 80"/>
                  <a:gd name="T15" fmla="*/ 6 h 137"/>
                  <a:gd name="T16" fmla="*/ 1 w 80"/>
                  <a:gd name="T17" fmla="*/ 50 h 137"/>
                  <a:gd name="T18" fmla="*/ 5 w 80"/>
                  <a:gd name="T19" fmla="*/ 57 h 137"/>
                  <a:gd name="T20" fmla="*/ 12 w 80"/>
                  <a:gd name="T21" fmla="*/ 54 h 137"/>
                  <a:gd name="T22" fmla="*/ 23 w 80"/>
                  <a:gd name="T23" fmla="*/ 19 h 137"/>
                  <a:gd name="T24" fmla="*/ 24 w 80"/>
                  <a:gd name="T25" fmla="*/ 19 h 137"/>
                  <a:gd name="T26" fmla="*/ 25 w 80"/>
                  <a:gd name="T27" fmla="*/ 19 h 137"/>
                  <a:gd name="T28" fmla="*/ 8 w 80"/>
                  <a:gd name="T29" fmla="*/ 81 h 137"/>
                  <a:gd name="T30" fmla="*/ 25 w 80"/>
                  <a:gd name="T31" fmla="*/ 81 h 137"/>
                  <a:gd name="T32" fmla="*/ 25 w 80"/>
                  <a:gd name="T33" fmla="*/ 131 h 137"/>
                  <a:gd name="T34" fmla="*/ 32 w 80"/>
                  <a:gd name="T35" fmla="*/ 137 h 137"/>
                  <a:gd name="T36" fmla="*/ 38 w 80"/>
                  <a:gd name="T37" fmla="*/ 131 h 137"/>
                  <a:gd name="T38" fmla="*/ 38 w 80"/>
                  <a:gd name="T39" fmla="*/ 81 h 137"/>
                  <a:gd name="T40" fmla="*/ 42 w 80"/>
                  <a:gd name="T41" fmla="*/ 81 h 137"/>
                  <a:gd name="T42" fmla="*/ 42 w 80"/>
                  <a:gd name="T43" fmla="*/ 131 h 137"/>
                  <a:gd name="T44" fmla="*/ 48 w 80"/>
                  <a:gd name="T45" fmla="*/ 137 h 137"/>
                  <a:gd name="T46" fmla="*/ 55 w 80"/>
                  <a:gd name="T47" fmla="*/ 131 h 137"/>
                  <a:gd name="T48" fmla="*/ 55 w 80"/>
                  <a:gd name="T49" fmla="*/ 81 h 137"/>
                  <a:gd name="T50" fmla="*/ 72 w 80"/>
                  <a:gd name="T51" fmla="*/ 81 h 137"/>
                  <a:gd name="T52" fmla="*/ 54 w 80"/>
                  <a:gd name="T53" fmla="*/ 19 h 137"/>
                  <a:gd name="T54" fmla="*/ 55 w 80"/>
                  <a:gd name="T55" fmla="*/ 19 h 137"/>
                  <a:gd name="T56" fmla="*/ 56 w 80"/>
                  <a:gd name="T57" fmla="*/ 19 h 137"/>
                  <a:gd name="T58" fmla="*/ 68 w 80"/>
                  <a:gd name="T59" fmla="*/ 54 h 137"/>
                  <a:gd name="T60" fmla="*/ 75 w 80"/>
                  <a:gd name="T61" fmla="*/ 57 h 137"/>
                  <a:gd name="T62" fmla="*/ 79 w 80"/>
                  <a:gd name="T63" fmla="*/ 5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0" h="137">
                    <a:moveTo>
                      <a:pt x="79" y="50"/>
                    </a:moveTo>
                    <a:cubicBezTo>
                      <a:pt x="64" y="8"/>
                      <a:pt x="64" y="8"/>
                      <a:pt x="64" y="8"/>
                    </a:cubicBezTo>
                    <a:cubicBezTo>
                      <a:pt x="64" y="3"/>
                      <a:pt x="60" y="0"/>
                      <a:pt x="5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1" y="0"/>
                      <a:pt x="18" y="1"/>
                      <a:pt x="16" y="4"/>
                    </a:cubicBezTo>
                    <a:cubicBezTo>
                      <a:pt x="16" y="4"/>
                      <a:pt x="16" y="5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0" y="53"/>
                      <a:pt x="2" y="56"/>
                      <a:pt x="5" y="57"/>
                    </a:cubicBezTo>
                    <a:cubicBezTo>
                      <a:pt x="8" y="58"/>
                      <a:pt x="11" y="57"/>
                      <a:pt x="12" y="54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19"/>
                      <a:pt x="24" y="19"/>
                      <a:pt x="24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8" y="81"/>
                      <a:pt x="8" y="81"/>
                      <a:pt x="8" y="81"/>
                    </a:cubicBezTo>
                    <a:cubicBezTo>
                      <a:pt x="25" y="81"/>
                      <a:pt x="25" y="81"/>
                      <a:pt x="25" y="81"/>
                    </a:cubicBezTo>
                    <a:cubicBezTo>
                      <a:pt x="25" y="131"/>
                      <a:pt x="25" y="131"/>
                      <a:pt x="25" y="131"/>
                    </a:cubicBezTo>
                    <a:cubicBezTo>
                      <a:pt x="25" y="134"/>
                      <a:pt x="28" y="137"/>
                      <a:pt x="32" y="137"/>
                    </a:cubicBezTo>
                    <a:cubicBezTo>
                      <a:pt x="35" y="137"/>
                      <a:pt x="38" y="134"/>
                      <a:pt x="38" y="131"/>
                    </a:cubicBezTo>
                    <a:cubicBezTo>
                      <a:pt x="38" y="81"/>
                      <a:pt x="38" y="81"/>
                      <a:pt x="38" y="81"/>
                    </a:cubicBezTo>
                    <a:cubicBezTo>
                      <a:pt x="42" y="81"/>
                      <a:pt x="42" y="81"/>
                      <a:pt x="42" y="81"/>
                    </a:cubicBezTo>
                    <a:cubicBezTo>
                      <a:pt x="42" y="131"/>
                      <a:pt x="42" y="131"/>
                      <a:pt x="42" y="131"/>
                    </a:cubicBezTo>
                    <a:cubicBezTo>
                      <a:pt x="42" y="134"/>
                      <a:pt x="45" y="137"/>
                      <a:pt x="48" y="137"/>
                    </a:cubicBezTo>
                    <a:cubicBezTo>
                      <a:pt x="52" y="137"/>
                      <a:pt x="55" y="134"/>
                      <a:pt x="55" y="131"/>
                    </a:cubicBezTo>
                    <a:cubicBezTo>
                      <a:pt x="55" y="81"/>
                      <a:pt x="55" y="81"/>
                      <a:pt x="55" y="81"/>
                    </a:cubicBezTo>
                    <a:cubicBezTo>
                      <a:pt x="72" y="81"/>
                      <a:pt x="72" y="81"/>
                      <a:pt x="72" y="81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5" y="19"/>
                      <a:pt x="55" y="19"/>
                      <a:pt x="55" y="19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69" y="57"/>
                      <a:pt x="72" y="58"/>
                      <a:pt x="75" y="57"/>
                    </a:cubicBezTo>
                    <a:cubicBezTo>
                      <a:pt x="78" y="56"/>
                      <a:pt x="80" y="53"/>
                      <a:pt x="79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5" name="文本框 2"/>
            <p:cNvSpPr>
              <a:spLocks noChangeArrowheads="1"/>
            </p:cNvSpPr>
            <p:nvPr/>
          </p:nvSpPr>
          <p:spPr bwMode="auto">
            <a:xfrm>
              <a:off x="3020044" y="3468895"/>
              <a:ext cx="984885" cy="56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  <a:sym typeface="方正姚体" panose="02010601030101010101" pitchFamily="2" charset="-122"/>
                </a:rPr>
                <a:t>81%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方正姚体" panose="02010601030101010101" pitchFamily="2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4749984" y="1432396"/>
            <a:ext cx="4142496" cy="2446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u"/>
              <a:defRPr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选择粘贴，并选择只保留文字您的内容打在这里，或者通过复制您的文本后，在此框中选择粘贴，并选择只保留文字。选择粘贴，并选择只保留文字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u"/>
              <a:defRPr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选择粘贴，并选择只保留文字您的内容打在这里，或者通过复制您的文本后，在此框中选择粘贴，并选择只保留文字。选择粘贴，并选择只保留文字</a:t>
            </a:r>
          </a:p>
          <a:p>
            <a:pPr marL="171450" indent="-171450" algn="just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u"/>
              <a:defRPr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选择粘贴，并选择只保留文字您的内容打在这里，或者通过复制您的文本后，在此框中选择粘贴，并选择只保留文字。选择粘贴，并选择只保留文字</a:t>
            </a:r>
          </a:p>
        </p:txBody>
      </p:sp>
      <p:sp>
        <p:nvSpPr>
          <p:cNvPr id="30" name="矩形 1"/>
          <p:cNvSpPr>
            <a:spLocks noChangeArrowheads="1"/>
          </p:cNvSpPr>
          <p:nvPr/>
        </p:nvSpPr>
        <p:spPr bwMode="auto">
          <a:xfrm>
            <a:off x="755650" y="58738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04900" y="990666"/>
            <a:ext cx="914400" cy="800100"/>
            <a:chOff x="1104900" y="1004093"/>
            <a:chExt cx="914400" cy="800100"/>
          </a:xfrm>
        </p:grpSpPr>
        <p:sp>
          <p:nvSpPr>
            <p:cNvPr id="4" name="MH_Other_1"/>
            <p:cNvSpPr/>
            <p:nvPr>
              <p:custDataLst>
                <p:tags r:id="rId10"/>
              </p:custDataLst>
            </p:nvPr>
          </p:nvSpPr>
          <p:spPr>
            <a:xfrm>
              <a:off x="1219200" y="1004093"/>
              <a:ext cx="800100" cy="800100"/>
            </a:xfrm>
            <a:prstGeom prst="ellipse">
              <a:avLst/>
            </a:prstGeom>
            <a:solidFill>
              <a:srgbClr val="00AAA2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108000" tIns="0" rIns="0" bIns="0" anchor="ctr">
              <a:normAutofit/>
            </a:bodyPr>
            <a:lstStyle/>
            <a:p>
              <a:pPr algn="ctr"/>
              <a:r>
                <a:rPr lang="en-US" altLang="zh-CN" sz="20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0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MH_Other_2"/>
            <p:cNvSpPr/>
            <p:nvPr>
              <p:custDataLst>
                <p:tags r:id="rId11"/>
              </p:custDataLst>
            </p:nvPr>
          </p:nvSpPr>
          <p:spPr>
            <a:xfrm>
              <a:off x="1104900" y="1235868"/>
              <a:ext cx="336550" cy="336550"/>
            </a:xfrm>
            <a:prstGeom prst="ellipse">
              <a:avLst/>
            </a:prstGeom>
            <a:solidFill>
              <a:srgbClr val="ED5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" name="MH_Other_3"/>
            <p:cNvSpPr/>
            <p:nvPr>
              <p:custDataLst>
                <p:tags r:id="rId12"/>
              </p:custDataLst>
            </p:nvPr>
          </p:nvSpPr>
          <p:spPr>
            <a:xfrm>
              <a:off x="1135063" y="1059656"/>
              <a:ext cx="193675" cy="195262"/>
            </a:xfrm>
            <a:prstGeom prst="ellipse">
              <a:avLst/>
            </a:prstGeom>
            <a:solidFill>
              <a:srgbClr val="99CC39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108000" tIns="0" rIns="0" bIns="0" anchor="ctr">
              <a:normAutofit fontScale="55000" lnSpcReduction="20000"/>
            </a:bodyPr>
            <a:lstStyle/>
            <a:p>
              <a:pPr algn="ctr"/>
              <a:endParaRPr lang="zh-CN" altLang="en-US" sz="2000" kern="0">
                <a:solidFill>
                  <a:srgbClr val="FFFFFF"/>
                </a:solidFill>
                <a:latin typeface="Broadway" panose="04040905080B02020502" pitchFamily="82" charset="0"/>
                <a:ea typeface="幼圆" panose="02010509060101010101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104900" y="3152841"/>
            <a:ext cx="914400" cy="800100"/>
            <a:chOff x="1104900" y="3166268"/>
            <a:chExt cx="914400" cy="800100"/>
          </a:xfrm>
        </p:grpSpPr>
        <p:sp>
          <p:nvSpPr>
            <p:cNvPr id="8" name="MH_Other_4"/>
            <p:cNvSpPr/>
            <p:nvPr>
              <p:custDataLst>
                <p:tags r:id="rId7"/>
              </p:custDataLst>
            </p:nvPr>
          </p:nvSpPr>
          <p:spPr>
            <a:xfrm>
              <a:off x="1219200" y="3166268"/>
              <a:ext cx="800100" cy="800100"/>
            </a:xfrm>
            <a:prstGeom prst="ellipse">
              <a:avLst/>
            </a:prstGeom>
            <a:solidFill>
              <a:srgbClr val="00AAA2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108000" tIns="0" rIns="0" bIns="0" anchor="ctr">
              <a:normAutofit/>
            </a:bodyPr>
            <a:lstStyle/>
            <a:p>
              <a:pPr algn="ctr"/>
              <a:r>
                <a:rPr lang="en-US" altLang="zh-CN" sz="2000" b="1" ker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000" b="1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MH_Other_5"/>
            <p:cNvSpPr/>
            <p:nvPr>
              <p:custDataLst>
                <p:tags r:id="rId8"/>
              </p:custDataLst>
            </p:nvPr>
          </p:nvSpPr>
          <p:spPr>
            <a:xfrm>
              <a:off x="1104900" y="3398043"/>
              <a:ext cx="336550" cy="336550"/>
            </a:xfrm>
            <a:prstGeom prst="ellipse">
              <a:avLst/>
            </a:prstGeom>
            <a:solidFill>
              <a:srgbClr val="ED5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0" name="MH_Other_6"/>
            <p:cNvSpPr/>
            <p:nvPr>
              <p:custDataLst>
                <p:tags r:id="rId9"/>
              </p:custDataLst>
            </p:nvPr>
          </p:nvSpPr>
          <p:spPr>
            <a:xfrm>
              <a:off x="1135063" y="3221831"/>
              <a:ext cx="193675" cy="195262"/>
            </a:xfrm>
            <a:prstGeom prst="ellipse">
              <a:avLst/>
            </a:prstGeom>
            <a:solidFill>
              <a:srgbClr val="99CC39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108000" tIns="0" rIns="0" bIns="0" anchor="ctr">
              <a:normAutofit fontScale="55000" lnSpcReduction="20000"/>
            </a:bodyPr>
            <a:lstStyle/>
            <a:p>
              <a:pPr algn="ctr"/>
              <a:endParaRPr lang="zh-CN" altLang="en-US" sz="2000" kern="0">
                <a:solidFill>
                  <a:srgbClr val="FFFFFF"/>
                </a:solidFill>
                <a:latin typeface="Broadway" panose="04040905080B02020502" pitchFamily="82" charset="0"/>
                <a:ea typeface="幼圆" panose="02010509060101010101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800600" y="990666"/>
            <a:ext cx="914400" cy="800100"/>
            <a:chOff x="4800600" y="1004093"/>
            <a:chExt cx="914400" cy="800100"/>
          </a:xfrm>
        </p:grpSpPr>
        <p:sp>
          <p:nvSpPr>
            <p:cNvPr id="12" name="MH_Other_7"/>
            <p:cNvSpPr/>
            <p:nvPr>
              <p:custDataLst>
                <p:tags r:id="rId4"/>
              </p:custDataLst>
            </p:nvPr>
          </p:nvSpPr>
          <p:spPr>
            <a:xfrm>
              <a:off x="4914900" y="1004093"/>
              <a:ext cx="800100" cy="800100"/>
            </a:xfrm>
            <a:prstGeom prst="ellipse">
              <a:avLst/>
            </a:prstGeom>
            <a:solidFill>
              <a:srgbClr val="00AAA2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108000" tIns="0" rIns="0" bIns="0" anchor="ctr">
              <a:normAutofit/>
            </a:bodyPr>
            <a:lstStyle/>
            <a:p>
              <a:pPr algn="ctr"/>
              <a:r>
                <a:rPr lang="en-US" altLang="zh-CN" sz="2000" b="1" ker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000" b="1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MH_Other_8"/>
            <p:cNvSpPr/>
            <p:nvPr>
              <p:custDataLst>
                <p:tags r:id="rId5"/>
              </p:custDataLst>
            </p:nvPr>
          </p:nvSpPr>
          <p:spPr>
            <a:xfrm>
              <a:off x="4800600" y="1235868"/>
              <a:ext cx="336550" cy="336550"/>
            </a:xfrm>
            <a:prstGeom prst="ellipse">
              <a:avLst/>
            </a:prstGeom>
            <a:solidFill>
              <a:srgbClr val="ED5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4" name="MH_Other_9"/>
            <p:cNvSpPr/>
            <p:nvPr>
              <p:custDataLst>
                <p:tags r:id="rId6"/>
              </p:custDataLst>
            </p:nvPr>
          </p:nvSpPr>
          <p:spPr>
            <a:xfrm>
              <a:off x="4829175" y="1059656"/>
              <a:ext cx="195263" cy="195262"/>
            </a:xfrm>
            <a:prstGeom prst="ellipse">
              <a:avLst/>
            </a:prstGeom>
            <a:solidFill>
              <a:srgbClr val="99CC39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108000" tIns="0" rIns="0" bIns="0" anchor="ctr">
              <a:normAutofit fontScale="55000" lnSpcReduction="20000"/>
            </a:bodyPr>
            <a:lstStyle/>
            <a:p>
              <a:pPr algn="ctr"/>
              <a:endParaRPr lang="zh-CN" altLang="en-US" sz="2000" kern="0">
                <a:solidFill>
                  <a:srgbClr val="FFFFFF"/>
                </a:solidFill>
                <a:latin typeface="Broadway" panose="04040905080B02020502" pitchFamily="82" charset="0"/>
                <a:ea typeface="幼圆" panose="02010509060101010101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800600" y="3152841"/>
            <a:ext cx="914400" cy="800100"/>
            <a:chOff x="4800600" y="3166268"/>
            <a:chExt cx="914400" cy="800100"/>
          </a:xfrm>
        </p:grpSpPr>
        <p:sp>
          <p:nvSpPr>
            <p:cNvPr id="16" name="MH_Other_10"/>
            <p:cNvSpPr/>
            <p:nvPr>
              <p:custDataLst>
                <p:tags r:id="rId1"/>
              </p:custDataLst>
            </p:nvPr>
          </p:nvSpPr>
          <p:spPr>
            <a:xfrm>
              <a:off x="4914900" y="3166268"/>
              <a:ext cx="800100" cy="800100"/>
            </a:xfrm>
            <a:prstGeom prst="ellipse">
              <a:avLst/>
            </a:prstGeom>
            <a:solidFill>
              <a:srgbClr val="00AAA2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108000" tIns="0" rIns="0" bIns="0" anchor="ctr">
              <a:normAutofit/>
            </a:bodyPr>
            <a:lstStyle/>
            <a:p>
              <a:pPr algn="ctr"/>
              <a:r>
                <a:rPr lang="en-US" altLang="zh-CN" sz="2000" b="1" ker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000" b="1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MH_Other_11"/>
            <p:cNvSpPr/>
            <p:nvPr>
              <p:custDataLst>
                <p:tags r:id="rId2"/>
              </p:custDataLst>
            </p:nvPr>
          </p:nvSpPr>
          <p:spPr>
            <a:xfrm>
              <a:off x="4800600" y="3398043"/>
              <a:ext cx="336550" cy="336550"/>
            </a:xfrm>
            <a:prstGeom prst="ellipse">
              <a:avLst/>
            </a:prstGeom>
            <a:solidFill>
              <a:srgbClr val="ED5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8" name="MH_Other_12"/>
            <p:cNvSpPr/>
            <p:nvPr>
              <p:custDataLst>
                <p:tags r:id="rId3"/>
              </p:custDataLst>
            </p:nvPr>
          </p:nvSpPr>
          <p:spPr>
            <a:xfrm>
              <a:off x="4829175" y="3221831"/>
              <a:ext cx="195263" cy="195262"/>
            </a:xfrm>
            <a:prstGeom prst="ellipse">
              <a:avLst/>
            </a:prstGeom>
            <a:solidFill>
              <a:srgbClr val="99CC39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108000" tIns="0" rIns="0" bIns="0" anchor="ctr">
              <a:normAutofit fontScale="55000" lnSpcReduction="20000"/>
            </a:bodyPr>
            <a:lstStyle/>
            <a:p>
              <a:pPr algn="ctr"/>
              <a:endParaRPr lang="zh-CN" altLang="en-US" sz="2000" kern="0">
                <a:solidFill>
                  <a:srgbClr val="FFFFFF"/>
                </a:solidFill>
                <a:latin typeface="Broadway" panose="04040905080B02020502" pitchFamily="82" charset="0"/>
                <a:ea typeface="幼圆" panose="02010509060101010101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123728" y="843558"/>
            <a:ext cx="2448272" cy="1430400"/>
            <a:chOff x="2123728" y="920485"/>
            <a:chExt cx="2448272" cy="1430400"/>
          </a:xfrm>
        </p:grpSpPr>
        <p:sp>
          <p:nvSpPr>
            <p:cNvPr id="20" name="矩形 19"/>
            <p:cNvSpPr/>
            <p:nvPr/>
          </p:nvSpPr>
          <p:spPr>
            <a:xfrm>
              <a:off x="2123728" y="920485"/>
              <a:ext cx="1505540" cy="3612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40000"/>
                </a:lnSpc>
                <a:defRPr/>
              </a:pPr>
              <a:r>
                <a:rPr lang="en-US" altLang="zh-CN" sz="1400" b="1" kern="0" dirty="0">
                  <a:solidFill>
                    <a:srgbClr val="00AA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LOREM IPSUM</a:t>
              </a:r>
              <a:endParaRPr lang="zh-CN" altLang="en-US" sz="1400" b="1" kern="0" dirty="0">
                <a:solidFill>
                  <a:srgbClr val="00AA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123728" y="1335222"/>
              <a:ext cx="244827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您的内容打在这里，或者通过复制您的文本后，在此框中选择粘贴您的内容打在这里，或者通过复制您的文本后，在此框中选择粘贴您的内容打在这里，或者通过复制您的文本后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123728" y="2846355"/>
            <a:ext cx="2448272" cy="1414754"/>
            <a:chOff x="2123728" y="920485"/>
            <a:chExt cx="2448272" cy="1414754"/>
          </a:xfrm>
        </p:grpSpPr>
        <p:sp>
          <p:nvSpPr>
            <p:cNvPr id="23" name="矩形 22"/>
            <p:cNvSpPr/>
            <p:nvPr/>
          </p:nvSpPr>
          <p:spPr>
            <a:xfrm>
              <a:off x="2123728" y="920485"/>
              <a:ext cx="1505540" cy="3612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40000"/>
                </a:lnSpc>
                <a:defRPr/>
              </a:pPr>
              <a:r>
                <a:rPr lang="en-US" altLang="zh-CN" sz="1400" b="1" kern="0" dirty="0">
                  <a:solidFill>
                    <a:srgbClr val="00AA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LOREM IPSUM</a:t>
              </a:r>
              <a:endParaRPr lang="zh-CN" altLang="en-US" sz="1400" b="1" kern="0" dirty="0">
                <a:solidFill>
                  <a:srgbClr val="00AA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123728" y="1335222"/>
              <a:ext cx="2448272" cy="10000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您的内容打在这里，或者通过复制您的文本后，在此框中选择粘贴您的内容打在这里，或者通过复制您的文本后，在此框中选择粘贴您的内容打在这里，或者通过复制您的文本后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868144" y="843558"/>
            <a:ext cx="2448272" cy="1414754"/>
            <a:chOff x="2123728" y="920485"/>
            <a:chExt cx="2448272" cy="1414754"/>
          </a:xfrm>
        </p:grpSpPr>
        <p:sp>
          <p:nvSpPr>
            <p:cNvPr id="26" name="矩形 25"/>
            <p:cNvSpPr/>
            <p:nvPr/>
          </p:nvSpPr>
          <p:spPr>
            <a:xfrm>
              <a:off x="2123728" y="920485"/>
              <a:ext cx="1505540" cy="3612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40000"/>
                </a:lnSpc>
                <a:defRPr/>
              </a:pPr>
              <a:r>
                <a:rPr lang="en-US" altLang="zh-CN" sz="1400" b="1" kern="0" dirty="0">
                  <a:solidFill>
                    <a:srgbClr val="00AA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LOREM IPSUM</a:t>
              </a:r>
              <a:endParaRPr lang="zh-CN" altLang="en-US" sz="1400" b="1" kern="0" dirty="0">
                <a:solidFill>
                  <a:srgbClr val="00AA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123728" y="1335222"/>
              <a:ext cx="2448272" cy="10000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您的内容打在这里，或者通过复制您的文本后，在此框中选择粘贴您的内容打在这里，或者通过复制您的文本后，在此框中选择粘贴您的内容打在这里，或者通过复制您的文本后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868144" y="2846355"/>
            <a:ext cx="2448272" cy="1414754"/>
            <a:chOff x="2123728" y="920485"/>
            <a:chExt cx="2448272" cy="1414754"/>
          </a:xfrm>
        </p:grpSpPr>
        <p:sp>
          <p:nvSpPr>
            <p:cNvPr id="29" name="矩形 28"/>
            <p:cNvSpPr/>
            <p:nvPr/>
          </p:nvSpPr>
          <p:spPr>
            <a:xfrm>
              <a:off x="2123728" y="920485"/>
              <a:ext cx="1505540" cy="3612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40000"/>
                </a:lnSpc>
                <a:defRPr/>
              </a:pPr>
              <a:r>
                <a:rPr lang="en-US" altLang="zh-CN" sz="1400" b="1" kern="0" dirty="0">
                  <a:solidFill>
                    <a:srgbClr val="00AA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LOREM IPSUM</a:t>
              </a:r>
              <a:endParaRPr lang="zh-CN" altLang="en-US" sz="1400" b="1" kern="0" dirty="0">
                <a:solidFill>
                  <a:srgbClr val="00AA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123728" y="1335222"/>
              <a:ext cx="2448272" cy="10000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您的内容打在这里，或者通过复制您的文本后，在此框中选择粘贴您的内容打在这里，或者通过复制您的文本后，在此框中选择粘贴您的内容打在这里，或者通过复制您的文本后</a:t>
              </a:r>
            </a:p>
          </p:txBody>
        </p:sp>
      </p:grpSp>
      <p:sp>
        <p:nvSpPr>
          <p:cNvPr id="31" name="矩形 1"/>
          <p:cNvSpPr>
            <a:spLocks noChangeArrowheads="1"/>
          </p:cNvSpPr>
          <p:nvPr/>
        </p:nvSpPr>
        <p:spPr bwMode="auto">
          <a:xfrm>
            <a:off x="755650" y="58738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实施方案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40319" y="1146608"/>
            <a:ext cx="3157538" cy="3157538"/>
            <a:chOff x="540319" y="1439734"/>
            <a:chExt cx="3157538" cy="3157538"/>
          </a:xfrm>
        </p:grpSpPr>
        <p:sp>
          <p:nvSpPr>
            <p:cNvPr id="4" name="椭圆 3"/>
            <p:cNvSpPr/>
            <p:nvPr/>
          </p:nvSpPr>
          <p:spPr>
            <a:xfrm>
              <a:off x="540319" y="1439734"/>
              <a:ext cx="3157538" cy="31575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文本框 13"/>
            <p:cNvSpPr txBox="1"/>
            <p:nvPr/>
          </p:nvSpPr>
          <p:spPr>
            <a:xfrm>
              <a:off x="878775" y="2711554"/>
              <a:ext cx="2109049" cy="117724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446144" y="1146608"/>
            <a:ext cx="3157538" cy="3157538"/>
            <a:chOff x="5446144" y="1439734"/>
            <a:chExt cx="3157538" cy="3157538"/>
          </a:xfrm>
        </p:grpSpPr>
        <p:sp>
          <p:nvSpPr>
            <p:cNvPr id="7" name="椭圆 6"/>
            <p:cNvSpPr/>
            <p:nvPr/>
          </p:nvSpPr>
          <p:spPr>
            <a:xfrm>
              <a:off x="5446144" y="1439734"/>
              <a:ext cx="3157538" cy="31575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文本框 22"/>
            <p:cNvSpPr txBox="1"/>
            <p:nvPr/>
          </p:nvSpPr>
          <p:spPr>
            <a:xfrm>
              <a:off x="6189735" y="2711554"/>
              <a:ext cx="2054673" cy="117724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976338" y="1935992"/>
            <a:ext cx="3157538" cy="3157538"/>
            <a:chOff x="2976338" y="2229118"/>
            <a:chExt cx="3157538" cy="3157538"/>
          </a:xfrm>
        </p:grpSpPr>
        <p:sp>
          <p:nvSpPr>
            <p:cNvPr id="14" name="椭圆 13"/>
            <p:cNvSpPr/>
            <p:nvPr/>
          </p:nvSpPr>
          <p:spPr>
            <a:xfrm>
              <a:off x="2976338" y="2229118"/>
              <a:ext cx="3157538" cy="31575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文本框 19"/>
            <p:cNvSpPr txBox="1"/>
            <p:nvPr/>
          </p:nvSpPr>
          <p:spPr>
            <a:xfrm>
              <a:off x="3464526" y="3461831"/>
              <a:ext cx="2181163" cy="99257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683444" y="1278499"/>
            <a:ext cx="1443038" cy="1443038"/>
            <a:chOff x="2683444" y="1571625"/>
            <a:chExt cx="1443038" cy="1443038"/>
          </a:xfrm>
        </p:grpSpPr>
        <p:sp>
          <p:nvSpPr>
            <p:cNvPr id="17" name="椭圆 16"/>
            <p:cNvSpPr/>
            <p:nvPr/>
          </p:nvSpPr>
          <p:spPr>
            <a:xfrm>
              <a:off x="2683444" y="1571625"/>
              <a:ext cx="1443038" cy="1443038"/>
            </a:xfrm>
            <a:prstGeom prst="ellipse">
              <a:avLst/>
            </a:prstGeom>
            <a:solidFill>
              <a:srgbClr val="ED5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8" name="KSO_Shape"/>
            <p:cNvSpPr/>
            <p:nvPr/>
          </p:nvSpPr>
          <p:spPr bwMode="auto">
            <a:xfrm>
              <a:off x="3058409" y="1914538"/>
              <a:ext cx="693109" cy="757212"/>
            </a:xfrm>
            <a:custGeom>
              <a:avLst/>
              <a:gdLst>
                <a:gd name="T0" fmla="*/ 379674 w 3483"/>
                <a:gd name="T1" fmla="*/ 337574 h 3808"/>
                <a:gd name="T2" fmla="*/ 221752 w 3483"/>
                <a:gd name="T3" fmla="*/ 457191 h 3808"/>
                <a:gd name="T4" fmla="*/ 1422242 w 3483"/>
                <a:gd name="T5" fmla="*/ 391473 h 3808"/>
                <a:gd name="T6" fmla="*/ 1160772 w 3483"/>
                <a:gd name="T7" fmla="*/ 226941 h 3808"/>
                <a:gd name="T8" fmla="*/ 488896 w 3483"/>
                <a:gd name="T9" fmla="*/ 226468 h 3808"/>
                <a:gd name="T10" fmla="*/ 521520 w 3483"/>
                <a:gd name="T11" fmla="*/ 973481 h 3808"/>
                <a:gd name="T12" fmla="*/ 675659 w 3483"/>
                <a:gd name="T13" fmla="*/ 796184 h 3808"/>
                <a:gd name="T14" fmla="*/ 828853 w 3483"/>
                <a:gd name="T15" fmla="*/ 907290 h 3808"/>
                <a:gd name="T16" fmla="*/ 759348 w 3483"/>
                <a:gd name="T17" fmla="*/ 1090734 h 3808"/>
                <a:gd name="T18" fmla="*/ 832163 w 3483"/>
                <a:gd name="T19" fmla="*/ 1316729 h 3808"/>
                <a:gd name="T20" fmla="*/ 517738 w 3483"/>
                <a:gd name="T21" fmla="*/ 1316729 h 3808"/>
                <a:gd name="T22" fmla="*/ 591025 w 3483"/>
                <a:gd name="T23" fmla="*/ 1090734 h 3808"/>
                <a:gd name="T24" fmla="*/ 697409 w 3483"/>
                <a:gd name="T25" fmla="*/ 901144 h 3808"/>
                <a:gd name="T26" fmla="*/ 652491 w 3483"/>
                <a:gd name="T27" fmla="*/ 901144 h 3808"/>
                <a:gd name="T28" fmla="*/ 675187 w 3483"/>
                <a:gd name="T29" fmla="*/ 1051020 h 3808"/>
                <a:gd name="T30" fmla="*/ 697409 w 3483"/>
                <a:gd name="T31" fmla="*/ 1329022 h 3808"/>
                <a:gd name="T32" fmla="*/ 675187 w 3483"/>
                <a:gd name="T33" fmla="*/ 1127612 h 3808"/>
                <a:gd name="T34" fmla="*/ 652491 w 3483"/>
                <a:gd name="T35" fmla="*/ 1329022 h 3808"/>
                <a:gd name="T36" fmla="*/ 697409 w 3483"/>
                <a:gd name="T37" fmla="*/ 1329022 h 3808"/>
                <a:gd name="T38" fmla="*/ 858641 w 3483"/>
                <a:gd name="T39" fmla="*/ 918165 h 3808"/>
                <a:gd name="T40" fmla="*/ 1178267 w 3483"/>
                <a:gd name="T41" fmla="*/ 917219 h 3808"/>
                <a:gd name="T42" fmla="*/ 1133822 w 3483"/>
                <a:gd name="T43" fmla="*/ 1406087 h 3808"/>
                <a:gd name="T44" fmla="*/ 902613 w 3483"/>
                <a:gd name="T45" fmla="*/ 1406560 h 3808"/>
                <a:gd name="T46" fmla="*/ 1039731 w 3483"/>
                <a:gd name="T47" fmla="*/ 1329022 h 3808"/>
                <a:gd name="T48" fmla="*/ 1018926 w 3483"/>
                <a:gd name="T49" fmla="*/ 882232 h 3808"/>
                <a:gd name="T50" fmla="*/ 996704 w 3483"/>
                <a:gd name="T51" fmla="*/ 1329022 h 3808"/>
                <a:gd name="T52" fmla="*/ 1039731 w 3483"/>
                <a:gd name="T53" fmla="*/ 1329022 h 3808"/>
                <a:gd name="T54" fmla="*/ 338066 w 3483"/>
                <a:gd name="T55" fmla="*/ 1228317 h 3808"/>
                <a:gd name="T56" fmla="*/ 1324841 w 3483"/>
                <a:gd name="T57" fmla="*/ 1251957 h 3808"/>
                <a:gd name="T58" fmla="*/ 219388 w 3483"/>
                <a:gd name="T59" fmla="*/ 752687 h 3808"/>
                <a:gd name="T60" fmla="*/ 343740 w 3483"/>
                <a:gd name="T61" fmla="*/ 110161 h 3808"/>
                <a:gd name="T62" fmla="*/ 402370 w 3483"/>
                <a:gd name="T63" fmla="*/ 60045 h 3808"/>
                <a:gd name="T64" fmla="*/ 1246826 w 3483"/>
                <a:gd name="T65" fmla="*/ 60045 h 3808"/>
                <a:gd name="T66" fmla="*/ 1305928 w 3483"/>
                <a:gd name="T67" fmla="*/ 110161 h 3808"/>
                <a:gd name="T68" fmla="*/ 1461486 w 3483"/>
                <a:gd name="T69" fmla="*/ 209920 h 3808"/>
                <a:gd name="T70" fmla="*/ 1490328 w 3483"/>
                <a:gd name="T71" fmla="*/ 207556 h 3808"/>
                <a:gd name="T72" fmla="*/ 1596712 w 3483"/>
                <a:gd name="T73" fmla="*/ 288404 h 3808"/>
                <a:gd name="T74" fmla="*/ 845402 w 3483"/>
                <a:gd name="T75" fmla="*/ 1795196 h 3808"/>
                <a:gd name="T76" fmla="*/ 801429 w 3483"/>
                <a:gd name="T77" fmla="*/ 1794723 h 3808"/>
                <a:gd name="T78" fmla="*/ 52956 w 3483"/>
                <a:gd name="T79" fmla="*/ 287458 h 3808"/>
                <a:gd name="T80" fmla="*/ 159340 w 3483"/>
                <a:gd name="T81" fmla="*/ 207556 h 3808"/>
                <a:gd name="T82" fmla="*/ 188655 w 3483"/>
                <a:gd name="T83" fmla="*/ 209920 h 380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483" h="3808">
                  <a:moveTo>
                    <a:pt x="1034" y="479"/>
                  </a:moveTo>
                  <a:cubicBezTo>
                    <a:pt x="975" y="574"/>
                    <a:pt x="896" y="654"/>
                    <a:pt x="803" y="714"/>
                  </a:cubicBezTo>
                  <a:cubicBezTo>
                    <a:pt x="708" y="775"/>
                    <a:pt x="598" y="815"/>
                    <a:pt x="480" y="828"/>
                  </a:cubicBezTo>
                  <a:cubicBezTo>
                    <a:pt x="476" y="876"/>
                    <a:pt x="472" y="922"/>
                    <a:pt x="469" y="967"/>
                  </a:cubicBezTo>
                  <a:cubicBezTo>
                    <a:pt x="3019" y="967"/>
                    <a:pt x="3019" y="967"/>
                    <a:pt x="3019" y="967"/>
                  </a:cubicBezTo>
                  <a:cubicBezTo>
                    <a:pt x="3016" y="922"/>
                    <a:pt x="3012" y="875"/>
                    <a:pt x="3008" y="828"/>
                  </a:cubicBezTo>
                  <a:cubicBezTo>
                    <a:pt x="2891" y="815"/>
                    <a:pt x="2781" y="775"/>
                    <a:pt x="2686" y="714"/>
                  </a:cubicBezTo>
                  <a:cubicBezTo>
                    <a:pt x="2593" y="654"/>
                    <a:pt x="2514" y="574"/>
                    <a:pt x="2455" y="480"/>
                  </a:cubicBezTo>
                  <a:cubicBezTo>
                    <a:pt x="2214" y="419"/>
                    <a:pt x="1975" y="389"/>
                    <a:pt x="1738" y="389"/>
                  </a:cubicBezTo>
                  <a:cubicBezTo>
                    <a:pt x="1500" y="389"/>
                    <a:pt x="1266" y="420"/>
                    <a:pt x="1034" y="479"/>
                  </a:cubicBezTo>
                  <a:close/>
                  <a:moveTo>
                    <a:pt x="1250" y="2307"/>
                  </a:moveTo>
                  <a:cubicBezTo>
                    <a:pt x="1152" y="2277"/>
                    <a:pt x="1103" y="2194"/>
                    <a:pt x="1103" y="2059"/>
                  </a:cubicBezTo>
                  <a:cubicBezTo>
                    <a:pt x="1103" y="1919"/>
                    <a:pt x="1103" y="1919"/>
                    <a:pt x="1103" y="1919"/>
                  </a:cubicBezTo>
                  <a:cubicBezTo>
                    <a:pt x="1103" y="1762"/>
                    <a:pt x="1211" y="1684"/>
                    <a:pt x="1429" y="1684"/>
                  </a:cubicBezTo>
                  <a:cubicBezTo>
                    <a:pt x="1515" y="1684"/>
                    <a:pt x="1591" y="1702"/>
                    <a:pt x="1656" y="1741"/>
                  </a:cubicBezTo>
                  <a:cubicBezTo>
                    <a:pt x="1721" y="1778"/>
                    <a:pt x="1753" y="1837"/>
                    <a:pt x="1753" y="1919"/>
                  </a:cubicBezTo>
                  <a:cubicBezTo>
                    <a:pt x="1753" y="2059"/>
                    <a:pt x="1753" y="2059"/>
                    <a:pt x="1753" y="2059"/>
                  </a:cubicBezTo>
                  <a:cubicBezTo>
                    <a:pt x="1753" y="2194"/>
                    <a:pt x="1704" y="2277"/>
                    <a:pt x="1606" y="2307"/>
                  </a:cubicBezTo>
                  <a:cubicBezTo>
                    <a:pt x="1709" y="2332"/>
                    <a:pt x="1760" y="2400"/>
                    <a:pt x="1760" y="2512"/>
                  </a:cubicBezTo>
                  <a:cubicBezTo>
                    <a:pt x="1760" y="2785"/>
                    <a:pt x="1760" y="2785"/>
                    <a:pt x="1760" y="2785"/>
                  </a:cubicBezTo>
                  <a:cubicBezTo>
                    <a:pt x="1760" y="2953"/>
                    <a:pt x="1649" y="3037"/>
                    <a:pt x="1427" y="3037"/>
                  </a:cubicBezTo>
                  <a:cubicBezTo>
                    <a:pt x="1206" y="3037"/>
                    <a:pt x="1095" y="2953"/>
                    <a:pt x="1095" y="2785"/>
                  </a:cubicBezTo>
                  <a:cubicBezTo>
                    <a:pt x="1095" y="2512"/>
                    <a:pt x="1095" y="2512"/>
                    <a:pt x="1095" y="2512"/>
                  </a:cubicBezTo>
                  <a:cubicBezTo>
                    <a:pt x="1095" y="2399"/>
                    <a:pt x="1147" y="2331"/>
                    <a:pt x="1250" y="2307"/>
                  </a:cubicBezTo>
                  <a:close/>
                  <a:moveTo>
                    <a:pt x="1475" y="2184"/>
                  </a:moveTo>
                  <a:cubicBezTo>
                    <a:pt x="1475" y="1906"/>
                    <a:pt x="1475" y="1906"/>
                    <a:pt x="1475" y="1906"/>
                  </a:cubicBezTo>
                  <a:cubicBezTo>
                    <a:pt x="1475" y="1880"/>
                    <a:pt x="1459" y="1866"/>
                    <a:pt x="1428" y="1866"/>
                  </a:cubicBezTo>
                  <a:cubicBezTo>
                    <a:pt x="1396" y="1866"/>
                    <a:pt x="1380" y="1880"/>
                    <a:pt x="1380" y="1906"/>
                  </a:cubicBezTo>
                  <a:cubicBezTo>
                    <a:pt x="1380" y="2184"/>
                    <a:pt x="1380" y="2184"/>
                    <a:pt x="1380" y="2184"/>
                  </a:cubicBezTo>
                  <a:cubicBezTo>
                    <a:pt x="1380" y="2210"/>
                    <a:pt x="1396" y="2223"/>
                    <a:pt x="1428" y="2223"/>
                  </a:cubicBezTo>
                  <a:cubicBezTo>
                    <a:pt x="1459" y="2223"/>
                    <a:pt x="1475" y="2210"/>
                    <a:pt x="1475" y="2184"/>
                  </a:cubicBezTo>
                  <a:close/>
                  <a:moveTo>
                    <a:pt x="1475" y="2811"/>
                  </a:moveTo>
                  <a:cubicBezTo>
                    <a:pt x="1475" y="2425"/>
                    <a:pt x="1475" y="2425"/>
                    <a:pt x="1475" y="2425"/>
                  </a:cubicBezTo>
                  <a:cubicBezTo>
                    <a:pt x="1475" y="2399"/>
                    <a:pt x="1459" y="2385"/>
                    <a:pt x="1428" y="2385"/>
                  </a:cubicBezTo>
                  <a:cubicBezTo>
                    <a:pt x="1396" y="2385"/>
                    <a:pt x="1380" y="2399"/>
                    <a:pt x="1380" y="2425"/>
                  </a:cubicBezTo>
                  <a:cubicBezTo>
                    <a:pt x="1380" y="2811"/>
                    <a:pt x="1380" y="2811"/>
                    <a:pt x="1380" y="2811"/>
                  </a:cubicBezTo>
                  <a:cubicBezTo>
                    <a:pt x="1380" y="2837"/>
                    <a:pt x="1396" y="2851"/>
                    <a:pt x="1428" y="2851"/>
                  </a:cubicBezTo>
                  <a:cubicBezTo>
                    <a:pt x="1459" y="2851"/>
                    <a:pt x="1475" y="2837"/>
                    <a:pt x="1475" y="2811"/>
                  </a:cubicBezTo>
                  <a:close/>
                  <a:moveTo>
                    <a:pt x="1816" y="2798"/>
                  </a:moveTo>
                  <a:cubicBezTo>
                    <a:pt x="1816" y="1942"/>
                    <a:pt x="1816" y="1942"/>
                    <a:pt x="1816" y="1942"/>
                  </a:cubicBezTo>
                  <a:cubicBezTo>
                    <a:pt x="1816" y="1770"/>
                    <a:pt x="1929" y="1684"/>
                    <a:pt x="2157" y="1684"/>
                  </a:cubicBezTo>
                  <a:cubicBezTo>
                    <a:pt x="2380" y="1684"/>
                    <a:pt x="2492" y="1770"/>
                    <a:pt x="2492" y="1940"/>
                  </a:cubicBezTo>
                  <a:cubicBezTo>
                    <a:pt x="2492" y="2796"/>
                    <a:pt x="2492" y="2796"/>
                    <a:pt x="2492" y="2796"/>
                  </a:cubicBezTo>
                  <a:cubicBezTo>
                    <a:pt x="2492" y="2873"/>
                    <a:pt x="2461" y="2932"/>
                    <a:pt x="2398" y="2974"/>
                  </a:cubicBezTo>
                  <a:cubicBezTo>
                    <a:pt x="2335" y="3016"/>
                    <a:pt x="2254" y="3037"/>
                    <a:pt x="2155" y="3037"/>
                  </a:cubicBezTo>
                  <a:cubicBezTo>
                    <a:pt x="2053" y="3037"/>
                    <a:pt x="1971" y="3016"/>
                    <a:pt x="1909" y="2975"/>
                  </a:cubicBezTo>
                  <a:cubicBezTo>
                    <a:pt x="1847" y="2934"/>
                    <a:pt x="1816" y="2875"/>
                    <a:pt x="1816" y="2798"/>
                  </a:cubicBezTo>
                  <a:close/>
                  <a:moveTo>
                    <a:pt x="2199" y="2811"/>
                  </a:moveTo>
                  <a:cubicBezTo>
                    <a:pt x="2199" y="1906"/>
                    <a:pt x="2199" y="1906"/>
                    <a:pt x="2199" y="1906"/>
                  </a:cubicBezTo>
                  <a:cubicBezTo>
                    <a:pt x="2199" y="1880"/>
                    <a:pt x="2184" y="1866"/>
                    <a:pt x="2155" y="1866"/>
                  </a:cubicBezTo>
                  <a:cubicBezTo>
                    <a:pt x="2124" y="1866"/>
                    <a:pt x="2108" y="1880"/>
                    <a:pt x="2108" y="1906"/>
                  </a:cubicBezTo>
                  <a:cubicBezTo>
                    <a:pt x="2108" y="2811"/>
                    <a:pt x="2108" y="2811"/>
                    <a:pt x="2108" y="2811"/>
                  </a:cubicBezTo>
                  <a:cubicBezTo>
                    <a:pt x="2108" y="2837"/>
                    <a:pt x="2124" y="2851"/>
                    <a:pt x="2155" y="2851"/>
                  </a:cubicBezTo>
                  <a:cubicBezTo>
                    <a:pt x="2184" y="2851"/>
                    <a:pt x="2199" y="2837"/>
                    <a:pt x="2199" y="2811"/>
                  </a:cubicBezTo>
                  <a:close/>
                  <a:moveTo>
                    <a:pt x="464" y="1592"/>
                  </a:moveTo>
                  <a:cubicBezTo>
                    <a:pt x="489" y="1999"/>
                    <a:pt x="576" y="2331"/>
                    <a:pt x="715" y="2598"/>
                  </a:cubicBezTo>
                  <a:cubicBezTo>
                    <a:pt x="934" y="3014"/>
                    <a:pt x="1289" y="3273"/>
                    <a:pt x="1749" y="3408"/>
                  </a:cubicBezTo>
                  <a:cubicBezTo>
                    <a:pt x="2246" y="3284"/>
                    <a:pt x="2598" y="3050"/>
                    <a:pt x="2802" y="2648"/>
                  </a:cubicBezTo>
                  <a:cubicBezTo>
                    <a:pt x="2939" y="2378"/>
                    <a:pt x="3016" y="2031"/>
                    <a:pt x="3032" y="1592"/>
                  </a:cubicBezTo>
                  <a:cubicBezTo>
                    <a:pt x="464" y="1592"/>
                    <a:pt x="464" y="1592"/>
                    <a:pt x="464" y="1592"/>
                  </a:cubicBezTo>
                  <a:close/>
                  <a:moveTo>
                    <a:pt x="593" y="387"/>
                  </a:moveTo>
                  <a:cubicBezTo>
                    <a:pt x="652" y="349"/>
                    <a:pt x="699" y="296"/>
                    <a:pt x="727" y="233"/>
                  </a:cubicBezTo>
                  <a:cubicBezTo>
                    <a:pt x="765" y="151"/>
                    <a:pt x="765" y="151"/>
                    <a:pt x="765" y="151"/>
                  </a:cubicBezTo>
                  <a:cubicBezTo>
                    <a:pt x="851" y="127"/>
                    <a:pt x="851" y="127"/>
                    <a:pt x="851" y="127"/>
                  </a:cubicBezTo>
                  <a:cubicBezTo>
                    <a:pt x="1142" y="43"/>
                    <a:pt x="1438" y="0"/>
                    <a:pt x="1738" y="0"/>
                  </a:cubicBezTo>
                  <a:cubicBezTo>
                    <a:pt x="2033" y="0"/>
                    <a:pt x="2333" y="42"/>
                    <a:pt x="2637" y="127"/>
                  </a:cubicBezTo>
                  <a:cubicBezTo>
                    <a:pt x="2725" y="151"/>
                    <a:pt x="2725" y="151"/>
                    <a:pt x="2725" y="151"/>
                  </a:cubicBezTo>
                  <a:cubicBezTo>
                    <a:pt x="2762" y="233"/>
                    <a:pt x="2762" y="233"/>
                    <a:pt x="2762" y="233"/>
                  </a:cubicBezTo>
                  <a:cubicBezTo>
                    <a:pt x="2791" y="296"/>
                    <a:pt x="2837" y="349"/>
                    <a:pt x="2896" y="387"/>
                  </a:cubicBezTo>
                  <a:cubicBezTo>
                    <a:pt x="2952" y="423"/>
                    <a:pt x="3019" y="444"/>
                    <a:pt x="3091" y="444"/>
                  </a:cubicBezTo>
                  <a:cubicBezTo>
                    <a:pt x="3102" y="444"/>
                    <a:pt x="3112" y="443"/>
                    <a:pt x="3121" y="443"/>
                  </a:cubicBezTo>
                  <a:cubicBezTo>
                    <a:pt x="3134" y="441"/>
                    <a:pt x="3144" y="440"/>
                    <a:pt x="3152" y="439"/>
                  </a:cubicBezTo>
                  <a:cubicBezTo>
                    <a:pt x="3355" y="405"/>
                    <a:pt x="3355" y="405"/>
                    <a:pt x="3355" y="405"/>
                  </a:cubicBezTo>
                  <a:cubicBezTo>
                    <a:pt x="3377" y="610"/>
                    <a:pt x="3377" y="610"/>
                    <a:pt x="3377" y="610"/>
                  </a:cubicBezTo>
                  <a:cubicBezTo>
                    <a:pt x="3483" y="1603"/>
                    <a:pt x="3407" y="2316"/>
                    <a:pt x="3149" y="2822"/>
                  </a:cubicBezTo>
                  <a:cubicBezTo>
                    <a:pt x="2880" y="3352"/>
                    <a:pt x="2426" y="3651"/>
                    <a:pt x="1788" y="3797"/>
                  </a:cubicBezTo>
                  <a:cubicBezTo>
                    <a:pt x="1740" y="3808"/>
                    <a:pt x="1740" y="3808"/>
                    <a:pt x="1740" y="3808"/>
                  </a:cubicBezTo>
                  <a:cubicBezTo>
                    <a:pt x="1695" y="3796"/>
                    <a:pt x="1695" y="3796"/>
                    <a:pt x="1695" y="3796"/>
                  </a:cubicBezTo>
                  <a:cubicBezTo>
                    <a:pt x="1108" y="3637"/>
                    <a:pt x="652" y="3313"/>
                    <a:pt x="372" y="2777"/>
                  </a:cubicBezTo>
                  <a:cubicBezTo>
                    <a:pt x="101" y="2260"/>
                    <a:pt x="0" y="1551"/>
                    <a:pt x="112" y="608"/>
                  </a:cubicBezTo>
                  <a:cubicBezTo>
                    <a:pt x="136" y="405"/>
                    <a:pt x="136" y="405"/>
                    <a:pt x="136" y="405"/>
                  </a:cubicBezTo>
                  <a:cubicBezTo>
                    <a:pt x="337" y="439"/>
                    <a:pt x="337" y="439"/>
                    <a:pt x="337" y="439"/>
                  </a:cubicBezTo>
                  <a:cubicBezTo>
                    <a:pt x="345" y="440"/>
                    <a:pt x="355" y="441"/>
                    <a:pt x="368" y="443"/>
                  </a:cubicBezTo>
                  <a:cubicBezTo>
                    <a:pt x="377" y="443"/>
                    <a:pt x="387" y="444"/>
                    <a:pt x="399" y="444"/>
                  </a:cubicBezTo>
                  <a:cubicBezTo>
                    <a:pt x="471" y="444"/>
                    <a:pt x="537" y="423"/>
                    <a:pt x="593" y="3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anchorCtr="1"/>
            <a:lstStyle/>
            <a:p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826444" y="1278499"/>
            <a:ext cx="1443038" cy="1443038"/>
            <a:chOff x="3826444" y="1571625"/>
            <a:chExt cx="1443038" cy="1443038"/>
          </a:xfrm>
        </p:grpSpPr>
        <p:sp>
          <p:nvSpPr>
            <p:cNvPr id="20" name="椭圆 19"/>
            <p:cNvSpPr/>
            <p:nvPr/>
          </p:nvSpPr>
          <p:spPr>
            <a:xfrm>
              <a:off x="3826444" y="1571625"/>
              <a:ext cx="1443038" cy="1443038"/>
            </a:xfrm>
            <a:prstGeom prst="ellipse">
              <a:avLst/>
            </a:prstGeom>
            <a:solidFill>
              <a:srgbClr val="00AA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KSO_Shape"/>
            <p:cNvSpPr/>
            <p:nvPr/>
          </p:nvSpPr>
          <p:spPr bwMode="auto">
            <a:xfrm>
              <a:off x="4241923" y="2092572"/>
              <a:ext cx="612080" cy="481460"/>
            </a:xfrm>
            <a:custGeom>
              <a:avLst/>
              <a:gdLst>
                <a:gd name="T0" fmla="*/ 1746285 w 3427"/>
                <a:gd name="T1" fmla="*/ 114533 h 2697"/>
                <a:gd name="T2" fmla="*/ 1786212 w 3427"/>
                <a:gd name="T3" fmla="*/ 129769 h 2697"/>
                <a:gd name="T4" fmla="*/ 1800397 w 3427"/>
                <a:gd name="T5" fmla="*/ 168647 h 2697"/>
                <a:gd name="T6" fmla="*/ 1800397 w 3427"/>
                <a:gd name="T7" fmla="*/ 1186830 h 2697"/>
                <a:gd name="T8" fmla="*/ 1572918 w 3427"/>
                <a:gd name="T9" fmla="*/ 1416946 h 2697"/>
                <a:gd name="T10" fmla="*/ 56739 w 3427"/>
                <a:gd name="T11" fmla="*/ 1416946 h 2697"/>
                <a:gd name="T12" fmla="*/ 16286 w 3427"/>
                <a:gd name="T13" fmla="*/ 1398558 h 2697"/>
                <a:gd name="T14" fmla="*/ 0 w 3427"/>
                <a:gd name="T15" fmla="*/ 1359680 h 2697"/>
                <a:gd name="T16" fmla="*/ 0 w 3427"/>
                <a:gd name="T17" fmla="*/ 342547 h 2697"/>
                <a:gd name="T18" fmla="*/ 228005 w 3427"/>
                <a:gd name="T19" fmla="*/ 114533 h 2697"/>
                <a:gd name="T20" fmla="*/ 663000 w 3427"/>
                <a:gd name="T21" fmla="*/ 114533 h 2697"/>
                <a:gd name="T22" fmla="*/ 663000 w 3427"/>
                <a:gd name="T23" fmla="*/ 163393 h 2697"/>
                <a:gd name="T24" fmla="*/ 255849 w 3427"/>
                <a:gd name="T25" fmla="*/ 163393 h 2697"/>
                <a:gd name="T26" fmla="*/ 80380 w 3427"/>
                <a:gd name="T27" fmla="*/ 342547 h 2697"/>
                <a:gd name="T28" fmla="*/ 1557682 w 3427"/>
                <a:gd name="T29" fmla="*/ 342547 h 2697"/>
                <a:gd name="T30" fmla="*/ 1723695 w 3427"/>
                <a:gd name="T31" fmla="*/ 163393 h 2697"/>
                <a:gd name="T32" fmla="*/ 1254552 w 3427"/>
                <a:gd name="T33" fmla="*/ 163393 h 2697"/>
                <a:gd name="T34" fmla="*/ 1254552 w 3427"/>
                <a:gd name="T35" fmla="*/ 114533 h 2697"/>
                <a:gd name="T36" fmla="*/ 1746285 w 3427"/>
                <a:gd name="T37" fmla="*/ 114533 h 2697"/>
                <a:gd name="T38" fmla="*/ 1530889 w 3427"/>
                <a:gd name="T39" fmla="*/ 1359680 h 2697"/>
                <a:gd name="T40" fmla="*/ 1530889 w 3427"/>
                <a:gd name="T41" fmla="*/ 399813 h 2697"/>
                <a:gd name="T42" fmla="*/ 43605 w 3427"/>
                <a:gd name="T43" fmla="*/ 399813 h 2697"/>
                <a:gd name="T44" fmla="*/ 43605 w 3427"/>
                <a:gd name="T45" fmla="*/ 1330259 h 2697"/>
                <a:gd name="T46" fmla="*/ 51485 w 3427"/>
                <a:gd name="T47" fmla="*/ 1350223 h 2697"/>
                <a:gd name="T48" fmla="*/ 73550 w 3427"/>
                <a:gd name="T49" fmla="*/ 1359680 h 2697"/>
                <a:gd name="T50" fmla="*/ 1530889 w 3427"/>
                <a:gd name="T51" fmla="*/ 1359680 h 2697"/>
                <a:gd name="T52" fmla="*/ 1117433 w 3427"/>
                <a:gd name="T53" fmla="*/ 0 h 2697"/>
                <a:gd name="T54" fmla="*/ 1200965 w 3427"/>
                <a:gd name="T55" fmla="*/ 29947 h 2697"/>
                <a:gd name="T56" fmla="*/ 1231961 w 3427"/>
                <a:gd name="T57" fmla="*/ 114533 h 2697"/>
                <a:gd name="T58" fmla="*/ 1231961 w 3427"/>
                <a:gd name="T59" fmla="*/ 276875 h 2697"/>
                <a:gd name="T60" fmla="*/ 1084861 w 3427"/>
                <a:gd name="T61" fmla="*/ 276875 h 2697"/>
                <a:gd name="T62" fmla="*/ 1084861 w 3427"/>
                <a:gd name="T63" fmla="*/ 163393 h 2697"/>
                <a:gd name="T64" fmla="*/ 832165 w 3427"/>
                <a:gd name="T65" fmla="*/ 163393 h 2697"/>
                <a:gd name="T66" fmla="*/ 832165 w 3427"/>
                <a:gd name="T67" fmla="*/ 276875 h 2697"/>
                <a:gd name="T68" fmla="*/ 685590 w 3427"/>
                <a:gd name="T69" fmla="*/ 276875 h 2697"/>
                <a:gd name="T70" fmla="*/ 685590 w 3427"/>
                <a:gd name="T71" fmla="*/ 114533 h 2697"/>
                <a:gd name="T72" fmla="*/ 714485 w 3427"/>
                <a:gd name="T73" fmla="*/ 29421 h 2697"/>
                <a:gd name="T74" fmla="*/ 796441 w 3427"/>
                <a:gd name="T75" fmla="*/ 0 h 2697"/>
                <a:gd name="T76" fmla="*/ 1117433 w 3427"/>
                <a:gd name="T77" fmla="*/ 0 h 2697"/>
                <a:gd name="T78" fmla="*/ 1188357 w 3427"/>
                <a:gd name="T79" fmla="*/ 231167 h 2697"/>
                <a:gd name="T80" fmla="*/ 1188357 w 3427"/>
                <a:gd name="T81" fmla="*/ 114533 h 2697"/>
                <a:gd name="T82" fmla="*/ 1116383 w 3427"/>
                <a:gd name="T83" fmla="*/ 43606 h 2697"/>
                <a:gd name="T84" fmla="*/ 796966 w 3427"/>
                <a:gd name="T85" fmla="*/ 43606 h 2697"/>
                <a:gd name="T86" fmla="*/ 746006 w 3427"/>
                <a:gd name="T87" fmla="*/ 57792 h 2697"/>
                <a:gd name="T88" fmla="*/ 728670 w 3427"/>
                <a:gd name="T89" fmla="*/ 114533 h 2697"/>
                <a:gd name="T90" fmla="*/ 728670 w 3427"/>
                <a:gd name="T91" fmla="*/ 231167 h 2697"/>
                <a:gd name="T92" fmla="*/ 788560 w 3427"/>
                <a:gd name="T93" fmla="*/ 231167 h 2697"/>
                <a:gd name="T94" fmla="*/ 788560 w 3427"/>
                <a:gd name="T95" fmla="*/ 106126 h 2697"/>
                <a:gd name="T96" fmla="*/ 1123212 w 3427"/>
                <a:gd name="T97" fmla="*/ 106126 h 2697"/>
                <a:gd name="T98" fmla="*/ 1123212 w 3427"/>
                <a:gd name="T99" fmla="*/ 231167 h 2697"/>
                <a:gd name="T100" fmla="*/ 1188357 w 3427"/>
                <a:gd name="T101" fmla="*/ 231167 h 2697"/>
                <a:gd name="T102" fmla="*/ 1756792 w 3427"/>
                <a:gd name="T103" fmla="*/ 1172120 h 2697"/>
                <a:gd name="T104" fmla="*/ 1756792 w 3427"/>
                <a:gd name="T105" fmla="*/ 195966 h 2697"/>
                <a:gd name="T106" fmla="*/ 1579747 w 3427"/>
                <a:gd name="T107" fmla="*/ 399813 h 2697"/>
                <a:gd name="T108" fmla="*/ 1579747 w 3427"/>
                <a:gd name="T109" fmla="*/ 1344444 h 2697"/>
                <a:gd name="T110" fmla="*/ 1756792 w 3427"/>
                <a:gd name="T111" fmla="*/ 1172120 h 26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427" h="2697">
                  <a:moveTo>
                    <a:pt x="3324" y="218"/>
                  </a:moveTo>
                  <a:cubicBezTo>
                    <a:pt x="3357" y="218"/>
                    <a:pt x="3382" y="227"/>
                    <a:pt x="3400" y="247"/>
                  </a:cubicBezTo>
                  <a:cubicBezTo>
                    <a:pt x="3418" y="266"/>
                    <a:pt x="3427" y="291"/>
                    <a:pt x="3427" y="321"/>
                  </a:cubicBezTo>
                  <a:cubicBezTo>
                    <a:pt x="3427" y="2259"/>
                    <a:pt x="3427" y="2259"/>
                    <a:pt x="3427" y="2259"/>
                  </a:cubicBezTo>
                  <a:cubicBezTo>
                    <a:pt x="2994" y="2697"/>
                    <a:pt x="2994" y="2697"/>
                    <a:pt x="2994" y="2697"/>
                  </a:cubicBezTo>
                  <a:cubicBezTo>
                    <a:pt x="108" y="2697"/>
                    <a:pt x="108" y="2697"/>
                    <a:pt x="108" y="2697"/>
                  </a:cubicBezTo>
                  <a:cubicBezTo>
                    <a:pt x="77" y="2697"/>
                    <a:pt x="52" y="2685"/>
                    <a:pt x="31" y="2662"/>
                  </a:cubicBezTo>
                  <a:cubicBezTo>
                    <a:pt x="10" y="2638"/>
                    <a:pt x="0" y="2614"/>
                    <a:pt x="0" y="2588"/>
                  </a:cubicBezTo>
                  <a:cubicBezTo>
                    <a:pt x="0" y="652"/>
                    <a:pt x="0" y="652"/>
                    <a:pt x="0" y="652"/>
                  </a:cubicBezTo>
                  <a:cubicBezTo>
                    <a:pt x="434" y="218"/>
                    <a:pt x="434" y="218"/>
                    <a:pt x="434" y="218"/>
                  </a:cubicBezTo>
                  <a:cubicBezTo>
                    <a:pt x="1262" y="218"/>
                    <a:pt x="1262" y="218"/>
                    <a:pt x="1262" y="218"/>
                  </a:cubicBezTo>
                  <a:cubicBezTo>
                    <a:pt x="1262" y="311"/>
                    <a:pt x="1262" y="311"/>
                    <a:pt x="1262" y="311"/>
                  </a:cubicBezTo>
                  <a:cubicBezTo>
                    <a:pt x="487" y="311"/>
                    <a:pt x="487" y="311"/>
                    <a:pt x="487" y="311"/>
                  </a:cubicBezTo>
                  <a:cubicBezTo>
                    <a:pt x="153" y="652"/>
                    <a:pt x="153" y="652"/>
                    <a:pt x="153" y="652"/>
                  </a:cubicBezTo>
                  <a:cubicBezTo>
                    <a:pt x="2965" y="652"/>
                    <a:pt x="2965" y="652"/>
                    <a:pt x="2965" y="652"/>
                  </a:cubicBezTo>
                  <a:cubicBezTo>
                    <a:pt x="3281" y="311"/>
                    <a:pt x="3281" y="311"/>
                    <a:pt x="3281" y="311"/>
                  </a:cubicBezTo>
                  <a:cubicBezTo>
                    <a:pt x="2388" y="311"/>
                    <a:pt x="2388" y="311"/>
                    <a:pt x="2388" y="311"/>
                  </a:cubicBezTo>
                  <a:cubicBezTo>
                    <a:pt x="2388" y="218"/>
                    <a:pt x="2388" y="218"/>
                    <a:pt x="2388" y="218"/>
                  </a:cubicBezTo>
                  <a:lnTo>
                    <a:pt x="3324" y="218"/>
                  </a:lnTo>
                  <a:close/>
                  <a:moveTo>
                    <a:pt x="2914" y="2588"/>
                  </a:moveTo>
                  <a:cubicBezTo>
                    <a:pt x="2914" y="761"/>
                    <a:pt x="2914" y="761"/>
                    <a:pt x="2914" y="761"/>
                  </a:cubicBezTo>
                  <a:cubicBezTo>
                    <a:pt x="83" y="761"/>
                    <a:pt x="83" y="761"/>
                    <a:pt x="83" y="761"/>
                  </a:cubicBezTo>
                  <a:cubicBezTo>
                    <a:pt x="83" y="2532"/>
                    <a:pt x="83" y="2532"/>
                    <a:pt x="83" y="2532"/>
                  </a:cubicBezTo>
                  <a:cubicBezTo>
                    <a:pt x="83" y="2545"/>
                    <a:pt x="88" y="2558"/>
                    <a:pt x="98" y="2570"/>
                  </a:cubicBezTo>
                  <a:cubicBezTo>
                    <a:pt x="107" y="2582"/>
                    <a:pt x="121" y="2588"/>
                    <a:pt x="140" y="2588"/>
                  </a:cubicBezTo>
                  <a:lnTo>
                    <a:pt x="2914" y="2588"/>
                  </a:lnTo>
                  <a:close/>
                  <a:moveTo>
                    <a:pt x="2127" y="0"/>
                  </a:moveTo>
                  <a:cubicBezTo>
                    <a:pt x="2193" y="0"/>
                    <a:pt x="2246" y="20"/>
                    <a:pt x="2286" y="57"/>
                  </a:cubicBezTo>
                  <a:cubicBezTo>
                    <a:pt x="2325" y="96"/>
                    <a:pt x="2345" y="149"/>
                    <a:pt x="2345" y="218"/>
                  </a:cubicBezTo>
                  <a:cubicBezTo>
                    <a:pt x="2345" y="527"/>
                    <a:pt x="2345" y="527"/>
                    <a:pt x="2345" y="527"/>
                  </a:cubicBezTo>
                  <a:cubicBezTo>
                    <a:pt x="2065" y="527"/>
                    <a:pt x="2065" y="527"/>
                    <a:pt x="2065" y="527"/>
                  </a:cubicBezTo>
                  <a:cubicBezTo>
                    <a:pt x="2065" y="311"/>
                    <a:pt x="2065" y="311"/>
                    <a:pt x="2065" y="311"/>
                  </a:cubicBezTo>
                  <a:cubicBezTo>
                    <a:pt x="1584" y="311"/>
                    <a:pt x="1584" y="311"/>
                    <a:pt x="1584" y="311"/>
                  </a:cubicBezTo>
                  <a:cubicBezTo>
                    <a:pt x="1584" y="527"/>
                    <a:pt x="1584" y="527"/>
                    <a:pt x="1584" y="527"/>
                  </a:cubicBezTo>
                  <a:cubicBezTo>
                    <a:pt x="1305" y="527"/>
                    <a:pt x="1305" y="527"/>
                    <a:pt x="1305" y="527"/>
                  </a:cubicBezTo>
                  <a:cubicBezTo>
                    <a:pt x="1305" y="218"/>
                    <a:pt x="1305" y="218"/>
                    <a:pt x="1305" y="218"/>
                  </a:cubicBezTo>
                  <a:cubicBezTo>
                    <a:pt x="1305" y="147"/>
                    <a:pt x="1323" y="93"/>
                    <a:pt x="1360" y="56"/>
                  </a:cubicBezTo>
                  <a:cubicBezTo>
                    <a:pt x="1397" y="19"/>
                    <a:pt x="1449" y="0"/>
                    <a:pt x="1516" y="0"/>
                  </a:cubicBezTo>
                  <a:lnTo>
                    <a:pt x="2127" y="0"/>
                  </a:lnTo>
                  <a:close/>
                  <a:moveTo>
                    <a:pt x="2262" y="440"/>
                  </a:moveTo>
                  <a:cubicBezTo>
                    <a:pt x="2262" y="218"/>
                    <a:pt x="2262" y="218"/>
                    <a:pt x="2262" y="218"/>
                  </a:cubicBezTo>
                  <a:cubicBezTo>
                    <a:pt x="2262" y="128"/>
                    <a:pt x="2216" y="83"/>
                    <a:pt x="2125" y="83"/>
                  </a:cubicBezTo>
                  <a:cubicBezTo>
                    <a:pt x="1517" y="83"/>
                    <a:pt x="1517" y="83"/>
                    <a:pt x="1517" y="83"/>
                  </a:cubicBezTo>
                  <a:cubicBezTo>
                    <a:pt x="1474" y="83"/>
                    <a:pt x="1441" y="92"/>
                    <a:pt x="1420" y="110"/>
                  </a:cubicBezTo>
                  <a:cubicBezTo>
                    <a:pt x="1398" y="128"/>
                    <a:pt x="1387" y="164"/>
                    <a:pt x="1387" y="218"/>
                  </a:cubicBezTo>
                  <a:cubicBezTo>
                    <a:pt x="1387" y="440"/>
                    <a:pt x="1387" y="440"/>
                    <a:pt x="1387" y="440"/>
                  </a:cubicBezTo>
                  <a:cubicBezTo>
                    <a:pt x="1501" y="440"/>
                    <a:pt x="1501" y="440"/>
                    <a:pt x="1501" y="440"/>
                  </a:cubicBezTo>
                  <a:cubicBezTo>
                    <a:pt x="1501" y="202"/>
                    <a:pt x="1501" y="202"/>
                    <a:pt x="1501" y="202"/>
                  </a:cubicBezTo>
                  <a:cubicBezTo>
                    <a:pt x="2138" y="202"/>
                    <a:pt x="2138" y="202"/>
                    <a:pt x="2138" y="202"/>
                  </a:cubicBezTo>
                  <a:cubicBezTo>
                    <a:pt x="2138" y="440"/>
                    <a:pt x="2138" y="440"/>
                    <a:pt x="2138" y="440"/>
                  </a:cubicBezTo>
                  <a:lnTo>
                    <a:pt x="2262" y="440"/>
                  </a:lnTo>
                  <a:close/>
                  <a:moveTo>
                    <a:pt x="3344" y="2231"/>
                  </a:moveTo>
                  <a:cubicBezTo>
                    <a:pt x="3344" y="373"/>
                    <a:pt x="3344" y="373"/>
                    <a:pt x="3344" y="373"/>
                  </a:cubicBezTo>
                  <a:cubicBezTo>
                    <a:pt x="3007" y="761"/>
                    <a:pt x="3007" y="761"/>
                    <a:pt x="3007" y="761"/>
                  </a:cubicBezTo>
                  <a:cubicBezTo>
                    <a:pt x="3007" y="2559"/>
                    <a:pt x="3007" y="2559"/>
                    <a:pt x="3007" y="2559"/>
                  </a:cubicBezTo>
                  <a:lnTo>
                    <a:pt x="3344" y="22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anchorCtr="1"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969444" y="1278499"/>
            <a:ext cx="1443038" cy="1443038"/>
            <a:chOff x="4969444" y="1571625"/>
            <a:chExt cx="1443038" cy="1443038"/>
          </a:xfrm>
        </p:grpSpPr>
        <p:sp>
          <p:nvSpPr>
            <p:cNvPr id="23" name="椭圆 22"/>
            <p:cNvSpPr/>
            <p:nvPr/>
          </p:nvSpPr>
          <p:spPr>
            <a:xfrm>
              <a:off x="4969444" y="1571625"/>
              <a:ext cx="1443038" cy="1443038"/>
            </a:xfrm>
            <a:prstGeom prst="ellipse">
              <a:avLst/>
            </a:prstGeom>
            <a:solidFill>
              <a:srgbClr val="99CC39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108000" tIns="0" rIns="0" bIns="0" anchor="ctr">
              <a:normAutofit/>
            </a:bodyPr>
            <a:lstStyle/>
            <a:p>
              <a:pPr algn="ctr"/>
              <a:endParaRPr lang="zh-CN" altLang="en-US" sz="2000" kern="0">
                <a:solidFill>
                  <a:srgbClr val="FFFFFF"/>
                </a:solidFill>
                <a:latin typeface="Broadway" panose="04040905080B02020502" pitchFamily="82" charset="0"/>
                <a:ea typeface="幼圆" panose="02010509060101010101" charset="-122"/>
              </a:endParaRPr>
            </a:p>
          </p:txBody>
        </p:sp>
        <p:sp>
          <p:nvSpPr>
            <p:cNvPr id="24" name="KSO_Shape"/>
            <p:cNvSpPr/>
            <p:nvPr/>
          </p:nvSpPr>
          <p:spPr bwMode="auto">
            <a:xfrm>
              <a:off x="5359442" y="1951059"/>
              <a:ext cx="663042" cy="710671"/>
            </a:xfrm>
            <a:custGeom>
              <a:avLst/>
              <a:gdLst>
                <a:gd name="T0" fmla="*/ 1079664 w 8375649"/>
                <a:gd name="T1" fmla="*/ 1200052 h 8974137"/>
                <a:gd name="T2" fmla="*/ 1320120 w 8375649"/>
                <a:gd name="T3" fmla="*/ 1200052 h 8974137"/>
                <a:gd name="T4" fmla="*/ 1320120 w 8375649"/>
                <a:gd name="T5" fmla="*/ 1440190 h 8974137"/>
                <a:gd name="T6" fmla="*/ 1079664 w 8375649"/>
                <a:gd name="T7" fmla="*/ 1440190 h 8974137"/>
                <a:gd name="T8" fmla="*/ 719776 w 8375649"/>
                <a:gd name="T9" fmla="*/ 1200052 h 8974137"/>
                <a:gd name="T10" fmla="*/ 959914 w 8375649"/>
                <a:gd name="T11" fmla="*/ 1200052 h 8974137"/>
                <a:gd name="T12" fmla="*/ 959914 w 8375649"/>
                <a:gd name="T13" fmla="*/ 1440190 h 8974137"/>
                <a:gd name="T14" fmla="*/ 719776 w 8375649"/>
                <a:gd name="T15" fmla="*/ 1440190 h 8974137"/>
                <a:gd name="T16" fmla="*/ 359570 w 8375649"/>
                <a:gd name="T17" fmla="*/ 1200052 h 8974137"/>
                <a:gd name="T18" fmla="*/ 599707 w 8375649"/>
                <a:gd name="T19" fmla="*/ 1200052 h 8974137"/>
                <a:gd name="T20" fmla="*/ 599707 w 8375649"/>
                <a:gd name="T21" fmla="*/ 1440190 h 8974137"/>
                <a:gd name="T22" fmla="*/ 359570 w 8375649"/>
                <a:gd name="T23" fmla="*/ 1440190 h 8974137"/>
                <a:gd name="T24" fmla="*/ 1079664 w 8375649"/>
                <a:gd name="T25" fmla="*/ 839846 h 8974137"/>
                <a:gd name="T26" fmla="*/ 1320120 w 8375649"/>
                <a:gd name="T27" fmla="*/ 839846 h 8974137"/>
                <a:gd name="T28" fmla="*/ 1320120 w 8375649"/>
                <a:gd name="T29" fmla="*/ 1080302 h 8974137"/>
                <a:gd name="T30" fmla="*/ 1079664 w 8375649"/>
                <a:gd name="T31" fmla="*/ 1080302 h 8974137"/>
                <a:gd name="T32" fmla="*/ 719776 w 8375649"/>
                <a:gd name="T33" fmla="*/ 839846 h 8974137"/>
                <a:gd name="T34" fmla="*/ 959914 w 8375649"/>
                <a:gd name="T35" fmla="*/ 839846 h 8974137"/>
                <a:gd name="T36" fmla="*/ 959914 w 8375649"/>
                <a:gd name="T37" fmla="*/ 1080302 h 8974137"/>
                <a:gd name="T38" fmla="*/ 719776 w 8375649"/>
                <a:gd name="T39" fmla="*/ 1080302 h 8974137"/>
                <a:gd name="T40" fmla="*/ 180089 w 8375649"/>
                <a:gd name="T41" fmla="*/ 719406 h 8974137"/>
                <a:gd name="T42" fmla="*/ 180089 w 8375649"/>
                <a:gd name="T43" fmla="*/ 1577419 h 8974137"/>
                <a:gd name="T44" fmla="*/ 840163 w 8375649"/>
                <a:gd name="T45" fmla="*/ 1629397 h 8974137"/>
                <a:gd name="T46" fmla="*/ 1500238 w 8375649"/>
                <a:gd name="T47" fmla="*/ 1577419 h 8974137"/>
                <a:gd name="T48" fmla="*/ 1500238 w 8375649"/>
                <a:gd name="T49" fmla="*/ 719406 h 8974137"/>
                <a:gd name="T50" fmla="*/ 180089 w 8375649"/>
                <a:gd name="T51" fmla="*/ 719406 h 8974137"/>
                <a:gd name="T52" fmla="*/ 479986 w 8375649"/>
                <a:gd name="T53" fmla="*/ 0 h 8974137"/>
                <a:gd name="T54" fmla="*/ 599794 w 8375649"/>
                <a:gd name="T55" fmla="*/ 120529 h 8974137"/>
                <a:gd name="T56" fmla="*/ 599794 w 8375649"/>
                <a:gd name="T57" fmla="*/ 186819 h 8974137"/>
                <a:gd name="T58" fmla="*/ 840163 w 8375649"/>
                <a:gd name="T59" fmla="*/ 180040 h 8974137"/>
                <a:gd name="T60" fmla="*/ 959972 w 8375649"/>
                <a:gd name="T61" fmla="*/ 182300 h 8974137"/>
                <a:gd name="T62" fmla="*/ 959972 w 8375649"/>
                <a:gd name="T63" fmla="*/ 300568 h 8974137"/>
                <a:gd name="T64" fmla="*/ 1109920 w 8375649"/>
                <a:gd name="T65" fmla="*/ 450476 h 8974137"/>
                <a:gd name="T66" fmla="*/ 1119716 w 8375649"/>
                <a:gd name="T67" fmla="*/ 448969 h 8974137"/>
                <a:gd name="T68" fmla="*/ 1080533 w 8375649"/>
                <a:gd name="T69" fmla="*/ 360079 h 8974137"/>
                <a:gd name="T70" fmla="*/ 1080533 w 8375649"/>
                <a:gd name="T71" fmla="*/ 120529 h 8974137"/>
                <a:gd name="T72" fmla="*/ 1199588 w 8375649"/>
                <a:gd name="T73" fmla="*/ 0 h 8974137"/>
                <a:gd name="T74" fmla="*/ 1320149 w 8375649"/>
                <a:gd name="T75" fmla="*/ 120529 h 8974137"/>
                <a:gd name="T76" fmla="*/ 1320149 w 8375649"/>
                <a:gd name="T77" fmla="*/ 205652 h 8974137"/>
                <a:gd name="T78" fmla="*/ 1607990 w 8375649"/>
                <a:gd name="T79" fmla="*/ 246330 h 8974137"/>
                <a:gd name="T80" fmla="*/ 1680327 w 8375649"/>
                <a:gd name="T81" fmla="*/ 334467 h 8974137"/>
                <a:gd name="T82" fmla="*/ 1680327 w 8375649"/>
                <a:gd name="T83" fmla="*/ 1644463 h 8974137"/>
                <a:gd name="T84" fmla="*/ 1608744 w 8375649"/>
                <a:gd name="T85" fmla="*/ 1732600 h 8974137"/>
                <a:gd name="T86" fmla="*/ 840163 w 8375649"/>
                <a:gd name="T87" fmla="*/ 1800397 h 8974137"/>
                <a:gd name="T88" fmla="*/ 70830 w 8375649"/>
                <a:gd name="T89" fmla="*/ 1732600 h 8974137"/>
                <a:gd name="T90" fmla="*/ 0 w 8375649"/>
                <a:gd name="T91" fmla="*/ 1644463 h 8974137"/>
                <a:gd name="T92" fmla="*/ 0 w 8375649"/>
                <a:gd name="T93" fmla="*/ 334467 h 8974137"/>
                <a:gd name="T94" fmla="*/ 71583 w 8375649"/>
                <a:gd name="T95" fmla="*/ 246330 h 8974137"/>
                <a:gd name="T96" fmla="*/ 239616 w 8375649"/>
                <a:gd name="T97" fmla="*/ 219212 h 8974137"/>
                <a:gd name="T98" fmla="*/ 239616 w 8375649"/>
                <a:gd name="T99" fmla="*/ 300568 h 8974137"/>
                <a:gd name="T100" fmla="*/ 389565 w 8375649"/>
                <a:gd name="T101" fmla="*/ 450476 h 8974137"/>
                <a:gd name="T102" fmla="*/ 400114 w 8375649"/>
                <a:gd name="T103" fmla="*/ 448969 h 8974137"/>
                <a:gd name="T104" fmla="*/ 360178 w 8375649"/>
                <a:gd name="T105" fmla="*/ 360079 h 8974137"/>
                <a:gd name="T106" fmla="*/ 360178 w 8375649"/>
                <a:gd name="T107" fmla="*/ 120529 h 8974137"/>
                <a:gd name="T108" fmla="*/ 479986 w 8375649"/>
                <a:gd name="T109" fmla="*/ 0 h 89741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375649" h="8974137">
                  <a:moveTo>
                    <a:pt x="5381624" y="5981700"/>
                  </a:moveTo>
                  <a:lnTo>
                    <a:pt x="6580187" y="5981700"/>
                  </a:lnTo>
                  <a:lnTo>
                    <a:pt x="6580187" y="7178675"/>
                  </a:lnTo>
                  <a:lnTo>
                    <a:pt x="5381624" y="7178675"/>
                  </a:lnTo>
                  <a:lnTo>
                    <a:pt x="5381624" y="5981700"/>
                  </a:lnTo>
                  <a:close/>
                  <a:moveTo>
                    <a:pt x="3587749" y="5981700"/>
                  </a:moveTo>
                  <a:lnTo>
                    <a:pt x="4784724" y="5981700"/>
                  </a:lnTo>
                  <a:lnTo>
                    <a:pt x="4784724" y="7178675"/>
                  </a:lnTo>
                  <a:lnTo>
                    <a:pt x="3587749" y="7178675"/>
                  </a:lnTo>
                  <a:lnTo>
                    <a:pt x="3587749" y="5981700"/>
                  </a:lnTo>
                  <a:close/>
                  <a:moveTo>
                    <a:pt x="1792287" y="5981700"/>
                  </a:moveTo>
                  <a:lnTo>
                    <a:pt x="2989262" y="5981700"/>
                  </a:lnTo>
                  <a:lnTo>
                    <a:pt x="2989262" y="7178675"/>
                  </a:lnTo>
                  <a:lnTo>
                    <a:pt x="1792287" y="7178675"/>
                  </a:lnTo>
                  <a:lnTo>
                    <a:pt x="1792287" y="5981700"/>
                  </a:lnTo>
                  <a:close/>
                  <a:moveTo>
                    <a:pt x="5381624" y="4186238"/>
                  </a:moveTo>
                  <a:lnTo>
                    <a:pt x="6580187" y="4186238"/>
                  </a:lnTo>
                  <a:lnTo>
                    <a:pt x="6580187" y="5384800"/>
                  </a:lnTo>
                  <a:lnTo>
                    <a:pt x="5381624" y="5384800"/>
                  </a:lnTo>
                  <a:lnTo>
                    <a:pt x="5381624" y="4186238"/>
                  </a:lnTo>
                  <a:close/>
                  <a:moveTo>
                    <a:pt x="3587750" y="4186238"/>
                  </a:moveTo>
                  <a:lnTo>
                    <a:pt x="4784724" y="4186238"/>
                  </a:lnTo>
                  <a:lnTo>
                    <a:pt x="4784724" y="5384800"/>
                  </a:lnTo>
                  <a:lnTo>
                    <a:pt x="3587750" y="5384800"/>
                  </a:lnTo>
                  <a:lnTo>
                    <a:pt x="3587750" y="4186238"/>
                  </a:lnTo>
                  <a:close/>
                  <a:moveTo>
                    <a:pt x="897659" y="3585900"/>
                  </a:moveTo>
                  <a:cubicBezTo>
                    <a:pt x="897659" y="3585900"/>
                    <a:pt x="897659" y="3585900"/>
                    <a:pt x="897659" y="7862696"/>
                  </a:cubicBezTo>
                  <a:cubicBezTo>
                    <a:pt x="1461044" y="7952813"/>
                    <a:pt x="2655418" y="8121782"/>
                    <a:pt x="4187824" y="8121782"/>
                  </a:cubicBezTo>
                  <a:cubicBezTo>
                    <a:pt x="5723986" y="8121782"/>
                    <a:pt x="6914605" y="7952813"/>
                    <a:pt x="7477990" y="7862696"/>
                  </a:cubicBezTo>
                  <a:lnTo>
                    <a:pt x="7477990" y="3585900"/>
                  </a:lnTo>
                  <a:cubicBezTo>
                    <a:pt x="7477990" y="3585900"/>
                    <a:pt x="7477990" y="3585900"/>
                    <a:pt x="897659" y="3585900"/>
                  </a:cubicBezTo>
                  <a:close/>
                  <a:moveTo>
                    <a:pt x="2392506" y="0"/>
                  </a:moveTo>
                  <a:cubicBezTo>
                    <a:pt x="2723025" y="0"/>
                    <a:pt x="2989694" y="270350"/>
                    <a:pt x="2989694" y="600779"/>
                  </a:cubicBezTo>
                  <a:cubicBezTo>
                    <a:pt x="2989694" y="600779"/>
                    <a:pt x="2989694" y="600779"/>
                    <a:pt x="2989694" y="931207"/>
                  </a:cubicBezTo>
                  <a:cubicBezTo>
                    <a:pt x="3361528" y="912433"/>
                    <a:pt x="3763409" y="897413"/>
                    <a:pt x="4187824" y="897413"/>
                  </a:cubicBezTo>
                  <a:cubicBezTo>
                    <a:pt x="4390643" y="897413"/>
                    <a:pt x="4589705" y="901168"/>
                    <a:pt x="4785012" y="908678"/>
                  </a:cubicBezTo>
                  <a:cubicBezTo>
                    <a:pt x="4785012" y="908678"/>
                    <a:pt x="4785012" y="908678"/>
                    <a:pt x="4785012" y="1498193"/>
                  </a:cubicBezTo>
                  <a:cubicBezTo>
                    <a:pt x="4785012" y="1911228"/>
                    <a:pt x="5119287" y="2245412"/>
                    <a:pt x="5532435" y="2245412"/>
                  </a:cubicBezTo>
                  <a:cubicBezTo>
                    <a:pt x="5551215" y="2245412"/>
                    <a:pt x="5566238" y="2241657"/>
                    <a:pt x="5581262" y="2237902"/>
                  </a:cubicBezTo>
                  <a:cubicBezTo>
                    <a:pt x="5461073" y="2129011"/>
                    <a:pt x="5385955" y="1971306"/>
                    <a:pt x="5385955" y="1794827"/>
                  </a:cubicBezTo>
                  <a:cubicBezTo>
                    <a:pt x="5385955" y="1794827"/>
                    <a:pt x="5385955" y="1794827"/>
                    <a:pt x="5385955" y="600779"/>
                  </a:cubicBezTo>
                  <a:cubicBezTo>
                    <a:pt x="5385955" y="270350"/>
                    <a:pt x="5648868" y="0"/>
                    <a:pt x="5979387" y="0"/>
                  </a:cubicBezTo>
                  <a:cubicBezTo>
                    <a:pt x="6309906" y="0"/>
                    <a:pt x="6580331" y="270350"/>
                    <a:pt x="6580331" y="600779"/>
                  </a:cubicBezTo>
                  <a:cubicBezTo>
                    <a:pt x="6580331" y="600779"/>
                    <a:pt x="6580331" y="600779"/>
                    <a:pt x="6580331" y="1025079"/>
                  </a:cubicBezTo>
                  <a:cubicBezTo>
                    <a:pt x="7440431" y="1115196"/>
                    <a:pt x="7977524" y="1220332"/>
                    <a:pt x="8015083" y="1227842"/>
                  </a:cubicBezTo>
                  <a:cubicBezTo>
                    <a:pt x="8225413" y="1269146"/>
                    <a:pt x="8375649" y="1453134"/>
                    <a:pt x="8375649" y="1667162"/>
                  </a:cubicBezTo>
                  <a:cubicBezTo>
                    <a:pt x="8375649" y="1667162"/>
                    <a:pt x="8375649" y="1667162"/>
                    <a:pt x="8375649" y="8196879"/>
                  </a:cubicBezTo>
                  <a:cubicBezTo>
                    <a:pt x="8375649" y="8407152"/>
                    <a:pt x="8225413" y="8591140"/>
                    <a:pt x="8018839" y="8636199"/>
                  </a:cubicBezTo>
                  <a:cubicBezTo>
                    <a:pt x="7954989" y="8651218"/>
                    <a:pt x="6433851" y="8974137"/>
                    <a:pt x="4187824" y="8974137"/>
                  </a:cubicBezTo>
                  <a:cubicBezTo>
                    <a:pt x="1938042" y="8974137"/>
                    <a:pt x="416904" y="8651218"/>
                    <a:pt x="353054" y="8636199"/>
                  </a:cubicBezTo>
                  <a:cubicBezTo>
                    <a:pt x="146480" y="8591140"/>
                    <a:pt x="0" y="8407152"/>
                    <a:pt x="0" y="8196879"/>
                  </a:cubicBezTo>
                  <a:cubicBezTo>
                    <a:pt x="0" y="8196879"/>
                    <a:pt x="0" y="8196879"/>
                    <a:pt x="0" y="1667162"/>
                  </a:cubicBezTo>
                  <a:cubicBezTo>
                    <a:pt x="0" y="1453134"/>
                    <a:pt x="150236" y="1269146"/>
                    <a:pt x="356810" y="1227842"/>
                  </a:cubicBezTo>
                  <a:cubicBezTo>
                    <a:pt x="386857" y="1220332"/>
                    <a:pt x="691085" y="1160254"/>
                    <a:pt x="1194375" y="1092667"/>
                  </a:cubicBezTo>
                  <a:cubicBezTo>
                    <a:pt x="1194375" y="1092667"/>
                    <a:pt x="1194375" y="1092667"/>
                    <a:pt x="1194375" y="1498193"/>
                  </a:cubicBezTo>
                  <a:cubicBezTo>
                    <a:pt x="1194375" y="1911228"/>
                    <a:pt x="1528650" y="2245412"/>
                    <a:pt x="1941798" y="2245412"/>
                  </a:cubicBezTo>
                  <a:cubicBezTo>
                    <a:pt x="1960578" y="2245412"/>
                    <a:pt x="1975601" y="2241657"/>
                    <a:pt x="1994381" y="2237902"/>
                  </a:cubicBezTo>
                  <a:cubicBezTo>
                    <a:pt x="1870436" y="2129011"/>
                    <a:pt x="1795319" y="1971306"/>
                    <a:pt x="1795319" y="1794827"/>
                  </a:cubicBezTo>
                  <a:cubicBezTo>
                    <a:pt x="1795319" y="1794827"/>
                    <a:pt x="1795319" y="1794827"/>
                    <a:pt x="1795319" y="600779"/>
                  </a:cubicBezTo>
                  <a:cubicBezTo>
                    <a:pt x="1795319" y="270350"/>
                    <a:pt x="2061987" y="0"/>
                    <a:pt x="239250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anchorCtr="1"/>
            <a:lstStyle/>
            <a:p>
              <a:endParaRPr lang="zh-CN" altLang="en-US"/>
            </a:p>
          </p:txBody>
        </p:sp>
      </p:grpSp>
      <p:sp>
        <p:nvSpPr>
          <p:cNvPr id="25" name="矩形 1"/>
          <p:cNvSpPr>
            <a:spLocks noChangeArrowheads="1"/>
          </p:cNvSpPr>
          <p:nvPr/>
        </p:nvSpPr>
        <p:spPr bwMode="auto">
          <a:xfrm>
            <a:off x="755650" y="58738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应对措施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2"/>
          <p:cNvGrpSpPr/>
          <p:nvPr/>
        </p:nvGrpSpPr>
        <p:grpSpPr bwMode="auto">
          <a:xfrm rot="-1142007">
            <a:off x="1134728" y="1772379"/>
            <a:ext cx="1718368" cy="1718864"/>
            <a:chOff x="0" y="0"/>
            <a:chExt cx="1200" cy="1200"/>
          </a:xfrm>
          <a:solidFill>
            <a:srgbClr val="ED5A00"/>
          </a:solidFill>
        </p:grpSpPr>
        <p:sp>
          <p:nvSpPr>
            <p:cNvPr id="95" name="AutoShape 32"/>
            <p:cNvSpPr/>
            <p:nvPr/>
          </p:nvSpPr>
          <p:spPr bwMode="auto">
            <a:xfrm>
              <a:off x="96" y="96"/>
              <a:ext cx="1007" cy="1007"/>
            </a:xfrm>
            <a:custGeom>
              <a:avLst/>
              <a:gdLst>
                <a:gd name="T0" fmla="*/ 0 w 21600"/>
                <a:gd name="T1" fmla="*/ 23 h 21600"/>
                <a:gd name="T2" fmla="*/ 23 w 21600"/>
                <a:gd name="T3" fmla="*/ 0 h 21600"/>
                <a:gd name="T4" fmla="*/ 47 w 21600"/>
                <a:gd name="T5" fmla="*/ 23 h 21600"/>
                <a:gd name="T6" fmla="*/ 23 w 21600"/>
                <a:gd name="T7" fmla="*/ 47 h 21600"/>
                <a:gd name="T8" fmla="*/ 0 w 21600"/>
                <a:gd name="T9" fmla="*/ 23 h 21600"/>
                <a:gd name="T10" fmla="*/ 7 w 21600"/>
                <a:gd name="T11" fmla="*/ 23 h 21600"/>
                <a:gd name="T12" fmla="*/ 23 w 21600"/>
                <a:gd name="T13" fmla="*/ 40 h 21600"/>
                <a:gd name="T14" fmla="*/ 40 w 21600"/>
                <a:gd name="T15" fmla="*/ 23 h 21600"/>
                <a:gd name="T16" fmla="*/ 23 w 21600"/>
                <a:gd name="T17" fmla="*/ 7 h 21600"/>
                <a:gd name="T18" fmla="*/ 7 w 21600"/>
                <a:gd name="T19" fmla="*/ 2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53 w 21600"/>
                <a:gd name="T31" fmla="*/ 3153 h 21600"/>
                <a:gd name="T32" fmla="*/ 18447 w 21600"/>
                <a:gd name="T33" fmla="*/ 18447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96" name="Group 4"/>
            <p:cNvGrpSpPr/>
            <p:nvPr/>
          </p:nvGrpSpPr>
          <p:grpSpPr bwMode="auto">
            <a:xfrm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06" name="AutoShape 34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7" name="AutoShape 35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97" name="Group 7"/>
            <p:cNvGrpSpPr/>
            <p:nvPr/>
          </p:nvGrpSpPr>
          <p:grpSpPr bwMode="auto">
            <a:xfrm rot="-54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04" name="AutoShape 37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5" name="AutoShape 38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98" name="Group 10"/>
            <p:cNvGrpSpPr/>
            <p:nvPr/>
          </p:nvGrpSpPr>
          <p:grpSpPr bwMode="auto">
            <a:xfrm rot="-27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02" name="AutoShape 40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3" name="AutoShape 41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99" name="Group 13"/>
            <p:cNvGrpSpPr/>
            <p:nvPr/>
          </p:nvGrpSpPr>
          <p:grpSpPr bwMode="auto">
            <a:xfrm rot="2700000" flipH="1">
              <a:off x="457" y="0"/>
              <a:ext cx="288" cy="1200"/>
              <a:chOff x="0" y="0"/>
              <a:chExt cx="288" cy="1200"/>
            </a:xfrm>
            <a:grpFill/>
          </p:grpSpPr>
          <p:sp>
            <p:nvSpPr>
              <p:cNvPr id="100" name="AutoShape 43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1" name="AutoShape 44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08" name="Group 16"/>
          <p:cNvGrpSpPr/>
          <p:nvPr/>
        </p:nvGrpSpPr>
        <p:grpSpPr bwMode="auto">
          <a:xfrm rot="-1142007">
            <a:off x="1134728" y="1772379"/>
            <a:ext cx="1718368" cy="1718864"/>
            <a:chOff x="0" y="0"/>
            <a:chExt cx="1200" cy="1200"/>
          </a:xfrm>
          <a:solidFill>
            <a:srgbClr val="ED5A00"/>
          </a:solidFill>
        </p:grpSpPr>
        <p:sp>
          <p:nvSpPr>
            <p:cNvPr id="109" name="AutoShape 46"/>
            <p:cNvSpPr/>
            <p:nvPr/>
          </p:nvSpPr>
          <p:spPr bwMode="auto">
            <a:xfrm>
              <a:off x="96" y="96"/>
              <a:ext cx="1007" cy="1007"/>
            </a:xfrm>
            <a:custGeom>
              <a:avLst/>
              <a:gdLst>
                <a:gd name="T0" fmla="*/ 0 w 21600"/>
                <a:gd name="T1" fmla="*/ 23 h 21600"/>
                <a:gd name="T2" fmla="*/ 23 w 21600"/>
                <a:gd name="T3" fmla="*/ 0 h 21600"/>
                <a:gd name="T4" fmla="*/ 47 w 21600"/>
                <a:gd name="T5" fmla="*/ 23 h 21600"/>
                <a:gd name="T6" fmla="*/ 23 w 21600"/>
                <a:gd name="T7" fmla="*/ 47 h 21600"/>
                <a:gd name="T8" fmla="*/ 0 w 21600"/>
                <a:gd name="T9" fmla="*/ 23 h 21600"/>
                <a:gd name="T10" fmla="*/ 7 w 21600"/>
                <a:gd name="T11" fmla="*/ 23 h 21600"/>
                <a:gd name="T12" fmla="*/ 23 w 21600"/>
                <a:gd name="T13" fmla="*/ 40 h 21600"/>
                <a:gd name="T14" fmla="*/ 40 w 21600"/>
                <a:gd name="T15" fmla="*/ 23 h 21600"/>
                <a:gd name="T16" fmla="*/ 23 w 21600"/>
                <a:gd name="T17" fmla="*/ 7 h 21600"/>
                <a:gd name="T18" fmla="*/ 7 w 21600"/>
                <a:gd name="T19" fmla="*/ 2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53 w 21600"/>
                <a:gd name="T31" fmla="*/ 3153 h 21600"/>
                <a:gd name="T32" fmla="*/ 18447 w 21600"/>
                <a:gd name="T33" fmla="*/ 18447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10" name="Group 18"/>
            <p:cNvGrpSpPr/>
            <p:nvPr/>
          </p:nvGrpSpPr>
          <p:grpSpPr bwMode="auto">
            <a:xfrm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20" name="AutoShape 48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1" name="AutoShape 49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1" name="Group 21"/>
            <p:cNvGrpSpPr/>
            <p:nvPr/>
          </p:nvGrpSpPr>
          <p:grpSpPr bwMode="auto">
            <a:xfrm rot="-54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18" name="AutoShape 51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9" name="AutoShape 52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2" name="Group 24"/>
            <p:cNvGrpSpPr/>
            <p:nvPr/>
          </p:nvGrpSpPr>
          <p:grpSpPr bwMode="auto">
            <a:xfrm rot="-27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16" name="AutoShape 54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7" name="AutoShape 55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3" name="Group 27"/>
            <p:cNvGrpSpPr/>
            <p:nvPr/>
          </p:nvGrpSpPr>
          <p:grpSpPr bwMode="auto">
            <a:xfrm rot="2700000" flipH="1">
              <a:off x="457" y="0"/>
              <a:ext cx="288" cy="1200"/>
              <a:chOff x="0" y="0"/>
              <a:chExt cx="288" cy="1200"/>
            </a:xfrm>
            <a:grpFill/>
          </p:grpSpPr>
          <p:sp>
            <p:nvSpPr>
              <p:cNvPr id="114" name="AutoShape 57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5" name="AutoShape 58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22" name="Group 30"/>
          <p:cNvGrpSpPr/>
          <p:nvPr/>
        </p:nvGrpSpPr>
        <p:grpSpPr bwMode="auto">
          <a:xfrm>
            <a:off x="2575825" y="2211619"/>
            <a:ext cx="2359780" cy="2360462"/>
            <a:chOff x="0" y="0"/>
            <a:chExt cx="1200" cy="1200"/>
          </a:xfrm>
          <a:solidFill>
            <a:srgbClr val="00AAA2"/>
          </a:solidFill>
        </p:grpSpPr>
        <p:sp>
          <p:nvSpPr>
            <p:cNvPr id="123" name="AutoShape 60"/>
            <p:cNvSpPr/>
            <p:nvPr/>
          </p:nvSpPr>
          <p:spPr bwMode="auto">
            <a:xfrm>
              <a:off x="96" y="96"/>
              <a:ext cx="1007" cy="1007"/>
            </a:xfrm>
            <a:custGeom>
              <a:avLst/>
              <a:gdLst>
                <a:gd name="T0" fmla="*/ 0 w 21600"/>
                <a:gd name="T1" fmla="*/ 23 h 21600"/>
                <a:gd name="T2" fmla="*/ 23 w 21600"/>
                <a:gd name="T3" fmla="*/ 0 h 21600"/>
                <a:gd name="T4" fmla="*/ 47 w 21600"/>
                <a:gd name="T5" fmla="*/ 23 h 21600"/>
                <a:gd name="T6" fmla="*/ 23 w 21600"/>
                <a:gd name="T7" fmla="*/ 47 h 21600"/>
                <a:gd name="T8" fmla="*/ 0 w 21600"/>
                <a:gd name="T9" fmla="*/ 23 h 21600"/>
                <a:gd name="T10" fmla="*/ 7 w 21600"/>
                <a:gd name="T11" fmla="*/ 23 h 21600"/>
                <a:gd name="T12" fmla="*/ 23 w 21600"/>
                <a:gd name="T13" fmla="*/ 40 h 21600"/>
                <a:gd name="T14" fmla="*/ 40 w 21600"/>
                <a:gd name="T15" fmla="*/ 23 h 21600"/>
                <a:gd name="T16" fmla="*/ 23 w 21600"/>
                <a:gd name="T17" fmla="*/ 7 h 21600"/>
                <a:gd name="T18" fmla="*/ 7 w 21600"/>
                <a:gd name="T19" fmla="*/ 2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53 w 21600"/>
                <a:gd name="T31" fmla="*/ 3153 h 21600"/>
                <a:gd name="T32" fmla="*/ 18447 w 21600"/>
                <a:gd name="T33" fmla="*/ 18447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24" name="Group 32"/>
            <p:cNvGrpSpPr/>
            <p:nvPr/>
          </p:nvGrpSpPr>
          <p:grpSpPr bwMode="auto">
            <a:xfrm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34" name="AutoShape 62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5" name="AutoShape 63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25" name="Group 35"/>
            <p:cNvGrpSpPr/>
            <p:nvPr/>
          </p:nvGrpSpPr>
          <p:grpSpPr bwMode="auto">
            <a:xfrm rot="-54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32" name="AutoShape 65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3" name="AutoShape 66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26" name="Group 38"/>
            <p:cNvGrpSpPr/>
            <p:nvPr/>
          </p:nvGrpSpPr>
          <p:grpSpPr bwMode="auto">
            <a:xfrm rot="-27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30" name="AutoShape 68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1" name="AutoShape 69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27" name="Group 41"/>
            <p:cNvGrpSpPr/>
            <p:nvPr/>
          </p:nvGrpSpPr>
          <p:grpSpPr bwMode="auto">
            <a:xfrm rot="2700000" flipH="1">
              <a:off x="457" y="0"/>
              <a:ext cx="288" cy="1200"/>
              <a:chOff x="0" y="0"/>
              <a:chExt cx="288" cy="1200"/>
            </a:xfrm>
            <a:grpFill/>
          </p:grpSpPr>
          <p:sp>
            <p:nvSpPr>
              <p:cNvPr id="128" name="AutoShape 71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9" name="AutoShape 72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36" name="Group 44"/>
          <p:cNvGrpSpPr/>
          <p:nvPr/>
        </p:nvGrpSpPr>
        <p:grpSpPr bwMode="auto">
          <a:xfrm>
            <a:off x="2571065" y="2212808"/>
            <a:ext cx="2365730" cy="2366415"/>
            <a:chOff x="0" y="0"/>
            <a:chExt cx="1200" cy="1200"/>
          </a:xfrm>
          <a:solidFill>
            <a:srgbClr val="00AAA2"/>
          </a:solidFill>
        </p:grpSpPr>
        <p:sp>
          <p:nvSpPr>
            <p:cNvPr id="137" name="AutoShape 74"/>
            <p:cNvSpPr/>
            <p:nvPr/>
          </p:nvSpPr>
          <p:spPr bwMode="auto">
            <a:xfrm>
              <a:off x="96" y="96"/>
              <a:ext cx="1007" cy="1007"/>
            </a:xfrm>
            <a:custGeom>
              <a:avLst/>
              <a:gdLst>
                <a:gd name="T0" fmla="*/ 0 w 21600"/>
                <a:gd name="T1" fmla="*/ 23 h 21600"/>
                <a:gd name="T2" fmla="*/ 23 w 21600"/>
                <a:gd name="T3" fmla="*/ 0 h 21600"/>
                <a:gd name="T4" fmla="*/ 47 w 21600"/>
                <a:gd name="T5" fmla="*/ 23 h 21600"/>
                <a:gd name="T6" fmla="*/ 23 w 21600"/>
                <a:gd name="T7" fmla="*/ 47 h 21600"/>
                <a:gd name="T8" fmla="*/ 0 w 21600"/>
                <a:gd name="T9" fmla="*/ 23 h 21600"/>
                <a:gd name="T10" fmla="*/ 7 w 21600"/>
                <a:gd name="T11" fmla="*/ 23 h 21600"/>
                <a:gd name="T12" fmla="*/ 23 w 21600"/>
                <a:gd name="T13" fmla="*/ 40 h 21600"/>
                <a:gd name="T14" fmla="*/ 40 w 21600"/>
                <a:gd name="T15" fmla="*/ 23 h 21600"/>
                <a:gd name="T16" fmla="*/ 23 w 21600"/>
                <a:gd name="T17" fmla="*/ 7 h 21600"/>
                <a:gd name="T18" fmla="*/ 7 w 21600"/>
                <a:gd name="T19" fmla="*/ 2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53 w 21600"/>
                <a:gd name="T31" fmla="*/ 3153 h 21600"/>
                <a:gd name="T32" fmla="*/ 18447 w 21600"/>
                <a:gd name="T33" fmla="*/ 18447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38" name="Group 46"/>
            <p:cNvGrpSpPr/>
            <p:nvPr/>
          </p:nvGrpSpPr>
          <p:grpSpPr bwMode="auto">
            <a:xfrm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48" name="AutoShape 76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9" name="AutoShape 77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9" name="Group 49"/>
            <p:cNvGrpSpPr/>
            <p:nvPr/>
          </p:nvGrpSpPr>
          <p:grpSpPr bwMode="auto">
            <a:xfrm rot="-54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46" name="AutoShape 79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7" name="AutoShape 80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40" name="Group 52"/>
            <p:cNvGrpSpPr/>
            <p:nvPr/>
          </p:nvGrpSpPr>
          <p:grpSpPr bwMode="auto">
            <a:xfrm rot="-27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44" name="AutoShape 82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5" name="AutoShape 83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41" name="Group 55"/>
            <p:cNvGrpSpPr/>
            <p:nvPr/>
          </p:nvGrpSpPr>
          <p:grpSpPr bwMode="auto">
            <a:xfrm rot="2700000" flipH="1">
              <a:off x="457" y="0"/>
              <a:ext cx="288" cy="1200"/>
              <a:chOff x="0" y="0"/>
              <a:chExt cx="288" cy="1200"/>
            </a:xfrm>
            <a:grpFill/>
          </p:grpSpPr>
          <p:sp>
            <p:nvSpPr>
              <p:cNvPr id="142" name="AutoShape 85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3" name="AutoShape 86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50" name="Group 58"/>
          <p:cNvGrpSpPr/>
          <p:nvPr/>
        </p:nvGrpSpPr>
        <p:grpSpPr bwMode="auto">
          <a:xfrm rot="1282349">
            <a:off x="4642863" y="1514074"/>
            <a:ext cx="2100360" cy="2100966"/>
            <a:chOff x="0" y="0"/>
            <a:chExt cx="1200" cy="1200"/>
          </a:xfrm>
          <a:solidFill>
            <a:srgbClr val="99CC39"/>
          </a:solidFill>
        </p:grpSpPr>
        <p:sp>
          <p:nvSpPr>
            <p:cNvPr id="151" name="AutoShape 88"/>
            <p:cNvSpPr/>
            <p:nvPr/>
          </p:nvSpPr>
          <p:spPr bwMode="auto">
            <a:xfrm>
              <a:off x="96" y="96"/>
              <a:ext cx="1007" cy="1007"/>
            </a:xfrm>
            <a:custGeom>
              <a:avLst/>
              <a:gdLst>
                <a:gd name="T0" fmla="*/ 0 w 21600"/>
                <a:gd name="T1" fmla="*/ 23 h 21600"/>
                <a:gd name="T2" fmla="*/ 23 w 21600"/>
                <a:gd name="T3" fmla="*/ 0 h 21600"/>
                <a:gd name="T4" fmla="*/ 47 w 21600"/>
                <a:gd name="T5" fmla="*/ 23 h 21600"/>
                <a:gd name="T6" fmla="*/ 23 w 21600"/>
                <a:gd name="T7" fmla="*/ 47 h 21600"/>
                <a:gd name="T8" fmla="*/ 0 w 21600"/>
                <a:gd name="T9" fmla="*/ 23 h 21600"/>
                <a:gd name="T10" fmla="*/ 7 w 21600"/>
                <a:gd name="T11" fmla="*/ 23 h 21600"/>
                <a:gd name="T12" fmla="*/ 23 w 21600"/>
                <a:gd name="T13" fmla="*/ 40 h 21600"/>
                <a:gd name="T14" fmla="*/ 40 w 21600"/>
                <a:gd name="T15" fmla="*/ 23 h 21600"/>
                <a:gd name="T16" fmla="*/ 23 w 21600"/>
                <a:gd name="T17" fmla="*/ 7 h 21600"/>
                <a:gd name="T18" fmla="*/ 7 w 21600"/>
                <a:gd name="T19" fmla="*/ 2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53 w 21600"/>
                <a:gd name="T31" fmla="*/ 3153 h 21600"/>
                <a:gd name="T32" fmla="*/ 18447 w 21600"/>
                <a:gd name="T33" fmla="*/ 18447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52" name="Group 60"/>
            <p:cNvGrpSpPr/>
            <p:nvPr/>
          </p:nvGrpSpPr>
          <p:grpSpPr bwMode="auto">
            <a:xfrm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62" name="AutoShape 90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3" name="AutoShape 91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53" name="Group 63"/>
            <p:cNvGrpSpPr/>
            <p:nvPr/>
          </p:nvGrpSpPr>
          <p:grpSpPr bwMode="auto">
            <a:xfrm rot="-54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60" name="AutoShape 93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1" name="AutoShape 94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54" name="Group 66"/>
            <p:cNvGrpSpPr/>
            <p:nvPr/>
          </p:nvGrpSpPr>
          <p:grpSpPr bwMode="auto">
            <a:xfrm rot="-27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58" name="AutoShape 96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9" name="AutoShape 97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55" name="Group 69"/>
            <p:cNvGrpSpPr/>
            <p:nvPr/>
          </p:nvGrpSpPr>
          <p:grpSpPr bwMode="auto">
            <a:xfrm rot="2700000" flipH="1">
              <a:off x="457" y="0"/>
              <a:ext cx="288" cy="1200"/>
              <a:chOff x="0" y="0"/>
              <a:chExt cx="288" cy="1200"/>
            </a:xfrm>
            <a:grpFill/>
          </p:grpSpPr>
          <p:sp>
            <p:nvSpPr>
              <p:cNvPr id="156" name="AutoShape 99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7" name="AutoShape 100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64" name="Group 72"/>
          <p:cNvGrpSpPr/>
          <p:nvPr/>
        </p:nvGrpSpPr>
        <p:grpSpPr bwMode="auto">
          <a:xfrm rot="1283135">
            <a:off x="4638103" y="1515264"/>
            <a:ext cx="2105120" cy="2105728"/>
            <a:chOff x="0" y="0"/>
            <a:chExt cx="1200" cy="1200"/>
          </a:xfrm>
          <a:solidFill>
            <a:srgbClr val="99CC39"/>
          </a:solidFill>
        </p:grpSpPr>
        <p:sp>
          <p:nvSpPr>
            <p:cNvPr id="165" name="AutoShape 102"/>
            <p:cNvSpPr/>
            <p:nvPr/>
          </p:nvSpPr>
          <p:spPr bwMode="auto">
            <a:xfrm>
              <a:off x="96" y="96"/>
              <a:ext cx="1007" cy="1007"/>
            </a:xfrm>
            <a:custGeom>
              <a:avLst/>
              <a:gdLst>
                <a:gd name="T0" fmla="*/ 0 w 21600"/>
                <a:gd name="T1" fmla="*/ 23 h 21600"/>
                <a:gd name="T2" fmla="*/ 23 w 21600"/>
                <a:gd name="T3" fmla="*/ 0 h 21600"/>
                <a:gd name="T4" fmla="*/ 47 w 21600"/>
                <a:gd name="T5" fmla="*/ 23 h 21600"/>
                <a:gd name="T6" fmla="*/ 23 w 21600"/>
                <a:gd name="T7" fmla="*/ 47 h 21600"/>
                <a:gd name="T8" fmla="*/ 0 w 21600"/>
                <a:gd name="T9" fmla="*/ 23 h 21600"/>
                <a:gd name="T10" fmla="*/ 7 w 21600"/>
                <a:gd name="T11" fmla="*/ 23 h 21600"/>
                <a:gd name="T12" fmla="*/ 23 w 21600"/>
                <a:gd name="T13" fmla="*/ 40 h 21600"/>
                <a:gd name="T14" fmla="*/ 40 w 21600"/>
                <a:gd name="T15" fmla="*/ 23 h 21600"/>
                <a:gd name="T16" fmla="*/ 23 w 21600"/>
                <a:gd name="T17" fmla="*/ 7 h 21600"/>
                <a:gd name="T18" fmla="*/ 7 w 21600"/>
                <a:gd name="T19" fmla="*/ 2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53 w 21600"/>
                <a:gd name="T31" fmla="*/ 3153 h 21600"/>
                <a:gd name="T32" fmla="*/ 18447 w 21600"/>
                <a:gd name="T33" fmla="*/ 18447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66" name="Group 74"/>
            <p:cNvGrpSpPr/>
            <p:nvPr/>
          </p:nvGrpSpPr>
          <p:grpSpPr bwMode="auto">
            <a:xfrm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76" name="AutoShape 104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7" name="AutoShape 105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67" name="Group 77"/>
            <p:cNvGrpSpPr/>
            <p:nvPr/>
          </p:nvGrpSpPr>
          <p:grpSpPr bwMode="auto">
            <a:xfrm rot="-54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74" name="AutoShape 107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5" name="AutoShape 108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68" name="Group 80"/>
            <p:cNvGrpSpPr/>
            <p:nvPr/>
          </p:nvGrpSpPr>
          <p:grpSpPr bwMode="auto">
            <a:xfrm rot="-27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72" name="AutoShape 110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3" name="AutoShape 111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69" name="Group 83"/>
            <p:cNvGrpSpPr/>
            <p:nvPr/>
          </p:nvGrpSpPr>
          <p:grpSpPr bwMode="auto">
            <a:xfrm rot="2700000" flipH="1">
              <a:off x="457" y="0"/>
              <a:ext cx="288" cy="1200"/>
              <a:chOff x="0" y="0"/>
              <a:chExt cx="288" cy="1200"/>
            </a:xfrm>
            <a:grpFill/>
          </p:grpSpPr>
          <p:sp>
            <p:nvSpPr>
              <p:cNvPr id="170" name="AutoShape 113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1" name="AutoShape 114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78" name="Group 86"/>
          <p:cNvGrpSpPr/>
          <p:nvPr/>
        </p:nvGrpSpPr>
        <p:grpSpPr bwMode="auto">
          <a:xfrm>
            <a:off x="6537352" y="2418739"/>
            <a:ext cx="1669578" cy="1670060"/>
            <a:chOff x="0" y="0"/>
            <a:chExt cx="1200" cy="1200"/>
          </a:xfrm>
          <a:solidFill>
            <a:srgbClr val="CC0000"/>
          </a:solidFill>
        </p:grpSpPr>
        <p:sp>
          <p:nvSpPr>
            <p:cNvPr id="179" name="AutoShape 116"/>
            <p:cNvSpPr/>
            <p:nvPr/>
          </p:nvSpPr>
          <p:spPr bwMode="auto">
            <a:xfrm>
              <a:off x="96" y="96"/>
              <a:ext cx="1007" cy="1007"/>
            </a:xfrm>
            <a:custGeom>
              <a:avLst/>
              <a:gdLst>
                <a:gd name="T0" fmla="*/ 0 w 21600"/>
                <a:gd name="T1" fmla="*/ 23 h 21600"/>
                <a:gd name="T2" fmla="*/ 23 w 21600"/>
                <a:gd name="T3" fmla="*/ 0 h 21600"/>
                <a:gd name="T4" fmla="*/ 47 w 21600"/>
                <a:gd name="T5" fmla="*/ 23 h 21600"/>
                <a:gd name="T6" fmla="*/ 23 w 21600"/>
                <a:gd name="T7" fmla="*/ 47 h 21600"/>
                <a:gd name="T8" fmla="*/ 0 w 21600"/>
                <a:gd name="T9" fmla="*/ 23 h 21600"/>
                <a:gd name="T10" fmla="*/ 7 w 21600"/>
                <a:gd name="T11" fmla="*/ 23 h 21600"/>
                <a:gd name="T12" fmla="*/ 23 w 21600"/>
                <a:gd name="T13" fmla="*/ 40 h 21600"/>
                <a:gd name="T14" fmla="*/ 40 w 21600"/>
                <a:gd name="T15" fmla="*/ 23 h 21600"/>
                <a:gd name="T16" fmla="*/ 23 w 21600"/>
                <a:gd name="T17" fmla="*/ 7 h 21600"/>
                <a:gd name="T18" fmla="*/ 7 w 21600"/>
                <a:gd name="T19" fmla="*/ 2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53 w 21600"/>
                <a:gd name="T31" fmla="*/ 3153 h 21600"/>
                <a:gd name="T32" fmla="*/ 18447 w 21600"/>
                <a:gd name="T33" fmla="*/ 18447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solidFill>
              <a:srgbClr val="294A5A"/>
            </a:solidFill>
            <a:ln>
              <a:solidFill>
                <a:srgbClr val="294A5A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80" name="Group 88"/>
            <p:cNvGrpSpPr/>
            <p:nvPr/>
          </p:nvGrpSpPr>
          <p:grpSpPr bwMode="auto">
            <a:xfrm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90" name="AutoShape 118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4A5A"/>
              </a:solidFill>
              <a:ln>
                <a:solidFill>
                  <a:srgbClr val="294A5A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AutoShape 119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4A5A"/>
              </a:solidFill>
              <a:ln>
                <a:solidFill>
                  <a:srgbClr val="294A5A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81" name="Group 91"/>
            <p:cNvGrpSpPr/>
            <p:nvPr/>
          </p:nvGrpSpPr>
          <p:grpSpPr bwMode="auto">
            <a:xfrm rot="-54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88" name="AutoShape 121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4A5A"/>
              </a:solidFill>
              <a:ln>
                <a:solidFill>
                  <a:srgbClr val="294A5A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AutoShape 122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4A5A"/>
              </a:solidFill>
              <a:ln>
                <a:solidFill>
                  <a:srgbClr val="294A5A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82" name="Group 94"/>
            <p:cNvGrpSpPr/>
            <p:nvPr/>
          </p:nvGrpSpPr>
          <p:grpSpPr bwMode="auto">
            <a:xfrm rot="-27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86" name="AutoShape 124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4A5A"/>
              </a:solidFill>
              <a:ln>
                <a:solidFill>
                  <a:srgbClr val="294A5A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AutoShape 125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4A5A"/>
              </a:solidFill>
              <a:ln>
                <a:solidFill>
                  <a:srgbClr val="294A5A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83" name="Group 97"/>
            <p:cNvGrpSpPr/>
            <p:nvPr/>
          </p:nvGrpSpPr>
          <p:grpSpPr bwMode="auto">
            <a:xfrm rot="2700000" flipH="1">
              <a:off x="457" y="0"/>
              <a:ext cx="288" cy="1200"/>
              <a:chOff x="0" y="0"/>
              <a:chExt cx="288" cy="1200"/>
            </a:xfrm>
            <a:grpFill/>
          </p:grpSpPr>
          <p:sp>
            <p:nvSpPr>
              <p:cNvPr id="184" name="AutoShape 127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4A5A"/>
              </a:solidFill>
              <a:ln>
                <a:solidFill>
                  <a:srgbClr val="294A5A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AutoShape 128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4A5A"/>
              </a:solidFill>
              <a:ln>
                <a:solidFill>
                  <a:srgbClr val="294A5A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92" name="Group 100"/>
          <p:cNvGrpSpPr/>
          <p:nvPr/>
        </p:nvGrpSpPr>
        <p:grpSpPr bwMode="auto">
          <a:xfrm>
            <a:off x="6532592" y="2419929"/>
            <a:ext cx="1674338" cy="1674822"/>
            <a:chOff x="0" y="0"/>
            <a:chExt cx="1200" cy="1200"/>
          </a:xfrm>
          <a:solidFill>
            <a:srgbClr val="CC0000"/>
          </a:solidFill>
        </p:grpSpPr>
        <p:sp>
          <p:nvSpPr>
            <p:cNvPr id="193" name="AutoShape 130"/>
            <p:cNvSpPr/>
            <p:nvPr/>
          </p:nvSpPr>
          <p:spPr bwMode="auto">
            <a:xfrm>
              <a:off x="96" y="96"/>
              <a:ext cx="1007" cy="1007"/>
            </a:xfrm>
            <a:custGeom>
              <a:avLst/>
              <a:gdLst>
                <a:gd name="T0" fmla="*/ 0 w 21600"/>
                <a:gd name="T1" fmla="*/ 23 h 21600"/>
                <a:gd name="T2" fmla="*/ 23 w 21600"/>
                <a:gd name="T3" fmla="*/ 0 h 21600"/>
                <a:gd name="T4" fmla="*/ 47 w 21600"/>
                <a:gd name="T5" fmla="*/ 23 h 21600"/>
                <a:gd name="T6" fmla="*/ 23 w 21600"/>
                <a:gd name="T7" fmla="*/ 47 h 21600"/>
                <a:gd name="T8" fmla="*/ 0 w 21600"/>
                <a:gd name="T9" fmla="*/ 23 h 21600"/>
                <a:gd name="T10" fmla="*/ 7 w 21600"/>
                <a:gd name="T11" fmla="*/ 23 h 21600"/>
                <a:gd name="T12" fmla="*/ 23 w 21600"/>
                <a:gd name="T13" fmla="*/ 40 h 21600"/>
                <a:gd name="T14" fmla="*/ 40 w 21600"/>
                <a:gd name="T15" fmla="*/ 23 h 21600"/>
                <a:gd name="T16" fmla="*/ 23 w 21600"/>
                <a:gd name="T17" fmla="*/ 7 h 21600"/>
                <a:gd name="T18" fmla="*/ 7 w 21600"/>
                <a:gd name="T19" fmla="*/ 2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53 w 21600"/>
                <a:gd name="T31" fmla="*/ 3153 h 21600"/>
                <a:gd name="T32" fmla="*/ 18447 w 21600"/>
                <a:gd name="T33" fmla="*/ 18447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solidFill>
              <a:srgbClr val="294A5A"/>
            </a:solidFill>
            <a:ln>
              <a:solidFill>
                <a:srgbClr val="294A5A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94" name="Group 102"/>
            <p:cNvGrpSpPr/>
            <p:nvPr/>
          </p:nvGrpSpPr>
          <p:grpSpPr bwMode="auto">
            <a:xfrm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204" name="AutoShape 132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4A5A"/>
              </a:solidFill>
              <a:ln>
                <a:solidFill>
                  <a:srgbClr val="294A5A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AutoShape 133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4A5A"/>
              </a:solidFill>
              <a:ln>
                <a:solidFill>
                  <a:srgbClr val="294A5A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95" name="Group 105"/>
            <p:cNvGrpSpPr/>
            <p:nvPr/>
          </p:nvGrpSpPr>
          <p:grpSpPr bwMode="auto">
            <a:xfrm rot="-54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202" name="AutoShape 135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4A5A"/>
              </a:solidFill>
              <a:ln>
                <a:solidFill>
                  <a:srgbClr val="294A5A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AutoShape 136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4A5A"/>
              </a:solidFill>
              <a:ln>
                <a:solidFill>
                  <a:srgbClr val="294A5A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96" name="Group 108"/>
            <p:cNvGrpSpPr/>
            <p:nvPr/>
          </p:nvGrpSpPr>
          <p:grpSpPr bwMode="auto">
            <a:xfrm rot="-27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200" name="AutoShape 138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4A5A"/>
              </a:solidFill>
              <a:ln>
                <a:solidFill>
                  <a:srgbClr val="294A5A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AutoShape 139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4A5A"/>
              </a:solidFill>
              <a:ln>
                <a:solidFill>
                  <a:srgbClr val="294A5A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97" name="Group 111"/>
            <p:cNvGrpSpPr/>
            <p:nvPr/>
          </p:nvGrpSpPr>
          <p:grpSpPr bwMode="auto">
            <a:xfrm rot="2700000" flipH="1">
              <a:off x="457" y="0"/>
              <a:ext cx="288" cy="1200"/>
              <a:chOff x="0" y="0"/>
              <a:chExt cx="288" cy="1200"/>
            </a:xfrm>
            <a:grpFill/>
          </p:grpSpPr>
          <p:sp>
            <p:nvSpPr>
              <p:cNvPr id="198" name="AutoShape 141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4A5A"/>
              </a:solidFill>
              <a:ln>
                <a:solidFill>
                  <a:srgbClr val="294A5A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AutoShape 142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4A5A"/>
              </a:solidFill>
              <a:ln>
                <a:solidFill>
                  <a:srgbClr val="294A5A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06" name="AutoShape 143"/>
          <p:cNvSpPr>
            <a:spLocks noChangeArrowheads="1"/>
          </p:cNvSpPr>
          <p:nvPr/>
        </p:nvSpPr>
        <p:spPr bwMode="auto">
          <a:xfrm>
            <a:off x="1296569" y="1353377"/>
            <a:ext cx="1542247" cy="430906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lIns="68543" tIns="34272" rIns="68543" bIns="34272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添加段落文字</a:t>
            </a:r>
          </a:p>
        </p:txBody>
      </p:sp>
      <p:sp>
        <p:nvSpPr>
          <p:cNvPr id="207" name="AutoShape 144"/>
          <p:cNvSpPr>
            <a:spLocks noChangeArrowheads="1"/>
          </p:cNvSpPr>
          <p:nvPr/>
        </p:nvSpPr>
        <p:spPr bwMode="auto">
          <a:xfrm>
            <a:off x="2993516" y="1696197"/>
            <a:ext cx="1542247" cy="430906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lIns="68543" tIns="34272" rIns="68543" bIns="34272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添加段落文字</a:t>
            </a:r>
          </a:p>
        </p:txBody>
      </p:sp>
      <p:sp>
        <p:nvSpPr>
          <p:cNvPr id="208" name="AutoShape 145"/>
          <p:cNvSpPr>
            <a:spLocks noChangeArrowheads="1"/>
          </p:cNvSpPr>
          <p:nvPr/>
        </p:nvSpPr>
        <p:spPr bwMode="auto">
          <a:xfrm>
            <a:off x="4948695" y="3745979"/>
            <a:ext cx="1542247" cy="430906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lIns="68543" tIns="34272" rIns="68543" bIns="34272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添加段落文字</a:t>
            </a:r>
          </a:p>
        </p:txBody>
      </p:sp>
      <p:sp>
        <p:nvSpPr>
          <p:cNvPr id="209" name="AutoShape 146"/>
          <p:cNvSpPr>
            <a:spLocks noChangeArrowheads="1"/>
          </p:cNvSpPr>
          <p:nvPr/>
        </p:nvSpPr>
        <p:spPr bwMode="auto">
          <a:xfrm>
            <a:off x="6579002" y="1797377"/>
            <a:ext cx="1542247" cy="430906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lIns="68543" tIns="34272" rIns="68543" bIns="34272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添加段落文字</a:t>
            </a:r>
          </a:p>
        </p:txBody>
      </p:sp>
      <p:sp>
        <p:nvSpPr>
          <p:cNvPr id="210" name="Rectangle 147"/>
          <p:cNvSpPr>
            <a:spLocks noChangeArrowheads="1"/>
          </p:cNvSpPr>
          <p:nvPr/>
        </p:nvSpPr>
        <p:spPr bwMode="auto">
          <a:xfrm>
            <a:off x="1434610" y="2198525"/>
            <a:ext cx="1092425" cy="84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43" tIns="34272" rIns="68543" bIns="34272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11" name="Rectangle 148"/>
          <p:cNvSpPr>
            <a:spLocks noChangeArrowheads="1"/>
          </p:cNvSpPr>
          <p:nvPr/>
        </p:nvSpPr>
        <p:spPr bwMode="auto">
          <a:xfrm>
            <a:off x="3185108" y="2972252"/>
            <a:ext cx="1092425" cy="84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43" tIns="34272" rIns="68543" bIns="34272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12" name="Rectangle 149"/>
          <p:cNvSpPr>
            <a:spLocks noChangeArrowheads="1"/>
          </p:cNvSpPr>
          <p:nvPr/>
        </p:nvSpPr>
        <p:spPr bwMode="auto">
          <a:xfrm>
            <a:off x="5122436" y="2131865"/>
            <a:ext cx="1092425" cy="84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43" tIns="34272" rIns="68543" bIns="34272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13" name="Rectangle 150"/>
          <p:cNvSpPr>
            <a:spLocks noChangeArrowheads="1"/>
          </p:cNvSpPr>
          <p:nvPr/>
        </p:nvSpPr>
        <p:spPr bwMode="auto">
          <a:xfrm>
            <a:off x="6814624" y="2822268"/>
            <a:ext cx="1092425" cy="84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43" tIns="34272" rIns="68543" bIns="34272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14" name="矩形 1"/>
          <p:cNvSpPr>
            <a:spLocks noChangeArrowheads="1"/>
          </p:cNvSpPr>
          <p:nvPr/>
        </p:nvSpPr>
        <p:spPr bwMode="auto">
          <a:xfrm>
            <a:off x="755650" y="58738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应对措施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2" dur="200" fill="hold"/>
                                        <p:tgtEl>
                                          <p:spTgt spid="1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4" dur="200" fill="hold"/>
                                        <p:tgtEl>
                                          <p:spTgt spid="1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6" dur="200" fill="hold"/>
                                        <p:tgtEl>
                                          <p:spTgt spid="1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8" dur="200" fill="hold"/>
                                        <p:tgtEl>
                                          <p:spTgt spid="1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3199940">
                                      <p:cBhvr>
                                        <p:cTn id="5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199940">
                                      <p:cBhvr>
                                        <p:cTn id="56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199940">
                                      <p:cBhvr>
                                        <p:cTn id="58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199940">
                                      <p:cBhvr>
                                        <p:cTn id="60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 autoUpdateAnimBg="0"/>
      <p:bldP spid="207" grpId="0" autoUpdateAnimBg="0"/>
      <p:bldP spid="208" grpId="0" autoUpdateAnimBg="0"/>
      <p:bldP spid="209" grpId="0" autoUpdateAnimBg="0"/>
      <p:bldP spid="210" grpId="0" autoUpdateAnimBg="0"/>
      <p:bldP spid="211" grpId="0" autoUpdateAnimBg="0"/>
      <p:bldP spid="212" grpId="0" autoUpdateAnimBg="0"/>
      <p:bldP spid="213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sj\appdata\roaming\360se6\User Data\temp\7810730_011247085000_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71750"/>
            <a:ext cx="283867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3203848" y="1671750"/>
            <a:ext cx="5940152" cy="2160000"/>
          </a:xfrm>
          <a:prstGeom prst="rect">
            <a:avLst/>
          </a:prstGeom>
          <a:solidFill>
            <a:srgbClr val="294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644008" y="1740312"/>
            <a:ext cx="43524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spc="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谢谢聆听！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84755" y="3117608"/>
            <a:ext cx="42306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400" dirty="0">
                <a:solidFill>
                  <a:schemeClr val="bg1">
                    <a:alpha val="82000"/>
                  </a:schemeClr>
                </a:solidFill>
                <a:latin typeface="方正书宋简体" panose="03000509000000000000" pitchFamily="65" charset="-122"/>
                <a:ea typeface="方正书宋简体" panose="03000509000000000000" pitchFamily="65" charset="-122"/>
                <a:cs typeface="Iskoola Pota" panose="020B0502040204020203" pitchFamily="34" charset="0"/>
                <a:sym typeface="Calibri" panose="020F0502020204030204" pitchFamily="34" charset="0"/>
              </a:rPr>
              <a:t>FOR REPORT</a:t>
            </a:r>
            <a:endParaRPr lang="zh-CN" altLang="en-US" sz="5400" dirty="0">
              <a:solidFill>
                <a:schemeClr val="bg1">
                  <a:alpha val="82000"/>
                </a:schemeClr>
              </a:solidFill>
              <a:latin typeface="方正书宋简体" panose="03000509000000000000" pitchFamily="65" charset="-122"/>
              <a:ea typeface="方正书宋简体" panose="03000509000000000000" pitchFamily="65" charset="-122"/>
              <a:cs typeface="Iskoola Pota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9437" y="3939902"/>
            <a:ext cx="3578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汇报部门：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XXX    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汇报人：</a:t>
            </a:r>
            <a:r>
              <a:rPr lang="en-US" altLang="zh-CN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XXX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82480" y="2781016"/>
            <a:ext cx="4095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适用于个人述职报告转正述职报告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89037" y="4620552"/>
            <a:ext cx="293554" cy="293554"/>
            <a:chOff x="1354271" y="4100253"/>
            <a:chExt cx="293554" cy="293554"/>
          </a:xfrm>
        </p:grpSpPr>
        <p:sp>
          <p:nvSpPr>
            <p:cNvPr id="14" name="KSO_Shape"/>
            <p:cNvSpPr/>
            <p:nvPr/>
          </p:nvSpPr>
          <p:spPr bwMode="auto">
            <a:xfrm>
              <a:off x="1430911" y="4158341"/>
              <a:ext cx="142493" cy="177377"/>
            </a:xfrm>
            <a:custGeom>
              <a:avLst/>
              <a:gdLst>
                <a:gd name="T0" fmla="*/ 1652585 w 5505447"/>
                <a:gd name="T1" fmla="*/ 4997450 h 6858000"/>
                <a:gd name="T2" fmla="*/ 1652586 w 5505447"/>
                <a:gd name="T3" fmla="*/ 4335463 h 6858000"/>
                <a:gd name="T4" fmla="*/ 4694235 w 5505447"/>
                <a:gd name="T5" fmla="*/ 4089400 h 6858000"/>
                <a:gd name="T6" fmla="*/ 3722685 w 5505447"/>
                <a:gd name="T7" fmla="*/ 3795713 h 6858000"/>
                <a:gd name="T8" fmla="*/ 2624135 w 5505447"/>
                <a:gd name="T9" fmla="*/ 3611563 h 6858000"/>
                <a:gd name="T10" fmla="*/ 2881310 w 5505447"/>
                <a:gd name="T11" fmla="*/ 4089401 h 6858000"/>
                <a:gd name="T12" fmla="*/ 3722685 w 5505447"/>
                <a:gd name="T13" fmla="*/ 3071816 h 6858000"/>
                <a:gd name="T14" fmla="*/ 2624135 w 5505447"/>
                <a:gd name="T15" fmla="*/ 2995616 h 6858000"/>
                <a:gd name="T16" fmla="*/ 3722685 w 5505447"/>
                <a:gd name="T17" fmla="*/ 2703514 h 6858000"/>
                <a:gd name="T18" fmla="*/ 3544885 w 5505447"/>
                <a:gd name="T19" fmla="*/ 2517776 h 6858000"/>
                <a:gd name="T20" fmla="*/ 811212 w 5505447"/>
                <a:gd name="T21" fmla="*/ 3181354 h 6858000"/>
                <a:gd name="T22" fmla="*/ 1652588 w 5505447"/>
                <a:gd name="T23" fmla="*/ 1979617 h 6858000"/>
                <a:gd name="T24" fmla="*/ 2624135 w 5505447"/>
                <a:gd name="T25" fmla="*/ 1903417 h 6858000"/>
                <a:gd name="T26" fmla="*/ 1652588 w 5505447"/>
                <a:gd name="T27" fmla="*/ 1609729 h 6858000"/>
                <a:gd name="T28" fmla="*/ 3544885 w 5505447"/>
                <a:gd name="T29" fmla="*/ 1609728 h 6858000"/>
                <a:gd name="T30" fmla="*/ 4728059 w 5505447"/>
                <a:gd name="T31" fmla="*/ 5365062 h 6858000"/>
                <a:gd name="T32" fmla="*/ 550863 w 5505447"/>
                <a:gd name="T33" fmla="*/ 830266 h 6858000"/>
                <a:gd name="T34" fmla="*/ 3519813 w 5505447"/>
                <a:gd name="T35" fmla="*/ 482329 h 6858000"/>
                <a:gd name="T36" fmla="*/ 3474335 w 5505447"/>
                <a:gd name="T37" fmla="*/ 533264 h 6858000"/>
                <a:gd name="T38" fmla="*/ 3463913 w 5505447"/>
                <a:gd name="T39" fmla="*/ 603618 h 6858000"/>
                <a:gd name="T40" fmla="*/ 3493284 w 5505447"/>
                <a:gd name="T41" fmla="*/ 665695 h 6858000"/>
                <a:gd name="T42" fmla="*/ 3551394 w 5505447"/>
                <a:gd name="T43" fmla="*/ 701349 h 6858000"/>
                <a:gd name="T44" fmla="*/ 3622453 w 5505447"/>
                <a:gd name="T45" fmla="*/ 697848 h 6858000"/>
                <a:gd name="T46" fmla="*/ 3676773 w 5505447"/>
                <a:gd name="T47" fmla="*/ 656781 h 6858000"/>
                <a:gd name="T48" fmla="*/ 3700143 w 5505447"/>
                <a:gd name="T49" fmla="*/ 591521 h 6858000"/>
                <a:gd name="T50" fmla="*/ 3683405 w 5505447"/>
                <a:gd name="T51" fmla="*/ 523077 h 6858000"/>
                <a:gd name="T52" fmla="*/ 3632875 w 5505447"/>
                <a:gd name="T53" fmla="*/ 477235 h 6858000"/>
                <a:gd name="T54" fmla="*/ 1963242 w 5505447"/>
                <a:gd name="T55" fmla="*/ 465775 h 6858000"/>
                <a:gd name="T56" fmla="*/ 1899340 w 5505447"/>
                <a:gd name="T57" fmla="*/ 492516 h 6858000"/>
                <a:gd name="T58" fmla="*/ 1861189 w 5505447"/>
                <a:gd name="T59" fmla="*/ 549499 h 6858000"/>
                <a:gd name="T60" fmla="*/ 1861189 w 5505447"/>
                <a:gd name="T61" fmla="*/ 620808 h 6858000"/>
                <a:gd name="T62" fmla="*/ 1899340 w 5505447"/>
                <a:gd name="T63" fmla="*/ 677792 h 6858000"/>
                <a:gd name="T64" fmla="*/ 1963242 w 5505447"/>
                <a:gd name="T65" fmla="*/ 704533 h 6858000"/>
                <a:gd name="T66" fmla="*/ 2032549 w 5505447"/>
                <a:gd name="T67" fmla="*/ 690526 h 6858000"/>
                <a:gd name="T68" fmla="*/ 2080873 w 5505447"/>
                <a:gd name="T69" fmla="*/ 642456 h 6858000"/>
                <a:gd name="T70" fmla="*/ 2094861 w 5505447"/>
                <a:gd name="T71" fmla="*/ 572739 h 6858000"/>
                <a:gd name="T72" fmla="*/ 2067838 w 5505447"/>
                <a:gd name="T73" fmla="*/ 509070 h 6858000"/>
                <a:gd name="T74" fmla="*/ 2010930 w 5505447"/>
                <a:gd name="T75" fmla="*/ 470550 h 6858000"/>
                <a:gd name="T76" fmla="*/ 4885370 w 5505447"/>
                <a:gd name="T77" fmla="*/ 295278 h 6858000"/>
                <a:gd name="T78" fmla="*/ 5069837 w 5505447"/>
                <a:gd name="T79" fmla="*/ 323534 h 6858000"/>
                <a:gd name="T80" fmla="*/ 5232080 w 5505447"/>
                <a:gd name="T81" fmla="*/ 401318 h 6858000"/>
                <a:gd name="T82" fmla="*/ 5363842 w 5505447"/>
                <a:gd name="T83" fmla="*/ 521327 h 6858000"/>
                <a:gd name="T84" fmla="*/ 5456552 w 5505447"/>
                <a:gd name="T85" fmla="*/ 674037 h 6858000"/>
                <a:gd name="T86" fmla="*/ 5502272 w 5505447"/>
                <a:gd name="T87" fmla="*/ 852146 h 6858000"/>
                <a:gd name="T88" fmla="*/ 5495605 w 5505447"/>
                <a:gd name="T89" fmla="*/ 6347485 h 6858000"/>
                <a:gd name="T90" fmla="*/ 5437502 w 5505447"/>
                <a:gd name="T91" fmla="*/ 6520197 h 6858000"/>
                <a:gd name="T92" fmla="*/ 5333997 w 5505447"/>
                <a:gd name="T93" fmla="*/ 6665922 h 6858000"/>
                <a:gd name="T94" fmla="*/ 5193980 w 5505447"/>
                <a:gd name="T95" fmla="*/ 6775772 h 6858000"/>
                <a:gd name="T96" fmla="*/ 5025387 w 5505447"/>
                <a:gd name="T97" fmla="*/ 6842126 h 6858000"/>
                <a:gd name="T98" fmla="*/ 588010 w 5505447"/>
                <a:gd name="T99" fmla="*/ 6857048 h 6858000"/>
                <a:gd name="T100" fmla="*/ 406718 w 5505447"/>
                <a:gd name="T101" fmla="*/ 6820220 h 6858000"/>
                <a:gd name="T102" fmla="*/ 248920 w 5505447"/>
                <a:gd name="T103" fmla="*/ 6734499 h 6858000"/>
                <a:gd name="T104" fmla="*/ 123190 w 5505447"/>
                <a:gd name="T105" fmla="*/ 6609092 h 6858000"/>
                <a:gd name="T106" fmla="*/ 37465 w 5505447"/>
                <a:gd name="T107" fmla="*/ 6450985 h 6858000"/>
                <a:gd name="T108" fmla="*/ 953 w 5505447"/>
                <a:gd name="T109" fmla="*/ 6270019 h 6858000"/>
                <a:gd name="T110" fmla="*/ 15875 w 5505447"/>
                <a:gd name="T111" fmla="*/ 775315 h 6858000"/>
                <a:gd name="T112" fmla="*/ 82233 w 5505447"/>
                <a:gd name="T113" fmla="*/ 606731 h 6858000"/>
                <a:gd name="T114" fmla="*/ 192088 w 5505447"/>
                <a:gd name="T115" fmla="*/ 466720 h 6858000"/>
                <a:gd name="T116" fmla="*/ 337820 w 5505447"/>
                <a:gd name="T117" fmla="*/ 363220 h 6858000"/>
                <a:gd name="T118" fmla="*/ 510223 w 5505447"/>
                <a:gd name="T119" fmla="*/ 305120 h 685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505447" h="6858000">
                  <a:moveTo>
                    <a:pt x="4951951" y="5119688"/>
                  </a:moveTo>
                  <a:lnTo>
                    <a:pt x="4954585" y="5119688"/>
                  </a:lnTo>
                  <a:lnTo>
                    <a:pt x="4953367" y="5121008"/>
                  </a:lnTo>
                  <a:lnTo>
                    <a:pt x="4951951" y="5119688"/>
                  </a:lnTo>
                  <a:close/>
                  <a:moveTo>
                    <a:pt x="3981447" y="5119688"/>
                  </a:moveTo>
                  <a:lnTo>
                    <a:pt x="4951950" y="5119688"/>
                  </a:lnTo>
                  <a:lnTo>
                    <a:pt x="3981447" y="6160425"/>
                  </a:lnTo>
                  <a:lnTo>
                    <a:pt x="3981447" y="5119688"/>
                  </a:lnTo>
                  <a:close/>
                  <a:moveTo>
                    <a:pt x="1652585" y="4889500"/>
                  </a:moveTo>
                  <a:lnTo>
                    <a:pt x="2624135" y="4889500"/>
                  </a:lnTo>
                  <a:lnTo>
                    <a:pt x="2624135" y="4997450"/>
                  </a:lnTo>
                  <a:lnTo>
                    <a:pt x="1652585" y="4997450"/>
                  </a:lnTo>
                  <a:lnTo>
                    <a:pt x="1652585" y="4889500"/>
                  </a:lnTo>
                  <a:close/>
                  <a:moveTo>
                    <a:pt x="1652585" y="4705350"/>
                  </a:moveTo>
                  <a:lnTo>
                    <a:pt x="2624135" y="4705350"/>
                  </a:lnTo>
                  <a:lnTo>
                    <a:pt x="2624135" y="4813300"/>
                  </a:lnTo>
                  <a:lnTo>
                    <a:pt x="1652585" y="4813300"/>
                  </a:lnTo>
                  <a:lnTo>
                    <a:pt x="1652585" y="4705350"/>
                  </a:lnTo>
                  <a:close/>
                  <a:moveTo>
                    <a:pt x="1652585" y="4519613"/>
                  </a:moveTo>
                  <a:lnTo>
                    <a:pt x="2624135" y="4519613"/>
                  </a:lnTo>
                  <a:lnTo>
                    <a:pt x="2624135" y="4629151"/>
                  </a:lnTo>
                  <a:lnTo>
                    <a:pt x="1652585" y="4629151"/>
                  </a:lnTo>
                  <a:lnTo>
                    <a:pt x="1652585" y="4519613"/>
                  </a:lnTo>
                  <a:close/>
                  <a:moveTo>
                    <a:pt x="1652586" y="4335463"/>
                  </a:moveTo>
                  <a:lnTo>
                    <a:pt x="2624135" y="4335463"/>
                  </a:lnTo>
                  <a:lnTo>
                    <a:pt x="2624135" y="4443413"/>
                  </a:lnTo>
                  <a:lnTo>
                    <a:pt x="1652586" y="4443413"/>
                  </a:lnTo>
                  <a:lnTo>
                    <a:pt x="1652586" y="4335463"/>
                  </a:lnTo>
                  <a:close/>
                  <a:moveTo>
                    <a:pt x="811210" y="4335463"/>
                  </a:moveTo>
                  <a:lnTo>
                    <a:pt x="1474786" y="4335463"/>
                  </a:lnTo>
                  <a:lnTo>
                    <a:pt x="1474786" y="4997451"/>
                  </a:lnTo>
                  <a:lnTo>
                    <a:pt x="811210" y="4997451"/>
                  </a:lnTo>
                  <a:lnTo>
                    <a:pt x="811210" y="4335463"/>
                  </a:lnTo>
                  <a:close/>
                  <a:moveTo>
                    <a:pt x="3722685" y="3981450"/>
                  </a:moveTo>
                  <a:lnTo>
                    <a:pt x="4694235" y="3981450"/>
                  </a:lnTo>
                  <a:lnTo>
                    <a:pt x="4694235" y="4089400"/>
                  </a:lnTo>
                  <a:lnTo>
                    <a:pt x="3722685" y="4089400"/>
                  </a:lnTo>
                  <a:lnTo>
                    <a:pt x="3722685" y="3981450"/>
                  </a:lnTo>
                  <a:close/>
                  <a:moveTo>
                    <a:pt x="1652586" y="3981450"/>
                  </a:moveTo>
                  <a:lnTo>
                    <a:pt x="2624135" y="3981450"/>
                  </a:lnTo>
                  <a:lnTo>
                    <a:pt x="2624135" y="4089400"/>
                  </a:lnTo>
                  <a:lnTo>
                    <a:pt x="1652586" y="4089400"/>
                  </a:lnTo>
                  <a:lnTo>
                    <a:pt x="1652586" y="3981450"/>
                  </a:lnTo>
                  <a:close/>
                  <a:moveTo>
                    <a:pt x="3722685" y="3795713"/>
                  </a:moveTo>
                  <a:lnTo>
                    <a:pt x="4694235" y="3795713"/>
                  </a:lnTo>
                  <a:lnTo>
                    <a:pt x="4694235" y="3905251"/>
                  </a:lnTo>
                  <a:lnTo>
                    <a:pt x="3722685" y="3905251"/>
                  </a:lnTo>
                  <a:lnTo>
                    <a:pt x="3722685" y="3795713"/>
                  </a:lnTo>
                  <a:close/>
                  <a:moveTo>
                    <a:pt x="1652586" y="3795713"/>
                  </a:moveTo>
                  <a:lnTo>
                    <a:pt x="2624135" y="3795713"/>
                  </a:lnTo>
                  <a:lnTo>
                    <a:pt x="2624135" y="3905251"/>
                  </a:lnTo>
                  <a:lnTo>
                    <a:pt x="1652586" y="3905251"/>
                  </a:lnTo>
                  <a:lnTo>
                    <a:pt x="1652586" y="3795713"/>
                  </a:lnTo>
                  <a:close/>
                  <a:moveTo>
                    <a:pt x="3722685" y="3611563"/>
                  </a:moveTo>
                  <a:lnTo>
                    <a:pt x="4694235" y="3611563"/>
                  </a:lnTo>
                  <a:lnTo>
                    <a:pt x="4694235" y="3719513"/>
                  </a:lnTo>
                  <a:lnTo>
                    <a:pt x="3722685" y="3719513"/>
                  </a:lnTo>
                  <a:lnTo>
                    <a:pt x="3722685" y="3611563"/>
                  </a:lnTo>
                  <a:close/>
                  <a:moveTo>
                    <a:pt x="1652586" y="3611563"/>
                  </a:moveTo>
                  <a:lnTo>
                    <a:pt x="2624135" y="3611563"/>
                  </a:lnTo>
                  <a:lnTo>
                    <a:pt x="2624135" y="3719513"/>
                  </a:lnTo>
                  <a:lnTo>
                    <a:pt x="1652586" y="3719513"/>
                  </a:lnTo>
                  <a:lnTo>
                    <a:pt x="1652586" y="3611563"/>
                  </a:lnTo>
                  <a:close/>
                  <a:moveTo>
                    <a:pt x="3722685" y="3427415"/>
                  </a:moveTo>
                  <a:lnTo>
                    <a:pt x="4694235" y="3427415"/>
                  </a:lnTo>
                  <a:lnTo>
                    <a:pt x="4694235" y="3535363"/>
                  </a:lnTo>
                  <a:lnTo>
                    <a:pt x="3722685" y="3535363"/>
                  </a:lnTo>
                  <a:lnTo>
                    <a:pt x="3722685" y="3427415"/>
                  </a:lnTo>
                  <a:close/>
                  <a:moveTo>
                    <a:pt x="2881310" y="3427415"/>
                  </a:moveTo>
                  <a:lnTo>
                    <a:pt x="3544885" y="3427415"/>
                  </a:lnTo>
                  <a:lnTo>
                    <a:pt x="3544885" y="4089401"/>
                  </a:lnTo>
                  <a:lnTo>
                    <a:pt x="2881310" y="4089401"/>
                  </a:lnTo>
                  <a:lnTo>
                    <a:pt x="2881310" y="3427415"/>
                  </a:lnTo>
                  <a:close/>
                  <a:moveTo>
                    <a:pt x="1652586" y="3427415"/>
                  </a:moveTo>
                  <a:lnTo>
                    <a:pt x="2624135" y="3427415"/>
                  </a:lnTo>
                  <a:lnTo>
                    <a:pt x="2624135" y="3535365"/>
                  </a:lnTo>
                  <a:lnTo>
                    <a:pt x="1652586" y="3535365"/>
                  </a:lnTo>
                  <a:lnTo>
                    <a:pt x="1652586" y="3427415"/>
                  </a:lnTo>
                  <a:close/>
                  <a:moveTo>
                    <a:pt x="811211" y="3427415"/>
                  </a:moveTo>
                  <a:lnTo>
                    <a:pt x="1474786" y="3427415"/>
                  </a:lnTo>
                  <a:lnTo>
                    <a:pt x="1474786" y="4089401"/>
                  </a:lnTo>
                  <a:lnTo>
                    <a:pt x="811211" y="4089401"/>
                  </a:lnTo>
                  <a:lnTo>
                    <a:pt x="811211" y="3427415"/>
                  </a:lnTo>
                  <a:close/>
                  <a:moveTo>
                    <a:pt x="3722685" y="3071816"/>
                  </a:moveTo>
                  <a:lnTo>
                    <a:pt x="4694235" y="3071816"/>
                  </a:lnTo>
                  <a:lnTo>
                    <a:pt x="4694235" y="3181354"/>
                  </a:lnTo>
                  <a:lnTo>
                    <a:pt x="3722685" y="3181354"/>
                  </a:lnTo>
                  <a:lnTo>
                    <a:pt x="3722685" y="3071816"/>
                  </a:lnTo>
                  <a:close/>
                  <a:moveTo>
                    <a:pt x="1652587" y="3071816"/>
                  </a:moveTo>
                  <a:lnTo>
                    <a:pt x="2624135" y="3071816"/>
                  </a:lnTo>
                  <a:lnTo>
                    <a:pt x="2624135" y="3181354"/>
                  </a:lnTo>
                  <a:lnTo>
                    <a:pt x="1652587" y="3181354"/>
                  </a:lnTo>
                  <a:lnTo>
                    <a:pt x="1652587" y="3071816"/>
                  </a:lnTo>
                  <a:close/>
                  <a:moveTo>
                    <a:pt x="1652587" y="2887666"/>
                  </a:moveTo>
                  <a:lnTo>
                    <a:pt x="2624135" y="2887666"/>
                  </a:lnTo>
                  <a:lnTo>
                    <a:pt x="2624135" y="2995616"/>
                  </a:lnTo>
                  <a:lnTo>
                    <a:pt x="1652587" y="2995616"/>
                  </a:lnTo>
                  <a:lnTo>
                    <a:pt x="1652587" y="2887666"/>
                  </a:lnTo>
                  <a:close/>
                  <a:moveTo>
                    <a:pt x="3722685" y="2887665"/>
                  </a:moveTo>
                  <a:lnTo>
                    <a:pt x="4694235" y="2887665"/>
                  </a:lnTo>
                  <a:lnTo>
                    <a:pt x="4694235" y="2995615"/>
                  </a:lnTo>
                  <a:lnTo>
                    <a:pt x="3722685" y="2995615"/>
                  </a:lnTo>
                  <a:lnTo>
                    <a:pt x="3722685" y="2887665"/>
                  </a:lnTo>
                  <a:close/>
                  <a:moveTo>
                    <a:pt x="3722685" y="2703514"/>
                  </a:moveTo>
                  <a:lnTo>
                    <a:pt x="4694235" y="2703514"/>
                  </a:lnTo>
                  <a:lnTo>
                    <a:pt x="4694235" y="2811465"/>
                  </a:lnTo>
                  <a:lnTo>
                    <a:pt x="3722685" y="2811465"/>
                  </a:lnTo>
                  <a:lnTo>
                    <a:pt x="3722685" y="2703514"/>
                  </a:lnTo>
                  <a:close/>
                  <a:moveTo>
                    <a:pt x="1652587" y="2703514"/>
                  </a:moveTo>
                  <a:lnTo>
                    <a:pt x="2624135" y="2703514"/>
                  </a:lnTo>
                  <a:lnTo>
                    <a:pt x="2624135" y="2811465"/>
                  </a:lnTo>
                  <a:lnTo>
                    <a:pt x="1652587" y="2811465"/>
                  </a:lnTo>
                  <a:lnTo>
                    <a:pt x="1652587" y="2703514"/>
                  </a:lnTo>
                  <a:close/>
                  <a:moveTo>
                    <a:pt x="3722685" y="2517776"/>
                  </a:moveTo>
                  <a:lnTo>
                    <a:pt x="4694235" y="2517776"/>
                  </a:lnTo>
                  <a:lnTo>
                    <a:pt x="4694235" y="2627315"/>
                  </a:lnTo>
                  <a:lnTo>
                    <a:pt x="3722685" y="2627315"/>
                  </a:lnTo>
                  <a:lnTo>
                    <a:pt x="3722685" y="2517776"/>
                  </a:lnTo>
                  <a:close/>
                  <a:moveTo>
                    <a:pt x="2881310" y="2517776"/>
                  </a:moveTo>
                  <a:lnTo>
                    <a:pt x="3544885" y="2517776"/>
                  </a:lnTo>
                  <a:lnTo>
                    <a:pt x="3544885" y="3181354"/>
                  </a:lnTo>
                  <a:lnTo>
                    <a:pt x="2881310" y="3181354"/>
                  </a:lnTo>
                  <a:lnTo>
                    <a:pt x="2881310" y="2517776"/>
                  </a:lnTo>
                  <a:close/>
                  <a:moveTo>
                    <a:pt x="1652587" y="2517776"/>
                  </a:moveTo>
                  <a:lnTo>
                    <a:pt x="2624135" y="2517776"/>
                  </a:lnTo>
                  <a:lnTo>
                    <a:pt x="2624135" y="2627315"/>
                  </a:lnTo>
                  <a:lnTo>
                    <a:pt x="1652587" y="2627315"/>
                  </a:lnTo>
                  <a:lnTo>
                    <a:pt x="1652587" y="2517776"/>
                  </a:lnTo>
                  <a:close/>
                  <a:moveTo>
                    <a:pt x="811212" y="2517776"/>
                  </a:moveTo>
                  <a:lnTo>
                    <a:pt x="1474787" y="2517776"/>
                  </a:lnTo>
                  <a:lnTo>
                    <a:pt x="1474787" y="3181354"/>
                  </a:lnTo>
                  <a:lnTo>
                    <a:pt x="811212" y="3181354"/>
                  </a:lnTo>
                  <a:lnTo>
                    <a:pt x="811212" y="2517776"/>
                  </a:lnTo>
                  <a:close/>
                  <a:moveTo>
                    <a:pt x="3722685" y="2163766"/>
                  </a:moveTo>
                  <a:lnTo>
                    <a:pt x="4694235" y="2163766"/>
                  </a:lnTo>
                  <a:lnTo>
                    <a:pt x="4694235" y="2273303"/>
                  </a:lnTo>
                  <a:lnTo>
                    <a:pt x="3722685" y="2273303"/>
                  </a:lnTo>
                  <a:lnTo>
                    <a:pt x="3722685" y="2163766"/>
                  </a:lnTo>
                  <a:close/>
                  <a:moveTo>
                    <a:pt x="1652588" y="2163766"/>
                  </a:moveTo>
                  <a:lnTo>
                    <a:pt x="2624135" y="2163766"/>
                  </a:lnTo>
                  <a:lnTo>
                    <a:pt x="2624135" y="2273304"/>
                  </a:lnTo>
                  <a:lnTo>
                    <a:pt x="1652588" y="2273304"/>
                  </a:lnTo>
                  <a:lnTo>
                    <a:pt x="1652588" y="2163766"/>
                  </a:lnTo>
                  <a:close/>
                  <a:moveTo>
                    <a:pt x="1652588" y="1979617"/>
                  </a:moveTo>
                  <a:lnTo>
                    <a:pt x="2624135" y="1979617"/>
                  </a:lnTo>
                  <a:lnTo>
                    <a:pt x="2624135" y="2087566"/>
                  </a:lnTo>
                  <a:lnTo>
                    <a:pt x="1652588" y="2087566"/>
                  </a:lnTo>
                  <a:lnTo>
                    <a:pt x="1652588" y="1979617"/>
                  </a:lnTo>
                  <a:close/>
                  <a:moveTo>
                    <a:pt x="3722685" y="1979616"/>
                  </a:moveTo>
                  <a:lnTo>
                    <a:pt x="4694235" y="1979616"/>
                  </a:lnTo>
                  <a:lnTo>
                    <a:pt x="4694235" y="2087566"/>
                  </a:lnTo>
                  <a:lnTo>
                    <a:pt x="3722685" y="2087566"/>
                  </a:lnTo>
                  <a:lnTo>
                    <a:pt x="3722685" y="1979616"/>
                  </a:lnTo>
                  <a:close/>
                  <a:moveTo>
                    <a:pt x="1652588" y="1793879"/>
                  </a:moveTo>
                  <a:lnTo>
                    <a:pt x="2624135" y="1793879"/>
                  </a:lnTo>
                  <a:lnTo>
                    <a:pt x="2624135" y="1903417"/>
                  </a:lnTo>
                  <a:lnTo>
                    <a:pt x="1652588" y="1903417"/>
                  </a:lnTo>
                  <a:lnTo>
                    <a:pt x="1652588" y="1793879"/>
                  </a:lnTo>
                  <a:close/>
                  <a:moveTo>
                    <a:pt x="3722685" y="1793878"/>
                  </a:moveTo>
                  <a:lnTo>
                    <a:pt x="4694235" y="1793878"/>
                  </a:lnTo>
                  <a:lnTo>
                    <a:pt x="4694235" y="1903416"/>
                  </a:lnTo>
                  <a:lnTo>
                    <a:pt x="3722685" y="1903416"/>
                  </a:lnTo>
                  <a:lnTo>
                    <a:pt x="3722685" y="1793878"/>
                  </a:lnTo>
                  <a:close/>
                  <a:moveTo>
                    <a:pt x="1652588" y="1609729"/>
                  </a:moveTo>
                  <a:lnTo>
                    <a:pt x="2624135" y="1609729"/>
                  </a:lnTo>
                  <a:lnTo>
                    <a:pt x="2624135" y="1719267"/>
                  </a:lnTo>
                  <a:lnTo>
                    <a:pt x="1652588" y="1719267"/>
                  </a:lnTo>
                  <a:lnTo>
                    <a:pt x="1652588" y="1609729"/>
                  </a:lnTo>
                  <a:close/>
                  <a:moveTo>
                    <a:pt x="811213" y="1609729"/>
                  </a:moveTo>
                  <a:lnTo>
                    <a:pt x="1474788" y="1609729"/>
                  </a:lnTo>
                  <a:lnTo>
                    <a:pt x="1474788" y="2273303"/>
                  </a:lnTo>
                  <a:lnTo>
                    <a:pt x="811213" y="2273303"/>
                  </a:lnTo>
                  <a:lnTo>
                    <a:pt x="811213" y="1609729"/>
                  </a:lnTo>
                  <a:close/>
                  <a:moveTo>
                    <a:pt x="3722685" y="1609728"/>
                  </a:moveTo>
                  <a:lnTo>
                    <a:pt x="4694235" y="1609728"/>
                  </a:lnTo>
                  <a:lnTo>
                    <a:pt x="4694235" y="1719266"/>
                  </a:lnTo>
                  <a:lnTo>
                    <a:pt x="3722685" y="1719266"/>
                  </a:lnTo>
                  <a:lnTo>
                    <a:pt x="3722685" y="1609728"/>
                  </a:lnTo>
                  <a:close/>
                  <a:moveTo>
                    <a:pt x="2881310" y="1609728"/>
                  </a:moveTo>
                  <a:lnTo>
                    <a:pt x="3544885" y="1609728"/>
                  </a:lnTo>
                  <a:lnTo>
                    <a:pt x="3544885" y="2273303"/>
                  </a:lnTo>
                  <a:lnTo>
                    <a:pt x="2881310" y="2273303"/>
                  </a:lnTo>
                  <a:lnTo>
                    <a:pt x="2881310" y="1609728"/>
                  </a:lnTo>
                  <a:close/>
                  <a:moveTo>
                    <a:pt x="550863" y="830266"/>
                  </a:moveTo>
                  <a:lnTo>
                    <a:pt x="550863" y="6173788"/>
                  </a:lnTo>
                  <a:lnTo>
                    <a:pt x="3970893" y="6173788"/>
                  </a:lnTo>
                  <a:lnTo>
                    <a:pt x="3972506" y="6175293"/>
                  </a:lnTo>
                  <a:lnTo>
                    <a:pt x="3973909" y="6173788"/>
                  </a:lnTo>
                  <a:lnTo>
                    <a:pt x="3981237" y="6173788"/>
                  </a:lnTo>
                  <a:lnTo>
                    <a:pt x="3981447" y="6173561"/>
                  </a:lnTo>
                  <a:lnTo>
                    <a:pt x="3981447" y="6165704"/>
                  </a:lnTo>
                  <a:lnTo>
                    <a:pt x="4728059" y="5365062"/>
                  </a:lnTo>
                  <a:lnTo>
                    <a:pt x="4609280" y="5493722"/>
                  </a:lnTo>
                  <a:lnTo>
                    <a:pt x="4732169" y="5360654"/>
                  </a:lnTo>
                  <a:lnTo>
                    <a:pt x="4954584" y="5122143"/>
                  </a:lnTo>
                  <a:lnTo>
                    <a:pt x="4953428" y="5121066"/>
                  </a:lnTo>
                  <a:lnTo>
                    <a:pt x="4954585" y="5119813"/>
                  </a:lnTo>
                  <a:lnTo>
                    <a:pt x="4954585" y="5119688"/>
                  </a:lnTo>
                  <a:lnTo>
                    <a:pt x="4954585" y="830266"/>
                  </a:lnTo>
                  <a:lnTo>
                    <a:pt x="3916359" y="830266"/>
                  </a:lnTo>
                  <a:lnTo>
                    <a:pt x="3916359" y="990601"/>
                  </a:lnTo>
                  <a:lnTo>
                    <a:pt x="1639884" y="990601"/>
                  </a:lnTo>
                  <a:lnTo>
                    <a:pt x="1639884" y="830266"/>
                  </a:lnTo>
                  <a:lnTo>
                    <a:pt x="550863" y="830266"/>
                  </a:lnTo>
                  <a:close/>
                  <a:moveTo>
                    <a:pt x="3581397" y="465138"/>
                  </a:moveTo>
                  <a:lnTo>
                    <a:pt x="3575396" y="465456"/>
                  </a:lnTo>
                  <a:lnTo>
                    <a:pt x="3569396" y="465775"/>
                  </a:lnTo>
                  <a:lnTo>
                    <a:pt x="3563079" y="466730"/>
                  </a:lnTo>
                  <a:lnTo>
                    <a:pt x="3557395" y="467685"/>
                  </a:lnTo>
                  <a:lnTo>
                    <a:pt x="3551394" y="468958"/>
                  </a:lnTo>
                  <a:lnTo>
                    <a:pt x="3546025" y="470550"/>
                  </a:lnTo>
                  <a:lnTo>
                    <a:pt x="3540656" y="472460"/>
                  </a:lnTo>
                  <a:lnTo>
                    <a:pt x="3534972" y="474688"/>
                  </a:lnTo>
                  <a:lnTo>
                    <a:pt x="3529919" y="477235"/>
                  </a:lnTo>
                  <a:lnTo>
                    <a:pt x="3524550" y="479782"/>
                  </a:lnTo>
                  <a:lnTo>
                    <a:pt x="3519813" y="482329"/>
                  </a:lnTo>
                  <a:lnTo>
                    <a:pt x="3514760" y="485831"/>
                  </a:lnTo>
                  <a:lnTo>
                    <a:pt x="3510338" y="489014"/>
                  </a:lnTo>
                  <a:lnTo>
                    <a:pt x="3505917" y="492516"/>
                  </a:lnTo>
                  <a:lnTo>
                    <a:pt x="3501495" y="496654"/>
                  </a:lnTo>
                  <a:lnTo>
                    <a:pt x="3497390" y="500474"/>
                  </a:lnTo>
                  <a:lnTo>
                    <a:pt x="3493284" y="504294"/>
                  </a:lnTo>
                  <a:lnTo>
                    <a:pt x="3489494" y="509070"/>
                  </a:lnTo>
                  <a:lnTo>
                    <a:pt x="3486020" y="513526"/>
                  </a:lnTo>
                  <a:lnTo>
                    <a:pt x="3482862" y="517983"/>
                  </a:lnTo>
                  <a:lnTo>
                    <a:pt x="3479388" y="523077"/>
                  </a:lnTo>
                  <a:lnTo>
                    <a:pt x="3476862" y="527852"/>
                  </a:lnTo>
                  <a:lnTo>
                    <a:pt x="3474335" y="533264"/>
                  </a:lnTo>
                  <a:lnTo>
                    <a:pt x="3471809" y="538357"/>
                  </a:lnTo>
                  <a:lnTo>
                    <a:pt x="3469598" y="544087"/>
                  </a:lnTo>
                  <a:lnTo>
                    <a:pt x="3467703" y="549499"/>
                  </a:lnTo>
                  <a:lnTo>
                    <a:pt x="3466124" y="555229"/>
                  </a:lnTo>
                  <a:lnTo>
                    <a:pt x="3464861" y="560960"/>
                  </a:lnTo>
                  <a:lnTo>
                    <a:pt x="3463913" y="567008"/>
                  </a:lnTo>
                  <a:lnTo>
                    <a:pt x="3462966" y="572738"/>
                  </a:lnTo>
                  <a:lnTo>
                    <a:pt x="3462650" y="579105"/>
                  </a:lnTo>
                  <a:lnTo>
                    <a:pt x="3462334" y="585154"/>
                  </a:lnTo>
                  <a:lnTo>
                    <a:pt x="3462650" y="591521"/>
                  </a:lnTo>
                  <a:lnTo>
                    <a:pt x="3462966" y="597251"/>
                  </a:lnTo>
                  <a:lnTo>
                    <a:pt x="3463913" y="603618"/>
                  </a:lnTo>
                  <a:lnTo>
                    <a:pt x="3464861" y="609348"/>
                  </a:lnTo>
                  <a:lnTo>
                    <a:pt x="3466124" y="615397"/>
                  </a:lnTo>
                  <a:lnTo>
                    <a:pt x="3467703" y="620808"/>
                  </a:lnTo>
                  <a:lnTo>
                    <a:pt x="3469598" y="626539"/>
                  </a:lnTo>
                  <a:lnTo>
                    <a:pt x="3471809" y="631950"/>
                  </a:lnTo>
                  <a:lnTo>
                    <a:pt x="3474335" y="637362"/>
                  </a:lnTo>
                  <a:lnTo>
                    <a:pt x="3476862" y="642456"/>
                  </a:lnTo>
                  <a:lnTo>
                    <a:pt x="3479388" y="647231"/>
                  </a:lnTo>
                  <a:lnTo>
                    <a:pt x="3482862" y="652324"/>
                  </a:lnTo>
                  <a:lnTo>
                    <a:pt x="3486020" y="656781"/>
                  </a:lnTo>
                  <a:lnTo>
                    <a:pt x="3489494" y="661556"/>
                  </a:lnTo>
                  <a:lnTo>
                    <a:pt x="3493284" y="665695"/>
                  </a:lnTo>
                  <a:lnTo>
                    <a:pt x="3497390" y="669833"/>
                  </a:lnTo>
                  <a:lnTo>
                    <a:pt x="3501495" y="673972"/>
                  </a:lnTo>
                  <a:lnTo>
                    <a:pt x="3505917" y="677792"/>
                  </a:lnTo>
                  <a:lnTo>
                    <a:pt x="3510338" y="681294"/>
                  </a:lnTo>
                  <a:lnTo>
                    <a:pt x="3514760" y="684795"/>
                  </a:lnTo>
                  <a:lnTo>
                    <a:pt x="3519813" y="687661"/>
                  </a:lnTo>
                  <a:lnTo>
                    <a:pt x="3524550" y="690526"/>
                  </a:lnTo>
                  <a:lnTo>
                    <a:pt x="3529919" y="693072"/>
                  </a:lnTo>
                  <a:lnTo>
                    <a:pt x="3534972" y="695938"/>
                  </a:lnTo>
                  <a:lnTo>
                    <a:pt x="3540656" y="697848"/>
                  </a:lnTo>
                  <a:lnTo>
                    <a:pt x="3546025" y="699758"/>
                  </a:lnTo>
                  <a:lnTo>
                    <a:pt x="3551394" y="701349"/>
                  </a:lnTo>
                  <a:lnTo>
                    <a:pt x="3557395" y="702623"/>
                  </a:lnTo>
                  <a:lnTo>
                    <a:pt x="3563079" y="703578"/>
                  </a:lnTo>
                  <a:lnTo>
                    <a:pt x="3569396" y="704533"/>
                  </a:lnTo>
                  <a:lnTo>
                    <a:pt x="3575396" y="704851"/>
                  </a:lnTo>
                  <a:lnTo>
                    <a:pt x="3581397" y="704851"/>
                  </a:lnTo>
                  <a:lnTo>
                    <a:pt x="3587713" y="704851"/>
                  </a:lnTo>
                  <a:lnTo>
                    <a:pt x="3593713" y="704533"/>
                  </a:lnTo>
                  <a:lnTo>
                    <a:pt x="3599714" y="703578"/>
                  </a:lnTo>
                  <a:lnTo>
                    <a:pt x="3605399" y="702623"/>
                  </a:lnTo>
                  <a:lnTo>
                    <a:pt x="3611399" y="701349"/>
                  </a:lnTo>
                  <a:lnTo>
                    <a:pt x="3616768" y="699758"/>
                  </a:lnTo>
                  <a:lnTo>
                    <a:pt x="3622453" y="697848"/>
                  </a:lnTo>
                  <a:lnTo>
                    <a:pt x="3627822" y="695938"/>
                  </a:lnTo>
                  <a:lnTo>
                    <a:pt x="3632875" y="693072"/>
                  </a:lnTo>
                  <a:lnTo>
                    <a:pt x="3638243" y="690526"/>
                  </a:lnTo>
                  <a:lnTo>
                    <a:pt x="3642981" y="687661"/>
                  </a:lnTo>
                  <a:lnTo>
                    <a:pt x="3648034" y="684795"/>
                  </a:lnTo>
                  <a:lnTo>
                    <a:pt x="3652455" y="681294"/>
                  </a:lnTo>
                  <a:lnTo>
                    <a:pt x="3657192" y="677792"/>
                  </a:lnTo>
                  <a:lnTo>
                    <a:pt x="3661614" y="673972"/>
                  </a:lnTo>
                  <a:lnTo>
                    <a:pt x="3665404" y="669833"/>
                  </a:lnTo>
                  <a:lnTo>
                    <a:pt x="3669509" y="665695"/>
                  </a:lnTo>
                  <a:lnTo>
                    <a:pt x="3673299" y="661556"/>
                  </a:lnTo>
                  <a:lnTo>
                    <a:pt x="3676773" y="656781"/>
                  </a:lnTo>
                  <a:lnTo>
                    <a:pt x="3680247" y="652324"/>
                  </a:lnTo>
                  <a:lnTo>
                    <a:pt x="3683405" y="647231"/>
                  </a:lnTo>
                  <a:lnTo>
                    <a:pt x="3685932" y="642456"/>
                  </a:lnTo>
                  <a:lnTo>
                    <a:pt x="3688458" y="637362"/>
                  </a:lnTo>
                  <a:lnTo>
                    <a:pt x="3691300" y="631950"/>
                  </a:lnTo>
                  <a:lnTo>
                    <a:pt x="3693195" y="626539"/>
                  </a:lnTo>
                  <a:lnTo>
                    <a:pt x="3695090" y="620808"/>
                  </a:lnTo>
                  <a:lnTo>
                    <a:pt x="3696669" y="615397"/>
                  </a:lnTo>
                  <a:lnTo>
                    <a:pt x="3697933" y="609348"/>
                  </a:lnTo>
                  <a:lnTo>
                    <a:pt x="3698880" y="603618"/>
                  </a:lnTo>
                  <a:lnTo>
                    <a:pt x="3699828" y="597251"/>
                  </a:lnTo>
                  <a:lnTo>
                    <a:pt x="3700143" y="591521"/>
                  </a:lnTo>
                  <a:lnTo>
                    <a:pt x="3700459" y="585154"/>
                  </a:lnTo>
                  <a:lnTo>
                    <a:pt x="3700143" y="579105"/>
                  </a:lnTo>
                  <a:lnTo>
                    <a:pt x="3699828" y="572738"/>
                  </a:lnTo>
                  <a:lnTo>
                    <a:pt x="3698880" y="567008"/>
                  </a:lnTo>
                  <a:lnTo>
                    <a:pt x="3697933" y="560960"/>
                  </a:lnTo>
                  <a:lnTo>
                    <a:pt x="3696669" y="555229"/>
                  </a:lnTo>
                  <a:lnTo>
                    <a:pt x="3695090" y="549499"/>
                  </a:lnTo>
                  <a:lnTo>
                    <a:pt x="3693195" y="544087"/>
                  </a:lnTo>
                  <a:lnTo>
                    <a:pt x="3691300" y="538357"/>
                  </a:lnTo>
                  <a:lnTo>
                    <a:pt x="3688458" y="533264"/>
                  </a:lnTo>
                  <a:lnTo>
                    <a:pt x="3685932" y="527852"/>
                  </a:lnTo>
                  <a:lnTo>
                    <a:pt x="3683405" y="523077"/>
                  </a:lnTo>
                  <a:lnTo>
                    <a:pt x="3680247" y="517983"/>
                  </a:lnTo>
                  <a:lnTo>
                    <a:pt x="3676773" y="513526"/>
                  </a:lnTo>
                  <a:lnTo>
                    <a:pt x="3673299" y="509070"/>
                  </a:lnTo>
                  <a:lnTo>
                    <a:pt x="3669509" y="504294"/>
                  </a:lnTo>
                  <a:lnTo>
                    <a:pt x="3665404" y="500474"/>
                  </a:lnTo>
                  <a:lnTo>
                    <a:pt x="3661614" y="496654"/>
                  </a:lnTo>
                  <a:lnTo>
                    <a:pt x="3657192" y="492516"/>
                  </a:lnTo>
                  <a:lnTo>
                    <a:pt x="3652455" y="489014"/>
                  </a:lnTo>
                  <a:lnTo>
                    <a:pt x="3648034" y="485831"/>
                  </a:lnTo>
                  <a:lnTo>
                    <a:pt x="3642981" y="482329"/>
                  </a:lnTo>
                  <a:lnTo>
                    <a:pt x="3638243" y="479782"/>
                  </a:lnTo>
                  <a:lnTo>
                    <a:pt x="3632875" y="477235"/>
                  </a:lnTo>
                  <a:lnTo>
                    <a:pt x="3627822" y="474688"/>
                  </a:lnTo>
                  <a:lnTo>
                    <a:pt x="3622453" y="472460"/>
                  </a:lnTo>
                  <a:lnTo>
                    <a:pt x="3616768" y="470550"/>
                  </a:lnTo>
                  <a:lnTo>
                    <a:pt x="3611399" y="468958"/>
                  </a:lnTo>
                  <a:lnTo>
                    <a:pt x="3605399" y="467685"/>
                  </a:lnTo>
                  <a:lnTo>
                    <a:pt x="3599714" y="466730"/>
                  </a:lnTo>
                  <a:lnTo>
                    <a:pt x="3593713" y="465775"/>
                  </a:lnTo>
                  <a:lnTo>
                    <a:pt x="3587713" y="465456"/>
                  </a:lnTo>
                  <a:lnTo>
                    <a:pt x="3581397" y="465138"/>
                  </a:lnTo>
                  <a:close/>
                  <a:moveTo>
                    <a:pt x="1975323" y="465138"/>
                  </a:moveTo>
                  <a:lnTo>
                    <a:pt x="1969282" y="465457"/>
                  </a:lnTo>
                  <a:lnTo>
                    <a:pt x="1963242" y="465775"/>
                  </a:lnTo>
                  <a:lnTo>
                    <a:pt x="1957201" y="466730"/>
                  </a:lnTo>
                  <a:lnTo>
                    <a:pt x="1951161" y="467685"/>
                  </a:lnTo>
                  <a:lnTo>
                    <a:pt x="1945756" y="468958"/>
                  </a:lnTo>
                  <a:lnTo>
                    <a:pt x="1939716" y="470550"/>
                  </a:lnTo>
                  <a:lnTo>
                    <a:pt x="1934311" y="472460"/>
                  </a:lnTo>
                  <a:lnTo>
                    <a:pt x="1928588" y="474689"/>
                  </a:lnTo>
                  <a:lnTo>
                    <a:pt x="1923502" y="477235"/>
                  </a:lnTo>
                  <a:lnTo>
                    <a:pt x="1918415" y="479782"/>
                  </a:lnTo>
                  <a:lnTo>
                    <a:pt x="1913328" y="482329"/>
                  </a:lnTo>
                  <a:lnTo>
                    <a:pt x="1908559" y="485831"/>
                  </a:lnTo>
                  <a:lnTo>
                    <a:pt x="1903790" y="489014"/>
                  </a:lnTo>
                  <a:lnTo>
                    <a:pt x="1899340" y="492516"/>
                  </a:lnTo>
                  <a:lnTo>
                    <a:pt x="1895206" y="496654"/>
                  </a:lnTo>
                  <a:lnTo>
                    <a:pt x="1890756" y="500474"/>
                  </a:lnTo>
                  <a:lnTo>
                    <a:pt x="1886941" y="504294"/>
                  </a:lnTo>
                  <a:lnTo>
                    <a:pt x="1882808" y="509070"/>
                  </a:lnTo>
                  <a:lnTo>
                    <a:pt x="1879310" y="513527"/>
                  </a:lnTo>
                  <a:lnTo>
                    <a:pt x="1876131" y="517983"/>
                  </a:lnTo>
                  <a:lnTo>
                    <a:pt x="1873270" y="523077"/>
                  </a:lnTo>
                  <a:lnTo>
                    <a:pt x="1870091" y="527852"/>
                  </a:lnTo>
                  <a:lnTo>
                    <a:pt x="1867547" y="533264"/>
                  </a:lnTo>
                  <a:lnTo>
                    <a:pt x="1865004" y="538357"/>
                  </a:lnTo>
                  <a:lnTo>
                    <a:pt x="1863097" y="544088"/>
                  </a:lnTo>
                  <a:lnTo>
                    <a:pt x="1861189" y="549499"/>
                  </a:lnTo>
                  <a:lnTo>
                    <a:pt x="1859281" y="555230"/>
                  </a:lnTo>
                  <a:lnTo>
                    <a:pt x="1858010" y="560960"/>
                  </a:lnTo>
                  <a:lnTo>
                    <a:pt x="1857056" y="567008"/>
                  </a:lnTo>
                  <a:lnTo>
                    <a:pt x="1856102" y="572739"/>
                  </a:lnTo>
                  <a:lnTo>
                    <a:pt x="1855784" y="579105"/>
                  </a:lnTo>
                  <a:lnTo>
                    <a:pt x="1855784" y="585154"/>
                  </a:lnTo>
                  <a:lnTo>
                    <a:pt x="1855784" y="591521"/>
                  </a:lnTo>
                  <a:lnTo>
                    <a:pt x="1856102" y="597251"/>
                  </a:lnTo>
                  <a:lnTo>
                    <a:pt x="1857056" y="603618"/>
                  </a:lnTo>
                  <a:lnTo>
                    <a:pt x="1858010" y="609348"/>
                  </a:lnTo>
                  <a:lnTo>
                    <a:pt x="1859281" y="615397"/>
                  </a:lnTo>
                  <a:lnTo>
                    <a:pt x="1861189" y="620808"/>
                  </a:lnTo>
                  <a:lnTo>
                    <a:pt x="1863097" y="626539"/>
                  </a:lnTo>
                  <a:lnTo>
                    <a:pt x="1865004" y="631951"/>
                  </a:lnTo>
                  <a:lnTo>
                    <a:pt x="1867547" y="637362"/>
                  </a:lnTo>
                  <a:lnTo>
                    <a:pt x="1870091" y="642456"/>
                  </a:lnTo>
                  <a:lnTo>
                    <a:pt x="1873270" y="647231"/>
                  </a:lnTo>
                  <a:lnTo>
                    <a:pt x="1876131" y="652324"/>
                  </a:lnTo>
                  <a:lnTo>
                    <a:pt x="1879310" y="656781"/>
                  </a:lnTo>
                  <a:lnTo>
                    <a:pt x="1882808" y="661556"/>
                  </a:lnTo>
                  <a:lnTo>
                    <a:pt x="1886941" y="665695"/>
                  </a:lnTo>
                  <a:lnTo>
                    <a:pt x="1890756" y="669833"/>
                  </a:lnTo>
                  <a:lnTo>
                    <a:pt x="1895206" y="673972"/>
                  </a:lnTo>
                  <a:lnTo>
                    <a:pt x="1899340" y="677792"/>
                  </a:lnTo>
                  <a:lnTo>
                    <a:pt x="1903790" y="681294"/>
                  </a:lnTo>
                  <a:lnTo>
                    <a:pt x="1908559" y="684796"/>
                  </a:lnTo>
                  <a:lnTo>
                    <a:pt x="1913328" y="687661"/>
                  </a:lnTo>
                  <a:lnTo>
                    <a:pt x="1918415" y="690526"/>
                  </a:lnTo>
                  <a:lnTo>
                    <a:pt x="1923502" y="693073"/>
                  </a:lnTo>
                  <a:lnTo>
                    <a:pt x="1928588" y="695938"/>
                  </a:lnTo>
                  <a:lnTo>
                    <a:pt x="1934311" y="697848"/>
                  </a:lnTo>
                  <a:lnTo>
                    <a:pt x="1939716" y="699758"/>
                  </a:lnTo>
                  <a:lnTo>
                    <a:pt x="1945756" y="701349"/>
                  </a:lnTo>
                  <a:lnTo>
                    <a:pt x="1951161" y="702623"/>
                  </a:lnTo>
                  <a:lnTo>
                    <a:pt x="1957201" y="703578"/>
                  </a:lnTo>
                  <a:lnTo>
                    <a:pt x="1963242" y="704533"/>
                  </a:lnTo>
                  <a:lnTo>
                    <a:pt x="1969282" y="704851"/>
                  </a:lnTo>
                  <a:lnTo>
                    <a:pt x="1975323" y="704851"/>
                  </a:lnTo>
                  <a:lnTo>
                    <a:pt x="1981681" y="704851"/>
                  </a:lnTo>
                  <a:lnTo>
                    <a:pt x="1987722" y="704533"/>
                  </a:lnTo>
                  <a:lnTo>
                    <a:pt x="1993762" y="703578"/>
                  </a:lnTo>
                  <a:lnTo>
                    <a:pt x="1999485" y="702623"/>
                  </a:lnTo>
                  <a:lnTo>
                    <a:pt x="2005525" y="701349"/>
                  </a:lnTo>
                  <a:lnTo>
                    <a:pt x="2010930" y="699758"/>
                  </a:lnTo>
                  <a:lnTo>
                    <a:pt x="2016653" y="697848"/>
                  </a:lnTo>
                  <a:lnTo>
                    <a:pt x="2022057" y="695938"/>
                  </a:lnTo>
                  <a:lnTo>
                    <a:pt x="2027462" y="693073"/>
                  </a:lnTo>
                  <a:lnTo>
                    <a:pt x="2032549" y="690526"/>
                  </a:lnTo>
                  <a:lnTo>
                    <a:pt x="2037635" y="687661"/>
                  </a:lnTo>
                  <a:lnTo>
                    <a:pt x="2042404" y="684796"/>
                  </a:lnTo>
                  <a:lnTo>
                    <a:pt x="2047491" y="681294"/>
                  </a:lnTo>
                  <a:lnTo>
                    <a:pt x="2051624" y="677792"/>
                  </a:lnTo>
                  <a:lnTo>
                    <a:pt x="2056075" y="673972"/>
                  </a:lnTo>
                  <a:lnTo>
                    <a:pt x="2060208" y="669833"/>
                  </a:lnTo>
                  <a:lnTo>
                    <a:pt x="2064341" y="665695"/>
                  </a:lnTo>
                  <a:lnTo>
                    <a:pt x="2067838" y="661556"/>
                  </a:lnTo>
                  <a:lnTo>
                    <a:pt x="2071653" y="656781"/>
                  </a:lnTo>
                  <a:lnTo>
                    <a:pt x="2074832" y="652324"/>
                  </a:lnTo>
                  <a:lnTo>
                    <a:pt x="2078012" y="647231"/>
                  </a:lnTo>
                  <a:lnTo>
                    <a:pt x="2080873" y="642456"/>
                  </a:lnTo>
                  <a:lnTo>
                    <a:pt x="2083734" y="637362"/>
                  </a:lnTo>
                  <a:lnTo>
                    <a:pt x="2085960" y="631951"/>
                  </a:lnTo>
                  <a:lnTo>
                    <a:pt x="2088185" y="626539"/>
                  </a:lnTo>
                  <a:lnTo>
                    <a:pt x="2089775" y="620808"/>
                  </a:lnTo>
                  <a:lnTo>
                    <a:pt x="2091364" y="615397"/>
                  </a:lnTo>
                  <a:lnTo>
                    <a:pt x="2092636" y="609348"/>
                  </a:lnTo>
                  <a:lnTo>
                    <a:pt x="2094225" y="603618"/>
                  </a:lnTo>
                  <a:lnTo>
                    <a:pt x="2094861" y="597251"/>
                  </a:lnTo>
                  <a:lnTo>
                    <a:pt x="2095179" y="591521"/>
                  </a:lnTo>
                  <a:lnTo>
                    <a:pt x="2095497" y="585154"/>
                  </a:lnTo>
                  <a:lnTo>
                    <a:pt x="2095179" y="579105"/>
                  </a:lnTo>
                  <a:lnTo>
                    <a:pt x="2094861" y="572739"/>
                  </a:lnTo>
                  <a:lnTo>
                    <a:pt x="2094225" y="567008"/>
                  </a:lnTo>
                  <a:lnTo>
                    <a:pt x="2092636" y="560960"/>
                  </a:lnTo>
                  <a:lnTo>
                    <a:pt x="2091364" y="555230"/>
                  </a:lnTo>
                  <a:lnTo>
                    <a:pt x="2089775" y="549499"/>
                  </a:lnTo>
                  <a:lnTo>
                    <a:pt x="2088185" y="544088"/>
                  </a:lnTo>
                  <a:lnTo>
                    <a:pt x="2085960" y="538357"/>
                  </a:lnTo>
                  <a:lnTo>
                    <a:pt x="2083734" y="533264"/>
                  </a:lnTo>
                  <a:lnTo>
                    <a:pt x="2080873" y="527852"/>
                  </a:lnTo>
                  <a:lnTo>
                    <a:pt x="2078012" y="523077"/>
                  </a:lnTo>
                  <a:lnTo>
                    <a:pt x="2074832" y="517983"/>
                  </a:lnTo>
                  <a:lnTo>
                    <a:pt x="2071653" y="513527"/>
                  </a:lnTo>
                  <a:lnTo>
                    <a:pt x="2067838" y="509070"/>
                  </a:lnTo>
                  <a:lnTo>
                    <a:pt x="2064341" y="504294"/>
                  </a:lnTo>
                  <a:lnTo>
                    <a:pt x="2060208" y="500474"/>
                  </a:lnTo>
                  <a:lnTo>
                    <a:pt x="2056075" y="496654"/>
                  </a:lnTo>
                  <a:lnTo>
                    <a:pt x="2051624" y="492516"/>
                  </a:lnTo>
                  <a:lnTo>
                    <a:pt x="2047491" y="489014"/>
                  </a:lnTo>
                  <a:lnTo>
                    <a:pt x="2042404" y="485831"/>
                  </a:lnTo>
                  <a:lnTo>
                    <a:pt x="2037635" y="482329"/>
                  </a:lnTo>
                  <a:lnTo>
                    <a:pt x="2032549" y="479782"/>
                  </a:lnTo>
                  <a:lnTo>
                    <a:pt x="2027462" y="477235"/>
                  </a:lnTo>
                  <a:lnTo>
                    <a:pt x="2022057" y="474689"/>
                  </a:lnTo>
                  <a:lnTo>
                    <a:pt x="2016653" y="472460"/>
                  </a:lnTo>
                  <a:lnTo>
                    <a:pt x="2010930" y="470550"/>
                  </a:lnTo>
                  <a:lnTo>
                    <a:pt x="2005525" y="468958"/>
                  </a:lnTo>
                  <a:lnTo>
                    <a:pt x="1999485" y="467685"/>
                  </a:lnTo>
                  <a:lnTo>
                    <a:pt x="1993762" y="466730"/>
                  </a:lnTo>
                  <a:lnTo>
                    <a:pt x="1987722" y="465775"/>
                  </a:lnTo>
                  <a:lnTo>
                    <a:pt x="1981681" y="465457"/>
                  </a:lnTo>
                  <a:lnTo>
                    <a:pt x="1975323" y="465138"/>
                  </a:lnTo>
                  <a:close/>
                  <a:moveTo>
                    <a:pt x="2038346" y="0"/>
                  </a:moveTo>
                  <a:lnTo>
                    <a:pt x="3519484" y="0"/>
                  </a:lnTo>
                  <a:lnTo>
                    <a:pt x="3431641" y="179388"/>
                  </a:lnTo>
                  <a:lnTo>
                    <a:pt x="3916359" y="179388"/>
                  </a:lnTo>
                  <a:lnTo>
                    <a:pt x="3916359" y="295278"/>
                  </a:lnTo>
                  <a:lnTo>
                    <a:pt x="4885370" y="295278"/>
                  </a:lnTo>
                  <a:lnTo>
                    <a:pt x="4901245" y="295596"/>
                  </a:lnTo>
                  <a:lnTo>
                    <a:pt x="4917437" y="296231"/>
                  </a:lnTo>
                  <a:lnTo>
                    <a:pt x="4932995" y="297183"/>
                  </a:lnTo>
                  <a:lnTo>
                    <a:pt x="4948552" y="298771"/>
                  </a:lnTo>
                  <a:lnTo>
                    <a:pt x="4964427" y="300676"/>
                  </a:lnTo>
                  <a:lnTo>
                    <a:pt x="4979667" y="302581"/>
                  </a:lnTo>
                  <a:lnTo>
                    <a:pt x="4994907" y="305120"/>
                  </a:lnTo>
                  <a:lnTo>
                    <a:pt x="5010465" y="307977"/>
                  </a:lnTo>
                  <a:lnTo>
                    <a:pt x="5025387" y="311471"/>
                  </a:lnTo>
                  <a:lnTo>
                    <a:pt x="5040310" y="314962"/>
                  </a:lnTo>
                  <a:lnTo>
                    <a:pt x="5054915" y="318772"/>
                  </a:lnTo>
                  <a:lnTo>
                    <a:pt x="5069837" y="323534"/>
                  </a:lnTo>
                  <a:lnTo>
                    <a:pt x="5084125" y="327979"/>
                  </a:lnTo>
                  <a:lnTo>
                    <a:pt x="5098412" y="333059"/>
                  </a:lnTo>
                  <a:lnTo>
                    <a:pt x="5112700" y="338456"/>
                  </a:lnTo>
                  <a:lnTo>
                    <a:pt x="5126987" y="344171"/>
                  </a:lnTo>
                  <a:lnTo>
                    <a:pt x="5140640" y="350203"/>
                  </a:lnTo>
                  <a:lnTo>
                    <a:pt x="5154292" y="356870"/>
                  </a:lnTo>
                  <a:lnTo>
                    <a:pt x="5167627" y="363220"/>
                  </a:lnTo>
                  <a:lnTo>
                    <a:pt x="5180962" y="370522"/>
                  </a:lnTo>
                  <a:lnTo>
                    <a:pt x="5193980" y="377507"/>
                  </a:lnTo>
                  <a:lnTo>
                    <a:pt x="5206680" y="385126"/>
                  </a:lnTo>
                  <a:lnTo>
                    <a:pt x="5219380" y="393381"/>
                  </a:lnTo>
                  <a:lnTo>
                    <a:pt x="5232080" y="401318"/>
                  </a:lnTo>
                  <a:lnTo>
                    <a:pt x="5244462" y="409890"/>
                  </a:lnTo>
                  <a:lnTo>
                    <a:pt x="5256527" y="418780"/>
                  </a:lnTo>
                  <a:lnTo>
                    <a:pt x="5268275" y="427669"/>
                  </a:lnTo>
                  <a:lnTo>
                    <a:pt x="5279705" y="436876"/>
                  </a:lnTo>
                  <a:lnTo>
                    <a:pt x="5291135" y="446718"/>
                  </a:lnTo>
                  <a:lnTo>
                    <a:pt x="5302247" y="456560"/>
                  </a:lnTo>
                  <a:lnTo>
                    <a:pt x="5313360" y="466720"/>
                  </a:lnTo>
                  <a:lnTo>
                    <a:pt x="5323520" y="477197"/>
                  </a:lnTo>
                  <a:lnTo>
                    <a:pt x="5333997" y="487674"/>
                  </a:lnTo>
                  <a:lnTo>
                    <a:pt x="5344157" y="498786"/>
                  </a:lnTo>
                  <a:lnTo>
                    <a:pt x="5354000" y="509898"/>
                  </a:lnTo>
                  <a:lnTo>
                    <a:pt x="5363842" y="521327"/>
                  </a:lnTo>
                  <a:lnTo>
                    <a:pt x="5373367" y="532757"/>
                  </a:lnTo>
                  <a:lnTo>
                    <a:pt x="5381940" y="544504"/>
                  </a:lnTo>
                  <a:lnTo>
                    <a:pt x="5390830" y="556568"/>
                  </a:lnTo>
                  <a:lnTo>
                    <a:pt x="5399402" y="568950"/>
                  </a:lnTo>
                  <a:lnTo>
                    <a:pt x="5407657" y="581332"/>
                  </a:lnTo>
                  <a:lnTo>
                    <a:pt x="5415595" y="594031"/>
                  </a:lnTo>
                  <a:lnTo>
                    <a:pt x="5423215" y="606731"/>
                  </a:lnTo>
                  <a:lnTo>
                    <a:pt x="5430517" y="619747"/>
                  </a:lnTo>
                  <a:lnTo>
                    <a:pt x="5437502" y="633082"/>
                  </a:lnTo>
                  <a:lnTo>
                    <a:pt x="5444170" y="646416"/>
                  </a:lnTo>
                  <a:lnTo>
                    <a:pt x="5450520" y="660068"/>
                  </a:lnTo>
                  <a:lnTo>
                    <a:pt x="5456552" y="674037"/>
                  </a:lnTo>
                  <a:lnTo>
                    <a:pt x="5462267" y="688007"/>
                  </a:lnTo>
                  <a:lnTo>
                    <a:pt x="5467665" y="702293"/>
                  </a:lnTo>
                  <a:lnTo>
                    <a:pt x="5472745" y="716580"/>
                  </a:lnTo>
                  <a:lnTo>
                    <a:pt x="5477507" y="731184"/>
                  </a:lnTo>
                  <a:lnTo>
                    <a:pt x="5481952" y="745789"/>
                  </a:lnTo>
                  <a:lnTo>
                    <a:pt x="5485762" y="760393"/>
                  </a:lnTo>
                  <a:lnTo>
                    <a:pt x="5489572" y="775315"/>
                  </a:lnTo>
                  <a:lnTo>
                    <a:pt x="5492747" y="790554"/>
                  </a:lnTo>
                  <a:lnTo>
                    <a:pt x="5495605" y="805793"/>
                  </a:lnTo>
                  <a:lnTo>
                    <a:pt x="5498145" y="821033"/>
                  </a:lnTo>
                  <a:lnTo>
                    <a:pt x="5500367" y="836589"/>
                  </a:lnTo>
                  <a:lnTo>
                    <a:pt x="5502272" y="852146"/>
                  </a:lnTo>
                  <a:lnTo>
                    <a:pt x="5503542" y="867703"/>
                  </a:lnTo>
                  <a:lnTo>
                    <a:pt x="5504495" y="883577"/>
                  </a:lnTo>
                  <a:lnTo>
                    <a:pt x="5505130" y="899451"/>
                  </a:lnTo>
                  <a:lnTo>
                    <a:pt x="5505447" y="915326"/>
                  </a:lnTo>
                  <a:lnTo>
                    <a:pt x="5505447" y="6237953"/>
                  </a:lnTo>
                  <a:lnTo>
                    <a:pt x="5505130" y="6253827"/>
                  </a:lnTo>
                  <a:lnTo>
                    <a:pt x="5504495" y="6270019"/>
                  </a:lnTo>
                  <a:lnTo>
                    <a:pt x="5503542" y="6285575"/>
                  </a:lnTo>
                  <a:lnTo>
                    <a:pt x="5502272" y="6301132"/>
                  </a:lnTo>
                  <a:lnTo>
                    <a:pt x="5500367" y="6317006"/>
                  </a:lnTo>
                  <a:lnTo>
                    <a:pt x="5498145" y="6332246"/>
                  </a:lnTo>
                  <a:lnTo>
                    <a:pt x="5495605" y="6347485"/>
                  </a:lnTo>
                  <a:lnTo>
                    <a:pt x="5492747" y="6363042"/>
                  </a:lnTo>
                  <a:lnTo>
                    <a:pt x="5489572" y="6377963"/>
                  </a:lnTo>
                  <a:lnTo>
                    <a:pt x="5485762" y="6392885"/>
                  </a:lnTo>
                  <a:lnTo>
                    <a:pt x="5481952" y="6407490"/>
                  </a:lnTo>
                  <a:lnTo>
                    <a:pt x="5477507" y="6422411"/>
                  </a:lnTo>
                  <a:lnTo>
                    <a:pt x="5472745" y="6436698"/>
                  </a:lnTo>
                  <a:lnTo>
                    <a:pt x="5467665" y="6450985"/>
                  </a:lnTo>
                  <a:lnTo>
                    <a:pt x="5462267" y="6465272"/>
                  </a:lnTo>
                  <a:lnTo>
                    <a:pt x="5456552" y="6479241"/>
                  </a:lnTo>
                  <a:lnTo>
                    <a:pt x="5450520" y="6493210"/>
                  </a:lnTo>
                  <a:lnTo>
                    <a:pt x="5444170" y="6506862"/>
                  </a:lnTo>
                  <a:lnTo>
                    <a:pt x="5437502" y="6520197"/>
                  </a:lnTo>
                  <a:lnTo>
                    <a:pt x="5430517" y="6533531"/>
                  </a:lnTo>
                  <a:lnTo>
                    <a:pt x="5423215" y="6546548"/>
                  </a:lnTo>
                  <a:lnTo>
                    <a:pt x="5415595" y="6559247"/>
                  </a:lnTo>
                  <a:lnTo>
                    <a:pt x="5407657" y="6572264"/>
                  </a:lnTo>
                  <a:lnTo>
                    <a:pt x="5399402" y="6584646"/>
                  </a:lnTo>
                  <a:lnTo>
                    <a:pt x="5390830" y="6597028"/>
                  </a:lnTo>
                  <a:lnTo>
                    <a:pt x="5381940" y="6609092"/>
                  </a:lnTo>
                  <a:lnTo>
                    <a:pt x="5373367" y="6620839"/>
                  </a:lnTo>
                  <a:lnTo>
                    <a:pt x="5363842" y="6632269"/>
                  </a:lnTo>
                  <a:lnTo>
                    <a:pt x="5354000" y="6643698"/>
                  </a:lnTo>
                  <a:lnTo>
                    <a:pt x="5344157" y="6654810"/>
                  </a:lnTo>
                  <a:lnTo>
                    <a:pt x="5333997" y="6665922"/>
                  </a:lnTo>
                  <a:lnTo>
                    <a:pt x="5323520" y="6676082"/>
                  </a:lnTo>
                  <a:lnTo>
                    <a:pt x="5313360" y="6686559"/>
                  </a:lnTo>
                  <a:lnTo>
                    <a:pt x="5302247" y="6696718"/>
                  </a:lnTo>
                  <a:lnTo>
                    <a:pt x="5291135" y="6706560"/>
                  </a:lnTo>
                  <a:lnTo>
                    <a:pt x="5279705" y="6716402"/>
                  </a:lnTo>
                  <a:lnTo>
                    <a:pt x="5268275" y="6725609"/>
                  </a:lnTo>
                  <a:lnTo>
                    <a:pt x="5256527" y="6734499"/>
                  </a:lnTo>
                  <a:lnTo>
                    <a:pt x="5244462" y="6743388"/>
                  </a:lnTo>
                  <a:lnTo>
                    <a:pt x="5232080" y="6751960"/>
                  </a:lnTo>
                  <a:lnTo>
                    <a:pt x="5219380" y="6760215"/>
                  </a:lnTo>
                  <a:lnTo>
                    <a:pt x="5206680" y="6768152"/>
                  </a:lnTo>
                  <a:lnTo>
                    <a:pt x="5193980" y="6775772"/>
                  </a:lnTo>
                  <a:lnTo>
                    <a:pt x="5180962" y="6783074"/>
                  </a:lnTo>
                  <a:lnTo>
                    <a:pt x="5167627" y="6790059"/>
                  </a:lnTo>
                  <a:lnTo>
                    <a:pt x="5154292" y="6796726"/>
                  </a:lnTo>
                  <a:lnTo>
                    <a:pt x="5140640" y="6803075"/>
                  </a:lnTo>
                  <a:lnTo>
                    <a:pt x="5126987" y="6809108"/>
                  </a:lnTo>
                  <a:lnTo>
                    <a:pt x="5112700" y="6814822"/>
                  </a:lnTo>
                  <a:lnTo>
                    <a:pt x="5098412" y="6820220"/>
                  </a:lnTo>
                  <a:lnTo>
                    <a:pt x="5084125" y="6825299"/>
                  </a:lnTo>
                  <a:lnTo>
                    <a:pt x="5069837" y="6830062"/>
                  </a:lnTo>
                  <a:lnTo>
                    <a:pt x="5054915" y="6834506"/>
                  </a:lnTo>
                  <a:lnTo>
                    <a:pt x="5040310" y="6838316"/>
                  </a:lnTo>
                  <a:lnTo>
                    <a:pt x="5025387" y="6842126"/>
                  </a:lnTo>
                  <a:lnTo>
                    <a:pt x="5010465" y="6845301"/>
                  </a:lnTo>
                  <a:lnTo>
                    <a:pt x="4994907" y="6848158"/>
                  </a:lnTo>
                  <a:lnTo>
                    <a:pt x="4979667" y="6850698"/>
                  </a:lnTo>
                  <a:lnTo>
                    <a:pt x="4964427" y="6852920"/>
                  </a:lnTo>
                  <a:lnTo>
                    <a:pt x="4948552" y="6854825"/>
                  </a:lnTo>
                  <a:lnTo>
                    <a:pt x="4932995" y="6856095"/>
                  </a:lnTo>
                  <a:lnTo>
                    <a:pt x="4917437" y="6857048"/>
                  </a:lnTo>
                  <a:lnTo>
                    <a:pt x="4901245" y="6857683"/>
                  </a:lnTo>
                  <a:lnTo>
                    <a:pt x="4885370" y="6858000"/>
                  </a:lnTo>
                  <a:lnTo>
                    <a:pt x="619760" y="6858000"/>
                  </a:lnTo>
                  <a:lnTo>
                    <a:pt x="603885" y="6857683"/>
                  </a:lnTo>
                  <a:lnTo>
                    <a:pt x="588010" y="6857048"/>
                  </a:lnTo>
                  <a:lnTo>
                    <a:pt x="572135" y="6856095"/>
                  </a:lnTo>
                  <a:lnTo>
                    <a:pt x="556578" y="6854825"/>
                  </a:lnTo>
                  <a:lnTo>
                    <a:pt x="541020" y="6852920"/>
                  </a:lnTo>
                  <a:lnTo>
                    <a:pt x="525463" y="6850698"/>
                  </a:lnTo>
                  <a:lnTo>
                    <a:pt x="510223" y="6848158"/>
                  </a:lnTo>
                  <a:lnTo>
                    <a:pt x="494983" y="6845301"/>
                  </a:lnTo>
                  <a:lnTo>
                    <a:pt x="479743" y="6842126"/>
                  </a:lnTo>
                  <a:lnTo>
                    <a:pt x="465138" y="6838316"/>
                  </a:lnTo>
                  <a:lnTo>
                    <a:pt x="450215" y="6834506"/>
                  </a:lnTo>
                  <a:lnTo>
                    <a:pt x="435610" y="6830062"/>
                  </a:lnTo>
                  <a:lnTo>
                    <a:pt x="421005" y="6825299"/>
                  </a:lnTo>
                  <a:lnTo>
                    <a:pt x="406718" y="6820220"/>
                  </a:lnTo>
                  <a:lnTo>
                    <a:pt x="392748" y="6814822"/>
                  </a:lnTo>
                  <a:lnTo>
                    <a:pt x="378460" y="6809108"/>
                  </a:lnTo>
                  <a:lnTo>
                    <a:pt x="364808" y="6803075"/>
                  </a:lnTo>
                  <a:lnTo>
                    <a:pt x="351155" y="6796726"/>
                  </a:lnTo>
                  <a:lnTo>
                    <a:pt x="337820" y="6790059"/>
                  </a:lnTo>
                  <a:lnTo>
                    <a:pt x="324485" y="6783074"/>
                  </a:lnTo>
                  <a:lnTo>
                    <a:pt x="311468" y="6775772"/>
                  </a:lnTo>
                  <a:lnTo>
                    <a:pt x="298768" y="6768152"/>
                  </a:lnTo>
                  <a:lnTo>
                    <a:pt x="286068" y="6760215"/>
                  </a:lnTo>
                  <a:lnTo>
                    <a:pt x="273050" y="6751960"/>
                  </a:lnTo>
                  <a:lnTo>
                    <a:pt x="260985" y="6743388"/>
                  </a:lnTo>
                  <a:lnTo>
                    <a:pt x="248920" y="6734499"/>
                  </a:lnTo>
                  <a:lnTo>
                    <a:pt x="237173" y="6725609"/>
                  </a:lnTo>
                  <a:lnTo>
                    <a:pt x="225425" y="6716402"/>
                  </a:lnTo>
                  <a:lnTo>
                    <a:pt x="213995" y="6706560"/>
                  </a:lnTo>
                  <a:lnTo>
                    <a:pt x="202883" y="6696718"/>
                  </a:lnTo>
                  <a:lnTo>
                    <a:pt x="192088" y="6686559"/>
                  </a:lnTo>
                  <a:lnTo>
                    <a:pt x="181610" y="6676082"/>
                  </a:lnTo>
                  <a:lnTo>
                    <a:pt x="171450" y="6665922"/>
                  </a:lnTo>
                  <a:lnTo>
                    <a:pt x="160973" y="6654810"/>
                  </a:lnTo>
                  <a:lnTo>
                    <a:pt x="151130" y="6643698"/>
                  </a:lnTo>
                  <a:lnTo>
                    <a:pt x="141605" y="6632269"/>
                  </a:lnTo>
                  <a:lnTo>
                    <a:pt x="132080" y="6620839"/>
                  </a:lnTo>
                  <a:lnTo>
                    <a:pt x="123190" y="6609092"/>
                  </a:lnTo>
                  <a:lnTo>
                    <a:pt x="114300" y="6597028"/>
                  </a:lnTo>
                  <a:lnTo>
                    <a:pt x="105728" y="6584646"/>
                  </a:lnTo>
                  <a:lnTo>
                    <a:pt x="97473" y="6572264"/>
                  </a:lnTo>
                  <a:lnTo>
                    <a:pt x="89853" y="6559247"/>
                  </a:lnTo>
                  <a:lnTo>
                    <a:pt x="82233" y="6546548"/>
                  </a:lnTo>
                  <a:lnTo>
                    <a:pt x="74613" y="6533531"/>
                  </a:lnTo>
                  <a:lnTo>
                    <a:pt x="67945" y="6520197"/>
                  </a:lnTo>
                  <a:lnTo>
                    <a:pt x="60960" y="6506862"/>
                  </a:lnTo>
                  <a:lnTo>
                    <a:pt x="54928" y="6493210"/>
                  </a:lnTo>
                  <a:lnTo>
                    <a:pt x="48578" y="6479241"/>
                  </a:lnTo>
                  <a:lnTo>
                    <a:pt x="43180" y="6465272"/>
                  </a:lnTo>
                  <a:lnTo>
                    <a:pt x="37465" y="6450985"/>
                  </a:lnTo>
                  <a:lnTo>
                    <a:pt x="32703" y="6436698"/>
                  </a:lnTo>
                  <a:lnTo>
                    <a:pt x="27623" y="6422411"/>
                  </a:lnTo>
                  <a:lnTo>
                    <a:pt x="23495" y="6407490"/>
                  </a:lnTo>
                  <a:lnTo>
                    <a:pt x="19685" y="6392885"/>
                  </a:lnTo>
                  <a:lnTo>
                    <a:pt x="15875" y="6377963"/>
                  </a:lnTo>
                  <a:lnTo>
                    <a:pt x="12700" y="6363042"/>
                  </a:lnTo>
                  <a:lnTo>
                    <a:pt x="9843" y="6347485"/>
                  </a:lnTo>
                  <a:lnTo>
                    <a:pt x="7303" y="6332246"/>
                  </a:lnTo>
                  <a:lnTo>
                    <a:pt x="4763" y="6317006"/>
                  </a:lnTo>
                  <a:lnTo>
                    <a:pt x="3175" y="6301132"/>
                  </a:lnTo>
                  <a:lnTo>
                    <a:pt x="1905" y="6285575"/>
                  </a:lnTo>
                  <a:lnTo>
                    <a:pt x="953" y="6270019"/>
                  </a:lnTo>
                  <a:lnTo>
                    <a:pt x="318" y="6253827"/>
                  </a:lnTo>
                  <a:lnTo>
                    <a:pt x="0" y="6237953"/>
                  </a:lnTo>
                  <a:lnTo>
                    <a:pt x="0" y="915326"/>
                  </a:lnTo>
                  <a:lnTo>
                    <a:pt x="318" y="899451"/>
                  </a:lnTo>
                  <a:lnTo>
                    <a:pt x="953" y="883577"/>
                  </a:lnTo>
                  <a:lnTo>
                    <a:pt x="1905" y="867703"/>
                  </a:lnTo>
                  <a:lnTo>
                    <a:pt x="3175" y="852146"/>
                  </a:lnTo>
                  <a:lnTo>
                    <a:pt x="4763" y="836589"/>
                  </a:lnTo>
                  <a:lnTo>
                    <a:pt x="7303" y="821033"/>
                  </a:lnTo>
                  <a:lnTo>
                    <a:pt x="9843" y="805793"/>
                  </a:lnTo>
                  <a:lnTo>
                    <a:pt x="12700" y="790554"/>
                  </a:lnTo>
                  <a:lnTo>
                    <a:pt x="15875" y="775315"/>
                  </a:lnTo>
                  <a:lnTo>
                    <a:pt x="19685" y="760393"/>
                  </a:lnTo>
                  <a:lnTo>
                    <a:pt x="23495" y="745789"/>
                  </a:lnTo>
                  <a:lnTo>
                    <a:pt x="27623" y="731184"/>
                  </a:lnTo>
                  <a:lnTo>
                    <a:pt x="32703" y="716580"/>
                  </a:lnTo>
                  <a:lnTo>
                    <a:pt x="37465" y="702293"/>
                  </a:lnTo>
                  <a:lnTo>
                    <a:pt x="43180" y="688007"/>
                  </a:lnTo>
                  <a:lnTo>
                    <a:pt x="48578" y="674037"/>
                  </a:lnTo>
                  <a:lnTo>
                    <a:pt x="54928" y="660068"/>
                  </a:lnTo>
                  <a:lnTo>
                    <a:pt x="60960" y="646416"/>
                  </a:lnTo>
                  <a:lnTo>
                    <a:pt x="67945" y="633082"/>
                  </a:lnTo>
                  <a:lnTo>
                    <a:pt x="74613" y="619747"/>
                  </a:lnTo>
                  <a:lnTo>
                    <a:pt x="82233" y="606731"/>
                  </a:lnTo>
                  <a:lnTo>
                    <a:pt x="89853" y="594031"/>
                  </a:lnTo>
                  <a:lnTo>
                    <a:pt x="97473" y="581332"/>
                  </a:lnTo>
                  <a:lnTo>
                    <a:pt x="105728" y="568950"/>
                  </a:lnTo>
                  <a:lnTo>
                    <a:pt x="114300" y="556568"/>
                  </a:lnTo>
                  <a:lnTo>
                    <a:pt x="123190" y="544504"/>
                  </a:lnTo>
                  <a:lnTo>
                    <a:pt x="132080" y="532757"/>
                  </a:lnTo>
                  <a:lnTo>
                    <a:pt x="141605" y="521327"/>
                  </a:lnTo>
                  <a:lnTo>
                    <a:pt x="151130" y="509898"/>
                  </a:lnTo>
                  <a:lnTo>
                    <a:pt x="160973" y="498786"/>
                  </a:lnTo>
                  <a:lnTo>
                    <a:pt x="171450" y="487674"/>
                  </a:lnTo>
                  <a:lnTo>
                    <a:pt x="181610" y="477197"/>
                  </a:lnTo>
                  <a:lnTo>
                    <a:pt x="192088" y="466720"/>
                  </a:lnTo>
                  <a:lnTo>
                    <a:pt x="202883" y="456560"/>
                  </a:lnTo>
                  <a:lnTo>
                    <a:pt x="213995" y="446718"/>
                  </a:lnTo>
                  <a:lnTo>
                    <a:pt x="225425" y="436876"/>
                  </a:lnTo>
                  <a:lnTo>
                    <a:pt x="237173" y="427669"/>
                  </a:lnTo>
                  <a:lnTo>
                    <a:pt x="248920" y="418780"/>
                  </a:lnTo>
                  <a:lnTo>
                    <a:pt x="260985" y="409890"/>
                  </a:lnTo>
                  <a:lnTo>
                    <a:pt x="273050" y="401318"/>
                  </a:lnTo>
                  <a:lnTo>
                    <a:pt x="286068" y="393381"/>
                  </a:lnTo>
                  <a:lnTo>
                    <a:pt x="298768" y="385126"/>
                  </a:lnTo>
                  <a:lnTo>
                    <a:pt x="311468" y="377507"/>
                  </a:lnTo>
                  <a:lnTo>
                    <a:pt x="324485" y="370522"/>
                  </a:lnTo>
                  <a:lnTo>
                    <a:pt x="337820" y="363220"/>
                  </a:lnTo>
                  <a:lnTo>
                    <a:pt x="351155" y="356870"/>
                  </a:lnTo>
                  <a:lnTo>
                    <a:pt x="364808" y="350203"/>
                  </a:lnTo>
                  <a:lnTo>
                    <a:pt x="378460" y="344171"/>
                  </a:lnTo>
                  <a:lnTo>
                    <a:pt x="392748" y="338456"/>
                  </a:lnTo>
                  <a:lnTo>
                    <a:pt x="406718" y="333059"/>
                  </a:lnTo>
                  <a:lnTo>
                    <a:pt x="421005" y="327979"/>
                  </a:lnTo>
                  <a:lnTo>
                    <a:pt x="435610" y="323534"/>
                  </a:lnTo>
                  <a:lnTo>
                    <a:pt x="450215" y="318772"/>
                  </a:lnTo>
                  <a:lnTo>
                    <a:pt x="465138" y="314962"/>
                  </a:lnTo>
                  <a:lnTo>
                    <a:pt x="479743" y="311471"/>
                  </a:lnTo>
                  <a:lnTo>
                    <a:pt x="494983" y="307977"/>
                  </a:lnTo>
                  <a:lnTo>
                    <a:pt x="510223" y="305120"/>
                  </a:lnTo>
                  <a:lnTo>
                    <a:pt x="525463" y="302581"/>
                  </a:lnTo>
                  <a:lnTo>
                    <a:pt x="541020" y="300676"/>
                  </a:lnTo>
                  <a:lnTo>
                    <a:pt x="556578" y="298771"/>
                  </a:lnTo>
                  <a:lnTo>
                    <a:pt x="572135" y="297183"/>
                  </a:lnTo>
                  <a:lnTo>
                    <a:pt x="588010" y="296231"/>
                  </a:lnTo>
                  <a:lnTo>
                    <a:pt x="603885" y="295596"/>
                  </a:lnTo>
                  <a:lnTo>
                    <a:pt x="619760" y="295278"/>
                  </a:lnTo>
                  <a:lnTo>
                    <a:pt x="1639884" y="295278"/>
                  </a:lnTo>
                  <a:lnTo>
                    <a:pt x="1639884" y="179388"/>
                  </a:lnTo>
                  <a:lnTo>
                    <a:pt x="2125900" y="179388"/>
                  </a:lnTo>
                  <a:lnTo>
                    <a:pt x="2038346" y="0"/>
                  </a:lnTo>
                  <a:close/>
                </a:path>
              </a:pathLst>
            </a:custGeom>
            <a:solidFill>
              <a:srgbClr val="00AAA2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354271" y="4100253"/>
              <a:ext cx="293554" cy="293554"/>
            </a:xfrm>
            <a:prstGeom prst="ellipse">
              <a:avLst/>
            </a:prstGeom>
            <a:noFill/>
            <a:ln w="6350">
              <a:solidFill>
                <a:srgbClr val="00AA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01390" y="4620552"/>
            <a:ext cx="293554" cy="293554"/>
            <a:chOff x="1766624" y="4100253"/>
            <a:chExt cx="293554" cy="293554"/>
          </a:xfrm>
        </p:grpSpPr>
        <p:sp>
          <p:nvSpPr>
            <p:cNvPr id="17" name="KSO_Shape"/>
            <p:cNvSpPr/>
            <p:nvPr/>
          </p:nvSpPr>
          <p:spPr bwMode="auto">
            <a:xfrm>
              <a:off x="1843441" y="4173727"/>
              <a:ext cx="154955" cy="172491"/>
            </a:xfrm>
            <a:custGeom>
              <a:avLst/>
              <a:gdLst>
                <a:gd name="T0" fmla="*/ 324081616 w 7313"/>
                <a:gd name="T1" fmla="*/ 0 h 8141"/>
                <a:gd name="T2" fmla="*/ 339365365 w 7313"/>
                <a:gd name="T3" fmla="*/ 6789765 h 8141"/>
                <a:gd name="T4" fmla="*/ 339639393 w 7313"/>
                <a:gd name="T5" fmla="*/ 26009182 h 8141"/>
                <a:gd name="T6" fmla="*/ 326382416 w 7313"/>
                <a:gd name="T7" fmla="*/ 33127484 h 8141"/>
                <a:gd name="T8" fmla="*/ 340954068 w 7313"/>
                <a:gd name="T9" fmla="*/ 36139074 h 8141"/>
                <a:gd name="T10" fmla="*/ 364619402 w 7313"/>
                <a:gd name="T11" fmla="*/ 25187839 h 8141"/>
                <a:gd name="T12" fmla="*/ 386367247 w 7313"/>
                <a:gd name="T13" fmla="*/ 35591512 h 8141"/>
                <a:gd name="T14" fmla="*/ 395296418 w 7313"/>
                <a:gd name="T15" fmla="*/ 52018598 h 8141"/>
                <a:gd name="T16" fmla="*/ 400445838 w 7313"/>
                <a:gd name="T17" fmla="*/ 76604119 h 8141"/>
                <a:gd name="T18" fmla="*/ 386257496 w 7313"/>
                <a:gd name="T19" fmla="*/ 111593547 h 8141"/>
                <a:gd name="T20" fmla="*/ 345555668 w 7313"/>
                <a:gd name="T21" fmla="*/ 148663476 h 8141"/>
                <a:gd name="T22" fmla="*/ 311043908 w 7313"/>
                <a:gd name="T23" fmla="*/ 169525578 h 8141"/>
                <a:gd name="T24" fmla="*/ 317288969 w 7313"/>
                <a:gd name="T25" fmla="*/ 180531569 h 8141"/>
                <a:gd name="T26" fmla="*/ 326053864 w 7313"/>
                <a:gd name="T27" fmla="*/ 197177679 h 8141"/>
                <a:gd name="T28" fmla="*/ 312523094 w 7313"/>
                <a:gd name="T29" fmla="*/ 210154892 h 8141"/>
                <a:gd name="T30" fmla="*/ 284584946 w 7313"/>
                <a:gd name="T31" fmla="*/ 217985025 h 8141"/>
                <a:gd name="T32" fmla="*/ 253798179 w 7313"/>
                <a:gd name="T33" fmla="*/ 242515790 h 8141"/>
                <a:gd name="T34" fmla="*/ 237473548 w 7313"/>
                <a:gd name="T35" fmla="*/ 260530805 h 8141"/>
                <a:gd name="T36" fmla="*/ 245855132 w 7313"/>
                <a:gd name="T37" fmla="*/ 279093147 h 8141"/>
                <a:gd name="T38" fmla="*/ 233091217 w 7313"/>
                <a:gd name="T39" fmla="*/ 290975236 h 8141"/>
                <a:gd name="T40" fmla="*/ 229914045 w 7313"/>
                <a:gd name="T41" fmla="*/ 321529181 h 8141"/>
                <a:gd name="T42" fmla="*/ 254620027 w 7313"/>
                <a:gd name="T43" fmla="*/ 354656899 h 8141"/>
                <a:gd name="T44" fmla="*/ 266069032 w 7313"/>
                <a:gd name="T45" fmla="*/ 365827158 h 8141"/>
                <a:gd name="T46" fmla="*/ 282284147 w 7313"/>
                <a:gd name="T47" fmla="*/ 389974630 h 8141"/>
                <a:gd name="T48" fmla="*/ 284913498 w 7313"/>
                <a:gd name="T49" fmla="*/ 407441849 h 8141"/>
                <a:gd name="T50" fmla="*/ 290720256 w 7313"/>
                <a:gd name="T51" fmla="*/ 422061981 h 8141"/>
                <a:gd name="T52" fmla="*/ 274340866 w 7313"/>
                <a:gd name="T53" fmla="*/ 434984438 h 8141"/>
                <a:gd name="T54" fmla="*/ 211014586 w 7313"/>
                <a:gd name="T55" fmla="*/ 445552379 h 8141"/>
                <a:gd name="T56" fmla="*/ 137499219 w 7313"/>
                <a:gd name="T57" fmla="*/ 438324565 h 8141"/>
                <a:gd name="T58" fmla="*/ 111423568 w 7313"/>
                <a:gd name="T59" fmla="*/ 425894913 h 8141"/>
                <a:gd name="T60" fmla="*/ 115751374 w 7313"/>
                <a:gd name="T61" fmla="*/ 407551362 h 8141"/>
                <a:gd name="T62" fmla="*/ 118654753 w 7313"/>
                <a:gd name="T63" fmla="*/ 389810362 h 8141"/>
                <a:gd name="T64" fmla="*/ 134650599 w 7313"/>
                <a:gd name="T65" fmla="*/ 365443865 h 8141"/>
                <a:gd name="T66" fmla="*/ 146318873 w 7313"/>
                <a:gd name="T67" fmla="*/ 354383118 h 8141"/>
                <a:gd name="T68" fmla="*/ 170860579 w 7313"/>
                <a:gd name="T69" fmla="*/ 321310156 h 8141"/>
                <a:gd name="T70" fmla="*/ 165984952 w 7313"/>
                <a:gd name="T71" fmla="*/ 290372919 h 8141"/>
                <a:gd name="T72" fmla="*/ 154700223 w 7313"/>
                <a:gd name="T73" fmla="*/ 275479240 h 8141"/>
                <a:gd name="T74" fmla="*/ 165218097 w 7313"/>
                <a:gd name="T75" fmla="*/ 257354713 h 8141"/>
                <a:gd name="T76" fmla="*/ 145004197 w 7313"/>
                <a:gd name="T77" fmla="*/ 241475423 h 8141"/>
                <a:gd name="T78" fmla="*/ 114710492 w 7313"/>
                <a:gd name="T79" fmla="*/ 216287583 h 8141"/>
                <a:gd name="T80" fmla="*/ 88689599 w 7313"/>
                <a:gd name="T81" fmla="*/ 210319160 h 8141"/>
                <a:gd name="T82" fmla="*/ 75158829 w 7313"/>
                <a:gd name="T83" fmla="*/ 199203657 h 8141"/>
                <a:gd name="T84" fmla="*/ 81403890 w 7313"/>
                <a:gd name="T85" fmla="*/ 181900473 h 8141"/>
                <a:gd name="T86" fmla="*/ 92469585 w 7313"/>
                <a:gd name="T87" fmla="*/ 173796559 h 8141"/>
                <a:gd name="T88" fmla="*/ 63545314 w 7313"/>
                <a:gd name="T89" fmla="*/ 152934458 h 8141"/>
                <a:gd name="T90" fmla="*/ 18351404 w 7313"/>
                <a:gd name="T91" fmla="*/ 116904896 h 8141"/>
                <a:gd name="T92" fmla="*/ 602579 w 7313"/>
                <a:gd name="T93" fmla="*/ 79889490 h 8141"/>
                <a:gd name="T94" fmla="*/ 5039902 w 7313"/>
                <a:gd name="T95" fmla="*/ 52675672 h 8141"/>
                <a:gd name="T96" fmla="*/ 12654398 w 7313"/>
                <a:gd name="T97" fmla="*/ 39205653 h 8141"/>
                <a:gd name="T98" fmla="*/ 30896284 w 7313"/>
                <a:gd name="T99" fmla="*/ 25625889 h 8141"/>
                <a:gd name="T100" fmla="*/ 57026460 w 7313"/>
                <a:gd name="T101" fmla="*/ 32744191 h 8141"/>
                <a:gd name="T102" fmla="*/ 78171725 w 7313"/>
                <a:gd name="T103" fmla="*/ 41067363 h 8141"/>
                <a:gd name="T104" fmla="*/ 60751686 w 7313"/>
                <a:gd name="T105" fmla="*/ 25461620 h 8141"/>
                <a:gd name="T106" fmla="*/ 62559424 w 7313"/>
                <a:gd name="T107" fmla="*/ 5366105 h 8141"/>
                <a:gd name="T108" fmla="*/ 53246708 w 7313"/>
                <a:gd name="T109" fmla="*/ 102722814 h 8141"/>
                <a:gd name="T110" fmla="*/ 87046372 w 7313"/>
                <a:gd name="T111" fmla="*/ 132455649 h 8141"/>
                <a:gd name="T112" fmla="*/ 65079258 w 7313"/>
                <a:gd name="T113" fmla="*/ 79287172 h 8141"/>
                <a:gd name="T114" fmla="*/ 51164944 w 7313"/>
                <a:gd name="T115" fmla="*/ 85803156 h 8141"/>
                <a:gd name="T116" fmla="*/ 315042928 w 7313"/>
                <a:gd name="T117" fmla="*/ 102558545 h 8141"/>
                <a:gd name="T118" fmla="*/ 341228096 w 7313"/>
                <a:gd name="T119" fmla="*/ 111319533 h 8141"/>
                <a:gd name="T120" fmla="*/ 350759846 w 7313"/>
                <a:gd name="T121" fmla="*/ 89252795 h 8141"/>
                <a:gd name="T122" fmla="*/ 341611406 w 7313"/>
                <a:gd name="T123" fmla="*/ 79068147 h 81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313" h="8141">
                  <a:moveTo>
                    <a:pt x="1162" y="79"/>
                  </a:moveTo>
                  <a:lnTo>
                    <a:pt x="1162" y="79"/>
                  </a:lnTo>
                  <a:lnTo>
                    <a:pt x="1173" y="69"/>
                  </a:lnTo>
                  <a:lnTo>
                    <a:pt x="1185" y="60"/>
                  </a:lnTo>
                  <a:lnTo>
                    <a:pt x="1198" y="51"/>
                  </a:lnTo>
                  <a:lnTo>
                    <a:pt x="1211" y="42"/>
                  </a:lnTo>
                  <a:lnTo>
                    <a:pt x="1224" y="35"/>
                  </a:lnTo>
                  <a:lnTo>
                    <a:pt x="1238" y="28"/>
                  </a:lnTo>
                  <a:lnTo>
                    <a:pt x="1252" y="23"/>
                  </a:lnTo>
                  <a:lnTo>
                    <a:pt x="1266" y="17"/>
                  </a:lnTo>
                  <a:lnTo>
                    <a:pt x="1282" y="13"/>
                  </a:lnTo>
                  <a:lnTo>
                    <a:pt x="1296" y="10"/>
                  </a:lnTo>
                  <a:lnTo>
                    <a:pt x="1326" y="4"/>
                  </a:lnTo>
                  <a:lnTo>
                    <a:pt x="1357" y="1"/>
                  </a:lnTo>
                  <a:lnTo>
                    <a:pt x="1388" y="0"/>
                  </a:lnTo>
                  <a:lnTo>
                    <a:pt x="5916" y="0"/>
                  </a:lnTo>
                  <a:lnTo>
                    <a:pt x="5936" y="0"/>
                  </a:lnTo>
                  <a:lnTo>
                    <a:pt x="5954" y="0"/>
                  </a:lnTo>
                  <a:lnTo>
                    <a:pt x="5973" y="2"/>
                  </a:lnTo>
                  <a:lnTo>
                    <a:pt x="5992" y="4"/>
                  </a:lnTo>
                  <a:lnTo>
                    <a:pt x="6011" y="8"/>
                  </a:lnTo>
                  <a:lnTo>
                    <a:pt x="6029" y="13"/>
                  </a:lnTo>
                  <a:lnTo>
                    <a:pt x="6048" y="18"/>
                  </a:lnTo>
                  <a:lnTo>
                    <a:pt x="6065" y="25"/>
                  </a:lnTo>
                  <a:lnTo>
                    <a:pt x="6083" y="31"/>
                  </a:lnTo>
                  <a:lnTo>
                    <a:pt x="6099" y="40"/>
                  </a:lnTo>
                  <a:lnTo>
                    <a:pt x="6115" y="50"/>
                  </a:lnTo>
                  <a:lnTo>
                    <a:pt x="6132" y="61"/>
                  </a:lnTo>
                  <a:lnTo>
                    <a:pt x="6146" y="72"/>
                  </a:lnTo>
                  <a:lnTo>
                    <a:pt x="6160" y="85"/>
                  </a:lnTo>
                  <a:lnTo>
                    <a:pt x="6173" y="99"/>
                  </a:lnTo>
                  <a:lnTo>
                    <a:pt x="6186" y="113"/>
                  </a:lnTo>
                  <a:lnTo>
                    <a:pt x="6195" y="124"/>
                  </a:lnTo>
                  <a:lnTo>
                    <a:pt x="6202" y="136"/>
                  </a:lnTo>
                  <a:lnTo>
                    <a:pt x="6210" y="148"/>
                  </a:lnTo>
                  <a:lnTo>
                    <a:pt x="6216" y="160"/>
                  </a:lnTo>
                  <a:lnTo>
                    <a:pt x="6223" y="172"/>
                  </a:lnTo>
                  <a:lnTo>
                    <a:pt x="6228" y="185"/>
                  </a:lnTo>
                  <a:lnTo>
                    <a:pt x="6238" y="211"/>
                  </a:lnTo>
                  <a:lnTo>
                    <a:pt x="6245" y="237"/>
                  </a:lnTo>
                  <a:lnTo>
                    <a:pt x="6249" y="264"/>
                  </a:lnTo>
                  <a:lnTo>
                    <a:pt x="6251" y="292"/>
                  </a:lnTo>
                  <a:lnTo>
                    <a:pt x="6251" y="319"/>
                  </a:lnTo>
                  <a:lnTo>
                    <a:pt x="6249" y="348"/>
                  </a:lnTo>
                  <a:lnTo>
                    <a:pt x="6243" y="375"/>
                  </a:lnTo>
                  <a:lnTo>
                    <a:pt x="6236" y="401"/>
                  </a:lnTo>
                  <a:lnTo>
                    <a:pt x="6226" y="427"/>
                  </a:lnTo>
                  <a:lnTo>
                    <a:pt x="6221" y="439"/>
                  </a:lnTo>
                  <a:lnTo>
                    <a:pt x="6214" y="452"/>
                  </a:lnTo>
                  <a:lnTo>
                    <a:pt x="6208" y="464"/>
                  </a:lnTo>
                  <a:lnTo>
                    <a:pt x="6200" y="475"/>
                  </a:lnTo>
                  <a:lnTo>
                    <a:pt x="6191" y="487"/>
                  </a:lnTo>
                  <a:lnTo>
                    <a:pt x="6183" y="498"/>
                  </a:lnTo>
                  <a:lnTo>
                    <a:pt x="6173" y="508"/>
                  </a:lnTo>
                  <a:lnTo>
                    <a:pt x="6163" y="517"/>
                  </a:lnTo>
                  <a:lnTo>
                    <a:pt x="6151" y="530"/>
                  </a:lnTo>
                  <a:lnTo>
                    <a:pt x="6137" y="542"/>
                  </a:lnTo>
                  <a:lnTo>
                    <a:pt x="6123" y="552"/>
                  </a:lnTo>
                  <a:lnTo>
                    <a:pt x="6109" y="562"/>
                  </a:lnTo>
                  <a:lnTo>
                    <a:pt x="6093" y="571"/>
                  </a:lnTo>
                  <a:lnTo>
                    <a:pt x="6077" y="578"/>
                  </a:lnTo>
                  <a:lnTo>
                    <a:pt x="6061" y="585"/>
                  </a:lnTo>
                  <a:lnTo>
                    <a:pt x="6045" y="590"/>
                  </a:lnTo>
                  <a:lnTo>
                    <a:pt x="6027" y="594"/>
                  </a:lnTo>
                  <a:lnTo>
                    <a:pt x="6010" y="599"/>
                  </a:lnTo>
                  <a:lnTo>
                    <a:pt x="5992" y="602"/>
                  </a:lnTo>
                  <a:lnTo>
                    <a:pt x="5975" y="604"/>
                  </a:lnTo>
                  <a:lnTo>
                    <a:pt x="5958" y="605"/>
                  </a:lnTo>
                  <a:lnTo>
                    <a:pt x="5939" y="606"/>
                  </a:lnTo>
                  <a:lnTo>
                    <a:pt x="5922" y="606"/>
                  </a:lnTo>
                  <a:lnTo>
                    <a:pt x="5904" y="606"/>
                  </a:lnTo>
                  <a:lnTo>
                    <a:pt x="5870" y="894"/>
                  </a:lnTo>
                  <a:lnTo>
                    <a:pt x="5908" y="876"/>
                  </a:lnTo>
                  <a:lnTo>
                    <a:pt x="5947" y="858"/>
                  </a:lnTo>
                  <a:lnTo>
                    <a:pt x="5985" y="840"/>
                  </a:lnTo>
                  <a:lnTo>
                    <a:pt x="6024" y="824"/>
                  </a:lnTo>
                  <a:lnTo>
                    <a:pt x="6103" y="793"/>
                  </a:lnTo>
                  <a:lnTo>
                    <a:pt x="6183" y="764"/>
                  </a:lnTo>
                  <a:lnTo>
                    <a:pt x="6186" y="750"/>
                  </a:lnTo>
                  <a:lnTo>
                    <a:pt x="6189" y="737"/>
                  </a:lnTo>
                  <a:lnTo>
                    <a:pt x="6199" y="710"/>
                  </a:lnTo>
                  <a:lnTo>
                    <a:pt x="6210" y="685"/>
                  </a:lnTo>
                  <a:lnTo>
                    <a:pt x="6224" y="660"/>
                  </a:lnTo>
                  <a:lnTo>
                    <a:pt x="6239" y="637"/>
                  </a:lnTo>
                  <a:lnTo>
                    <a:pt x="6255" y="615"/>
                  </a:lnTo>
                  <a:lnTo>
                    <a:pt x="6274" y="594"/>
                  </a:lnTo>
                  <a:lnTo>
                    <a:pt x="6295" y="576"/>
                  </a:lnTo>
                  <a:lnTo>
                    <a:pt x="6316" y="558"/>
                  </a:lnTo>
                  <a:lnTo>
                    <a:pt x="6339" y="541"/>
                  </a:lnTo>
                  <a:lnTo>
                    <a:pt x="6363" y="527"/>
                  </a:lnTo>
                  <a:lnTo>
                    <a:pt x="6387" y="514"/>
                  </a:lnTo>
                  <a:lnTo>
                    <a:pt x="6413" y="502"/>
                  </a:lnTo>
                  <a:lnTo>
                    <a:pt x="6439" y="491"/>
                  </a:lnTo>
                  <a:lnTo>
                    <a:pt x="6465" y="483"/>
                  </a:lnTo>
                  <a:lnTo>
                    <a:pt x="6492" y="476"/>
                  </a:lnTo>
                  <a:lnTo>
                    <a:pt x="6524" y="469"/>
                  </a:lnTo>
                  <a:lnTo>
                    <a:pt x="6556" y="465"/>
                  </a:lnTo>
                  <a:lnTo>
                    <a:pt x="6590" y="462"/>
                  </a:lnTo>
                  <a:lnTo>
                    <a:pt x="6623" y="460"/>
                  </a:lnTo>
                  <a:lnTo>
                    <a:pt x="6656" y="460"/>
                  </a:lnTo>
                  <a:lnTo>
                    <a:pt x="6690" y="461"/>
                  </a:lnTo>
                  <a:lnTo>
                    <a:pt x="6723" y="464"/>
                  </a:lnTo>
                  <a:lnTo>
                    <a:pt x="6755" y="469"/>
                  </a:lnTo>
                  <a:lnTo>
                    <a:pt x="6788" y="476"/>
                  </a:lnTo>
                  <a:lnTo>
                    <a:pt x="6820" y="485"/>
                  </a:lnTo>
                  <a:lnTo>
                    <a:pt x="6851" y="496"/>
                  </a:lnTo>
                  <a:lnTo>
                    <a:pt x="6881" y="508"/>
                  </a:lnTo>
                  <a:lnTo>
                    <a:pt x="6911" y="523"/>
                  </a:lnTo>
                  <a:lnTo>
                    <a:pt x="6939" y="539"/>
                  </a:lnTo>
                  <a:lnTo>
                    <a:pt x="6966" y="559"/>
                  </a:lnTo>
                  <a:lnTo>
                    <a:pt x="6979" y="568"/>
                  </a:lnTo>
                  <a:lnTo>
                    <a:pt x="6992" y="579"/>
                  </a:lnTo>
                  <a:lnTo>
                    <a:pt x="7006" y="592"/>
                  </a:lnTo>
                  <a:lnTo>
                    <a:pt x="7020" y="605"/>
                  </a:lnTo>
                  <a:lnTo>
                    <a:pt x="7031" y="619"/>
                  </a:lnTo>
                  <a:lnTo>
                    <a:pt x="7043" y="635"/>
                  </a:lnTo>
                  <a:lnTo>
                    <a:pt x="7053" y="650"/>
                  </a:lnTo>
                  <a:lnTo>
                    <a:pt x="7063" y="666"/>
                  </a:lnTo>
                  <a:lnTo>
                    <a:pt x="7072" y="683"/>
                  </a:lnTo>
                  <a:lnTo>
                    <a:pt x="7079" y="700"/>
                  </a:lnTo>
                  <a:lnTo>
                    <a:pt x="7086" y="717"/>
                  </a:lnTo>
                  <a:lnTo>
                    <a:pt x="7091" y="736"/>
                  </a:lnTo>
                  <a:lnTo>
                    <a:pt x="7095" y="753"/>
                  </a:lnTo>
                  <a:lnTo>
                    <a:pt x="7098" y="772"/>
                  </a:lnTo>
                  <a:lnTo>
                    <a:pt x="7100" y="791"/>
                  </a:lnTo>
                  <a:lnTo>
                    <a:pt x="7100" y="810"/>
                  </a:lnTo>
                  <a:lnTo>
                    <a:pt x="7099" y="828"/>
                  </a:lnTo>
                  <a:lnTo>
                    <a:pt x="7097" y="848"/>
                  </a:lnTo>
                  <a:lnTo>
                    <a:pt x="7121" y="864"/>
                  </a:lnTo>
                  <a:lnTo>
                    <a:pt x="7143" y="881"/>
                  </a:lnTo>
                  <a:lnTo>
                    <a:pt x="7165" y="899"/>
                  </a:lnTo>
                  <a:lnTo>
                    <a:pt x="7187" y="918"/>
                  </a:lnTo>
                  <a:lnTo>
                    <a:pt x="7206" y="939"/>
                  </a:lnTo>
                  <a:lnTo>
                    <a:pt x="7216" y="950"/>
                  </a:lnTo>
                  <a:lnTo>
                    <a:pt x="7225" y="961"/>
                  </a:lnTo>
                  <a:lnTo>
                    <a:pt x="7233" y="973"/>
                  </a:lnTo>
                  <a:lnTo>
                    <a:pt x="7240" y="985"/>
                  </a:lnTo>
                  <a:lnTo>
                    <a:pt x="7247" y="998"/>
                  </a:lnTo>
                  <a:lnTo>
                    <a:pt x="7253" y="1011"/>
                  </a:lnTo>
                  <a:lnTo>
                    <a:pt x="7265" y="1041"/>
                  </a:lnTo>
                  <a:lnTo>
                    <a:pt x="7276" y="1073"/>
                  </a:lnTo>
                  <a:lnTo>
                    <a:pt x="7285" y="1104"/>
                  </a:lnTo>
                  <a:lnTo>
                    <a:pt x="7293" y="1137"/>
                  </a:lnTo>
                  <a:lnTo>
                    <a:pt x="7300" y="1168"/>
                  </a:lnTo>
                  <a:lnTo>
                    <a:pt x="7305" y="1201"/>
                  </a:lnTo>
                  <a:lnTo>
                    <a:pt x="7309" y="1234"/>
                  </a:lnTo>
                  <a:lnTo>
                    <a:pt x="7312" y="1267"/>
                  </a:lnTo>
                  <a:lnTo>
                    <a:pt x="7313" y="1300"/>
                  </a:lnTo>
                  <a:lnTo>
                    <a:pt x="7313" y="1333"/>
                  </a:lnTo>
                  <a:lnTo>
                    <a:pt x="7312" y="1366"/>
                  </a:lnTo>
                  <a:lnTo>
                    <a:pt x="7310" y="1399"/>
                  </a:lnTo>
                  <a:lnTo>
                    <a:pt x="7306" y="1431"/>
                  </a:lnTo>
                  <a:lnTo>
                    <a:pt x="7302" y="1465"/>
                  </a:lnTo>
                  <a:lnTo>
                    <a:pt x="7297" y="1498"/>
                  </a:lnTo>
                  <a:lnTo>
                    <a:pt x="7290" y="1529"/>
                  </a:lnTo>
                  <a:lnTo>
                    <a:pt x="7279" y="1572"/>
                  </a:lnTo>
                  <a:lnTo>
                    <a:pt x="7267" y="1614"/>
                  </a:lnTo>
                  <a:lnTo>
                    <a:pt x="7254" y="1655"/>
                  </a:lnTo>
                  <a:lnTo>
                    <a:pt x="7239" y="1696"/>
                  </a:lnTo>
                  <a:lnTo>
                    <a:pt x="7223" y="1736"/>
                  </a:lnTo>
                  <a:lnTo>
                    <a:pt x="7205" y="1776"/>
                  </a:lnTo>
                  <a:lnTo>
                    <a:pt x="7187" y="1815"/>
                  </a:lnTo>
                  <a:lnTo>
                    <a:pt x="7166" y="1853"/>
                  </a:lnTo>
                  <a:lnTo>
                    <a:pt x="7146" y="1891"/>
                  </a:lnTo>
                  <a:lnTo>
                    <a:pt x="7123" y="1929"/>
                  </a:lnTo>
                  <a:lnTo>
                    <a:pt x="7100" y="1966"/>
                  </a:lnTo>
                  <a:lnTo>
                    <a:pt x="7076" y="2002"/>
                  </a:lnTo>
                  <a:lnTo>
                    <a:pt x="7051" y="2038"/>
                  </a:lnTo>
                  <a:lnTo>
                    <a:pt x="7026" y="2073"/>
                  </a:lnTo>
                  <a:lnTo>
                    <a:pt x="7000" y="2108"/>
                  </a:lnTo>
                  <a:lnTo>
                    <a:pt x="6973" y="2142"/>
                  </a:lnTo>
                  <a:lnTo>
                    <a:pt x="6933" y="2190"/>
                  </a:lnTo>
                  <a:lnTo>
                    <a:pt x="6891" y="2237"/>
                  </a:lnTo>
                  <a:lnTo>
                    <a:pt x="6848" y="2284"/>
                  </a:lnTo>
                  <a:lnTo>
                    <a:pt x="6804" y="2329"/>
                  </a:lnTo>
                  <a:lnTo>
                    <a:pt x="6759" y="2373"/>
                  </a:lnTo>
                  <a:lnTo>
                    <a:pt x="6713" y="2416"/>
                  </a:lnTo>
                  <a:lnTo>
                    <a:pt x="6666" y="2458"/>
                  </a:lnTo>
                  <a:lnTo>
                    <a:pt x="6617" y="2499"/>
                  </a:lnTo>
                  <a:lnTo>
                    <a:pt x="6568" y="2538"/>
                  </a:lnTo>
                  <a:lnTo>
                    <a:pt x="6518" y="2576"/>
                  </a:lnTo>
                  <a:lnTo>
                    <a:pt x="6467" y="2613"/>
                  </a:lnTo>
                  <a:lnTo>
                    <a:pt x="6415" y="2649"/>
                  </a:lnTo>
                  <a:lnTo>
                    <a:pt x="6362" y="2683"/>
                  </a:lnTo>
                  <a:lnTo>
                    <a:pt x="6308" y="2715"/>
                  </a:lnTo>
                  <a:lnTo>
                    <a:pt x="6253" y="2746"/>
                  </a:lnTo>
                  <a:lnTo>
                    <a:pt x="6198" y="2775"/>
                  </a:lnTo>
                  <a:lnTo>
                    <a:pt x="6129" y="2805"/>
                  </a:lnTo>
                  <a:lnTo>
                    <a:pt x="6062" y="2837"/>
                  </a:lnTo>
                  <a:lnTo>
                    <a:pt x="5995" y="2869"/>
                  </a:lnTo>
                  <a:lnTo>
                    <a:pt x="5962" y="2887"/>
                  </a:lnTo>
                  <a:lnTo>
                    <a:pt x="5928" y="2905"/>
                  </a:lnTo>
                  <a:lnTo>
                    <a:pt x="5897" y="2924"/>
                  </a:lnTo>
                  <a:lnTo>
                    <a:pt x="5865" y="2943"/>
                  </a:lnTo>
                  <a:lnTo>
                    <a:pt x="5834" y="2964"/>
                  </a:lnTo>
                  <a:lnTo>
                    <a:pt x="5803" y="2986"/>
                  </a:lnTo>
                  <a:lnTo>
                    <a:pt x="5774" y="3008"/>
                  </a:lnTo>
                  <a:lnTo>
                    <a:pt x="5745" y="3031"/>
                  </a:lnTo>
                  <a:lnTo>
                    <a:pt x="5717" y="3056"/>
                  </a:lnTo>
                  <a:lnTo>
                    <a:pt x="5690" y="3083"/>
                  </a:lnTo>
                  <a:lnTo>
                    <a:pt x="5678" y="3096"/>
                  </a:lnTo>
                  <a:lnTo>
                    <a:pt x="5666" y="3109"/>
                  </a:lnTo>
                  <a:lnTo>
                    <a:pt x="5657" y="3123"/>
                  </a:lnTo>
                  <a:lnTo>
                    <a:pt x="5647" y="3138"/>
                  </a:lnTo>
                  <a:lnTo>
                    <a:pt x="5638" y="3153"/>
                  </a:lnTo>
                  <a:lnTo>
                    <a:pt x="5629" y="3169"/>
                  </a:lnTo>
                  <a:lnTo>
                    <a:pt x="5615" y="3201"/>
                  </a:lnTo>
                  <a:lnTo>
                    <a:pt x="5623" y="3210"/>
                  </a:lnTo>
                  <a:lnTo>
                    <a:pt x="5632" y="3217"/>
                  </a:lnTo>
                  <a:lnTo>
                    <a:pt x="5640" y="3224"/>
                  </a:lnTo>
                  <a:lnTo>
                    <a:pt x="5650" y="3229"/>
                  </a:lnTo>
                  <a:lnTo>
                    <a:pt x="5670" y="3240"/>
                  </a:lnTo>
                  <a:lnTo>
                    <a:pt x="5690" y="3250"/>
                  </a:lnTo>
                  <a:lnTo>
                    <a:pt x="5733" y="3266"/>
                  </a:lnTo>
                  <a:lnTo>
                    <a:pt x="5753" y="3275"/>
                  </a:lnTo>
                  <a:lnTo>
                    <a:pt x="5773" y="3286"/>
                  </a:lnTo>
                  <a:lnTo>
                    <a:pt x="5792" y="3297"/>
                  </a:lnTo>
                  <a:lnTo>
                    <a:pt x="5810" y="3309"/>
                  </a:lnTo>
                  <a:lnTo>
                    <a:pt x="5828" y="3321"/>
                  </a:lnTo>
                  <a:lnTo>
                    <a:pt x="5845" y="3335"/>
                  </a:lnTo>
                  <a:lnTo>
                    <a:pt x="5861" y="3350"/>
                  </a:lnTo>
                  <a:lnTo>
                    <a:pt x="5876" y="3365"/>
                  </a:lnTo>
                  <a:lnTo>
                    <a:pt x="5890" y="3381"/>
                  </a:lnTo>
                  <a:lnTo>
                    <a:pt x="5903" y="3399"/>
                  </a:lnTo>
                  <a:lnTo>
                    <a:pt x="5915" y="3417"/>
                  </a:lnTo>
                  <a:lnTo>
                    <a:pt x="5926" y="3437"/>
                  </a:lnTo>
                  <a:lnTo>
                    <a:pt x="5935" y="3456"/>
                  </a:lnTo>
                  <a:lnTo>
                    <a:pt x="5942" y="3476"/>
                  </a:lnTo>
                  <a:lnTo>
                    <a:pt x="5948" y="3497"/>
                  </a:lnTo>
                  <a:lnTo>
                    <a:pt x="5952" y="3518"/>
                  </a:lnTo>
                  <a:lnTo>
                    <a:pt x="5954" y="3540"/>
                  </a:lnTo>
                  <a:lnTo>
                    <a:pt x="5954" y="3563"/>
                  </a:lnTo>
                  <a:lnTo>
                    <a:pt x="5954" y="3581"/>
                  </a:lnTo>
                  <a:lnTo>
                    <a:pt x="5952" y="3601"/>
                  </a:lnTo>
                  <a:lnTo>
                    <a:pt x="5948" y="3619"/>
                  </a:lnTo>
                  <a:lnTo>
                    <a:pt x="5943" y="3637"/>
                  </a:lnTo>
                  <a:lnTo>
                    <a:pt x="5936" y="3654"/>
                  </a:lnTo>
                  <a:lnTo>
                    <a:pt x="5928" y="3672"/>
                  </a:lnTo>
                  <a:lnTo>
                    <a:pt x="5918" y="3687"/>
                  </a:lnTo>
                  <a:lnTo>
                    <a:pt x="5909" y="3703"/>
                  </a:lnTo>
                  <a:lnTo>
                    <a:pt x="5897" y="3717"/>
                  </a:lnTo>
                  <a:lnTo>
                    <a:pt x="5884" y="3733"/>
                  </a:lnTo>
                  <a:lnTo>
                    <a:pt x="5871" y="3746"/>
                  </a:lnTo>
                  <a:lnTo>
                    <a:pt x="5857" y="3758"/>
                  </a:lnTo>
                  <a:lnTo>
                    <a:pt x="5841" y="3769"/>
                  </a:lnTo>
                  <a:lnTo>
                    <a:pt x="5826" y="3780"/>
                  </a:lnTo>
                  <a:lnTo>
                    <a:pt x="5810" y="3791"/>
                  </a:lnTo>
                  <a:lnTo>
                    <a:pt x="5793" y="3800"/>
                  </a:lnTo>
                  <a:lnTo>
                    <a:pt x="5765" y="3814"/>
                  </a:lnTo>
                  <a:lnTo>
                    <a:pt x="5735" y="3827"/>
                  </a:lnTo>
                  <a:lnTo>
                    <a:pt x="5705" y="3838"/>
                  </a:lnTo>
                  <a:lnTo>
                    <a:pt x="5675" y="3848"/>
                  </a:lnTo>
                  <a:lnTo>
                    <a:pt x="5643" y="3856"/>
                  </a:lnTo>
                  <a:lnTo>
                    <a:pt x="5612" y="3863"/>
                  </a:lnTo>
                  <a:lnTo>
                    <a:pt x="5580" y="3868"/>
                  </a:lnTo>
                  <a:lnTo>
                    <a:pt x="5549" y="3873"/>
                  </a:lnTo>
                  <a:lnTo>
                    <a:pt x="5517" y="3875"/>
                  </a:lnTo>
                  <a:lnTo>
                    <a:pt x="5485" y="3877"/>
                  </a:lnTo>
                  <a:lnTo>
                    <a:pt x="5452" y="3876"/>
                  </a:lnTo>
                  <a:lnTo>
                    <a:pt x="5421" y="3875"/>
                  </a:lnTo>
                  <a:lnTo>
                    <a:pt x="5388" y="3872"/>
                  </a:lnTo>
                  <a:lnTo>
                    <a:pt x="5357" y="3867"/>
                  </a:lnTo>
                  <a:lnTo>
                    <a:pt x="5325" y="3862"/>
                  </a:lnTo>
                  <a:lnTo>
                    <a:pt x="5293" y="3855"/>
                  </a:lnTo>
                  <a:lnTo>
                    <a:pt x="5270" y="3888"/>
                  </a:lnTo>
                  <a:lnTo>
                    <a:pt x="5246" y="3919"/>
                  </a:lnTo>
                  <a:lnTo>
                    <a:pt x="5221" y="3951"/>
                  </a:lnTo>
                  <a:lnTo>
                    <a:pt x="5195" y="3981"/>
                  </a:lnTo>
                  <a:lnTo>
                    <a:pt x="5168" y="4012"/>
                  </a:lnTo>
                  <a:lnTo>
                    <a:pt x="5141" y="4042"/>
                  </a:lnTo>
                  <a:lnTo>
                    <a:pt x="5114" y="4071"/>
                  </a:lnTo>
                  <a:lnTo>
                    <a:pt x="5086" y="4100"/>
                  </a:lnTo>
                  <a:lnTo>
                    <a:pt x="5057" y="4127"/>
                  </a:lnTo>
                  <a:lnTo>
                    <a:pt x="5027" y="4155"/>
                  </a:lnTo>
                  <a:lnTo>
                    <a:pt x="4997" y="4181"/>
                  </a:lnTo>
                  <a:lnTo>
                    <a:pt x="4966" y="4208"/>
                  </a:lnTo>
                  <a:lnTo>
                    <a:pt x="4935" y="4233"/>
                  </a:lnTo>
                  <a:lnTo>
                    <a:pt x="4903" y="4258"/>
                  </a:lnTo>
                  <a:lnTo>
                    <a:pt x="4871" y="4281"/>
                  </a:lnTo>
                  <a:lnTo>
                    <a:pt x="4838" y="4305"/>
                  </a:lnTo>
                  <a:lnTo>
                    <a:pt x="4805" y="4327"/>
                  </a:lnTo>
                  <a:lnTo>
                    <a:pt x="4772" y="4350"/>
                  </a:lnTo>
                  <a:lnTo>
                    <a:pt x="4737" y="4371"/>
                  </a:lnTo>
                  <a:lnTo>
                    <a:pt x="4702" y="4391"/>
                  </a:lnTo>
                  <a:lnTo>
                    <a:pt x="4667" y="4411"/>
                  </a:lnTo>
                  <a:lnTo>
                    <a:pt x="4633" y="4429"/>
                  </a:lnTo>
                  <a:lnTo>
                    <a:pt x="4597" y="4448"/>
                  </a:lnTo>
                  <a:lnTo>
                    <a:pt x="4560" y="4465"/>
                  </a:lnTo>
                  <a:lnTo>
                    <a:pt x="4524" y="4483"/>
                  </a:lnTo>
                  <a:lnTo>
                    <a:pt x="4487" y="4498"/>
                  </a:lnTo>
                  <a:lnTo>
                    <a:pt x="4449" y="4513"/>
                  </a:lnTo>
                  <a:lnTo>
                    <a:pt x="4412" y="4527"/>
                  </a:lnTo>
                  <a:lnTo>
                    <a:pt x="4374" y="4540"/>
                  </a:lnTo>
                  <a:lnTo>
                    <a:pt x="4336" y="4553"/>
                  </a:lnTo>
                  <a:lnTo>
                    <a:pt x="4297" y="4565"/>
                  </a:lnTo>
                  <a:lnTo>
                    <a:pt x="4259" y="4576"/>
                  </a:lnTo>
                  <a:lnTo>
                    <a:pt x="4270" y="4665"/>
                  </a:lnTo>
                  <a:lnTo>
                    <a:pt x="4285" y="4683"/>
                  </a:lnTo>
                  <a:lnTo>
                    <a:pt x="4299" y="4700"/>
                  </a:lnTo>
                  <a:lnTo>
                    <a:pt x="4312" y="4718"/>
                  </a:lnTo>
                  <a:lnTo>
                    <a:pt x="4324" y="4737"/>
                  </a:lnTo>
                  <a:lnTo>
                    <a:pt x="4335" y="4758"/>
                  </a:lnTo>
                  <a:lnTo>
                    <a:pt x="4343" y="4778"/>
                  </a:lnTo>
                  <a:lnTo>
                    <a:pt x="4350" y="4800"/>
                  </a:lnTo>
                  <a:lnTo>
                    <a:pt x="4354" y="4823"/>
                  </a:lnTo>
                  <a:lnTo>
                    <a:pt x="4375" y="4836"/>
                  </a:lnTo>
                  <a:lnTo>
                    <a:pt x="4396" y="4851"/>
                  </a:lnTo>
                  <a:lnTo>
                    <a:pt x="4413" y="4867"/>
                  </a:lnTo>
                  <a:lnTo>
                    <a:pt x="4430" y="4887"/>
                  </a:lnTo>
                  <a:lnTo>
                    <a:pt x="4445" y="4906"/>
                  </a:lnTo>
                  <a:lnTo>
                    <a:pt x="4458" y="4928"/>
                  </a:lnTo>
                  <a:lnTo>
                    <a:pt x="4470" y="4951"/>
                  </a:lnTo>
                  <a:lnTo>
                    <a:pt x="4478" y="4974"/>
                  </a:lnTo>
                  <a:lnTo>
                    <a:pt x="4485" y="4998"/>
                  </a:lnTo>
                  <a:lnTo>
                    <a:pt x="4489" y="5023"/>
                  </a:lnTo>
                  <a:lnTo>
                    <a:pt x="4491" y="5047"/>
                  </a:lnTo>
                  <a:lnTo>
                    <a:pt x="4491" y="5072"/>
                  </a:lnTo>
                  <a:lnTo>
                    <a:pt x="4489" y="5084"/>
                  </a:lnTo>
                  <a:lnTo>
                    <a:pt x="4488" y="5097"/>
                  </a:lnTo>
                  <a:lnTo>
                    <a:pt x="4485" y="5109"/>
                  </a:lnTo>
                  <a:lnTo>
                    <a:pt x="4482" y="5121"/>
                  </a:lnTo>
                  <a:lnTo>
                    <a:pt x="4478" y="5133"/>
                  </a:lnTo>
                  <a:lnTo>
                    <a:pt x="4473" y="5144"/>
                  </a:lnTo>
                  <a:lnTo>
                    <a:pt x="4467" y="5155"/>
                  </a:lnTo>
                  <a:lnTo>
                    <a:pt x="4462" y="5167"/>
                  </a:lnTo>
                  <a:lnTo>
                    <a:pt x="4448" y="5187"/>
                  </a:lnTo>
                  <a:lnTo>
                    <a:pt x="4433" y="5204"/>
                  </a:lnTo>
                  <a:lnTo>
                    <a:pt x="4416" y="5221"/>
                  </a:lnTo>
                  <a:lnTo>
                    <a:pt x="4399" y="5237"/>
                  </a:lnTo>
                  <a:lnTo>
                    <a:pt x="4380" y="5250"/>
                  </a:lnTo>
                  <a:lnTo>
                    <a:pt x="4361" y="5263"/>
                  </a:lnTo>
                  <a:lnTo>
                    <a:pt x="4341" y="5275"/>
                  </a:lnTo>
                  <a:lnTo>
                    <a:pt x="4321" y="5286"/>
                  </a:lnTo>
                  <a:lnTo>
                    <a:pt x="4299" y="5297"/>
                  </a:lnTo>
                  <a:lnTo>
                    <a:pt x="4277" y="5305"/>
                  </a:lnTo>
                  <a:lnTo>
                    <a:pt x="4255" y="5314"/>
                  </a:lnTo>
                  <a:lnTo>
                    <a:pt x="4233" y="5323"/>
                  </a:lnTo>
                  <a:lnTo>
                    <a:pt x="4188" y="5337"/>
                  </a:lnTo>
                  <a:lnTo>
                    <a:pt x="4143" y="5351"/>
                  </a:lnTo>
                  <a:lnTo>
                    <a:pt x="4146" y="5384"/>
                  </a:lnTo>
                  <a:lnTo>
                    <a:pt x="4148" y="5416"/>
                  </a:lnTo>
                  <a:lnTo>
                    <a:pt x="4149" y="5483"/>
                  </a:lnTo>
                  <a:lnTo>
                    <a:pt x="4150" y="5549"/>
                  </a:lnTo>
                  <a:lnTo>
                    <a:pt x="4151" y="5614"/>
                  </a:lnTo>
                  <a:lnTo>
                    <a:pt x="4153" y="5648"/>
                  </a:lnTo>
                  <a:lnTo>
                    <a:pt x="4155" y="5680"/>
                  </a:lnTo>
                  <a:lnTo>
                    <a:pt x="4159" y="5713"/>
                  </a:lnTo>
                  <a:lnTo>
                    <a:pt x="4163" y="5744"/>
                  </a:lnTo>
                  <a:lnTo>
                    <a:pt x="4170" y="5777"/>
                  </a:lnTo>
                  <a:lnTo>
                    <a:pt x="4177" y="5809"/>
                  </a:lnTo>
                  <a:lnTo>
                    <a:pt x="4186" y="5840"/>
                  </a:lnTo>
                  <a:lnTo>
                    <a:pt x="4197" y="5872"/>
                  </a:lnTo>
                  <a:lnTo>
                    <a:pt x="4214" y="5915"/>
                  </a:lnTo>
                  <a:lnTo>
                    <a:pt x="4234" y="5959"/>
                  </a:lnTo>
                  <a:lnTo>
                    <a:pt x="4254" y="6000"/>
                  </a:lnTo>
                  <a:lnTo>
                    <a:pt x="4277" y="6040"/>
                  </a:lnTo>
                  <a:lnTo>
                    <a:pt x="4301" y="6080"/>
                  </a:lnTo>
                  <a:lnTo>
                    <a:pt x="4327" y="6119"/>
                  </a:lnTo>
                  <a:lnTo>
                    <a:pt x="4353" y="6158"/>
                  </a:lnTo>
                  <a:lnTo>
                    <a:pt x="4382" y="6194"/>
                  </a:lnTo>
                  <a:lnTo>
                    <a:pt x="4411" y="6231"/>
                  </a:lnTo>
                  <a:lnTo>
                    <a:pt x="4441" y="6266"/>
                  </a:lnTo>
                  <a:lnTo>
                    <a:pt x="4472" y="6302"/>
                  </a:lnTo>
                  <a:lnTo>
                    <a:pt x="4504" y="6336"/>
                  </a:lnTo>
                  <a:lnTo>
                    <a:pt x="4536" y="6369"/>
                  </a:lnTo>
                  <a:lnTo>
                    <a:pt x="4570" y="6402"/>
                  </a:lnTo>
                  <a:lnTo>
                    <a:pt x="4603" y="6435"/>
                  </a:lnTo>
                  <a:lnTo>
                    <a:pt x="4637" y="6466"/>
                  </a:lnTo>
                  <a:lnTo>
                    <a:pt x="4648" y="6477"/>
                  </a:lnTo>
                  <a:lnTo>
                    <a:pt x="4660" y="6486"/>
                  </a:lnTo>
                  <a:lnTo>
                    <a:pt x="4673" y="6494"/>
                  </a:lnTo>
                  <a:lnTo>
                    <a:pt x="4686" y="6503"/>
                  </a:lnTo>
                  <a:lnTo>
                    <a:pt x="4712" y="6517"/>
                  </a:lnTo>
                  <a:lnTo>
                    <a:pt x="4739" y="6531"/>
                  </a:lnTo>
                  <a:lnTo>
                    <a:pt x="4765" y="6547"/>
                  </a:lnTo>
                  <a:lnTo>
                    <a:pt x="4778" y="6555"/>
                  </a:lnTo>
                  <a:lnTo>
                    <a:pt x="4790" y="6564"/>
                  </a:lnTo>
                  <a:lnTo>
                    <a:pt x="4802" y="6573"/>
                  </a:lnTo>
                  <a:lnTo>
                    <a:pt x="4813" y="6584"/>
                  </a:lnTo>
                  <a:lnTo>
                    <a:pt x="4823" y="6596"/>
                  </a:lnTo>
                  <a:lnTo>
                    <a:pt x="4832" y="6608"/>
                  </a:lnTo>
                  <a:lnTo>
                    <a:pt x="4840" y="6622"/>
                  </a:lnTo>
                  <a:lnTo>
                    <a:pt x="4847" y="6637"/>
                  </a:lnTo>
                  <a:lnTo>
                    <a:pt x="4852" y="6651"/>
                  </a:lnTo>
                  <a:lnTo>
                    <a:pt x="4855" y="6666"/>
                  </a:lnTo>
                  <a:lnTo>
                    <a:pt x="4857" y="6681"/>
                  </a:lnTo>
                  <a:lnTo>
                    <a:pt x="4858" y="6698"/>
                  </a:lnTo>
                  <a:lnTo>
                    <a:pt x="4857" y="6713"/>
                  </a:lnTo>
                  <a:lnTo>
                    <a:pt x="4855" y="6728"/>
                  </a:lnTo>
                  <a:lnTo>
                    <a:pt x="4852" y="6744"/>
                  </a:lnTo>
                  <a:lnTo>
                    <a:pt x="4849" y="6760"/>
                  </a:lnTo>
                  <a:lnTo>
                    <a:pt x="4841" y="6791"/>
                  </a:lnTo>
                  <a:lnTo>
                    <a:pt x="4833" y="6823"/>
                  </a:lnTo>
                  <a:lnTo>
                    <a:pt x="4825" y="6852"/>
                  </a:lnTo>
                  <a:lnTo>
                    <a:pt x="4865" y="6886"/>
                  </a:lnTo>
                  <a:lnTo>
                    <a:pt x="4908" y="6918"/>
                  </a:lnTo>
                  <a:lnTo>
                    <a:pt x="4992" y="6983"/>
                  </a:lnTo>
                  <a:lnTo>
                    <a:pt x="5035" y="7015"/>
                  </a:lnTo>
                  <a:lnTo>
                    <a:pt x="5076" y="7049"/>
                  </a:lnTo>
                  <a:lnTo>
                    <a:pt x="5096" y="7066"/>
                  </a:lnTo>
                  <a:lnTo>
                    <a:pt x="5115" y="7084"/>
                  </a:lnTo>
                  <a:lnTo>
                    <a:pt x="5135" y="7103"/>
                  </a:lnTo>
                  <a:lnTo>
                    <a:pt x="5153" y="7122"/>
                  </a:lnTo>
                  <a:lnTo>
                    <a:pt x="5166" y="7138"/>
                  </a:lnTo>
                  <a:lnTo>
                    <a:pt x="5179" y="7155"/>
                  </a:lnTo>
                  <a:lnTo>
                    <a:pt x="5189" y="7174"/>
                  </a:lnTo>
                  <a:lnTo>
                    <a:pt x="5198" y="7193"/>
                  </a:lnTo>
                  <a:lnTo>
                    <a:pt x="5205" y="7213"/>
                  </a:lnTo>
                  <a:lnTo>
                    <a:pt x="5211" y="7233"/>
                  </a:lnTo>
                  <a:lnTo>
                    <a:pt x="5215" y="7253"/>
                  </a:lnTo>
                  <a:lnTo>
                    <a:pt x="5218" y="7274"/>
                  </a:lnTo>
                  <a:lnTo>
                    <a:pt x="5220" y="7294"/>
                  </a:lnTo>
                  <a:lnTo>
                    <a:pt x="5221" y="7316"/>
                  </a:lnTo>
                  <a:lnTo>
                    <a:pt x="5220" y="7337"/>
                  </a:lnTo>
                  <a:lnTo>
                    <a:pt x="5217" y="7359"/>
                  </a:lnTo>
                  <a:lnTo>
                    <a:pt x="5215" y="7379"/>
                  </a:lnTo>
                  <a:lnTo>
                    <a:pt x="5211" y="7401"/>
                  </a:lnTo>
                  <a:lnTo>
                    <a:pt x="5207" y="7422"/>
                  </a:lnTo>
                  <a:lnTo>
                    <a:pt x="5201" y="7441"/>
                  </a:lnTo>
                  <a:lnTo>
                    <a:pt x="5214" y="7453"/>
                  </a:lnTo>
                  <a:lnTo>
                    <a:pt x="5227" y="7465"/>
                  </a:lnTo>
                  <a:lnTo>
                    <a:pt x="5239" y="7478"/>
                  </a:lnTo>
                  <a:lnTo>
                    <a:pt x="5250" y="7492"/>
                  </a:lnTo>
                  <a:lnTo>
                    <a:pt x="5261" y="7506"/>
                  </a:lnTo>
                  <a:lnTo>
                    <a:pt x="5270" y="7522"/>
                  </a:lnTo>
                  <a:lnTo>
                    <a:pt x="5279" y="7537"/>
                  </a:lnTo>
                  <a:lnTo>
                    <a:pt x="5287" y="7552"/>
                  </a:lnTo>
                  <a:lnTo>
                    <a:pt x="5293" y="7568"/>
                  </a:lnTo>
                  <a:lnTo>
                    <a:pt x="5299" y="7585"/>
                  </a:lnTo>
                  <a:lnTo>
                    <a:pt x="5304" y="7602"/>
                  </a:lnTo>
                  <a:lnTo>
                    <a:pt x="5308" y="7619"/>
                  </a:lnTo>
                  <a:lnTo>
                    <a:pt x="5310" y="7637"/>
                  </a:lnTo>
                  <a:lnTo>
                    <a:pt x="5311" y="7654"/>
                  </a:lnTo>
                  <a:lnTo>
                    <a:pt x="5310" y="7672"/>
                  </a:lnTo>
                  <a:lnTo>
                    <a:pt x="5308" y="7689"/>
                  </a:lnTo>
                  <a:lnTo>
                    <a:pt x="5307" y="7708"/>
                  </a:lnTo>
                  <a:lnTo>
                    <a:pt x="5303" y="7725"/>
                  </a:lnTo>
                  <a:lnTo>
                    <a:pt x="5298" y="7741"/>
                  </a:lnTo>
                  <a:lnTo>
                    <a:pt x="5291" y="7756"/>
                  </a:lnTo>
                  <a:lnTo>
                    <a:pt x="5284" y="7771"/>
                  </a:lnTo>
                  <a:lnTo>
                    <a:pt x="5274" y="7785"/>
                  </a:lnTo>
                  <a:lnTo>
                    <a:pt x="5264" y="7798"/>
                  </a:lnTo>
                  <a:lnTo>
                    <a:pt x="5252" y="7811"/>
                  </a:lnTo>
                  <a:lnTo>
                    <a:pt x="5240" y="7823"/>
                  </a:lnTo>
                  <a:lnTo>
                    <a:pt x="5227" y="7834"/>
                  </a:lnTo>
                  <a:lnTo>
                    <a:pt x="5213" y="7844"/>
                  </a:lnTo>
                  <a:lnTo>
                    <a:pt x="5199" y="7854"/>
                  </a:lnTo>
                  <a:lnTo>
                    <a:pt x="5170" y="7873"/>
                  </a:lnTo>
                  <a:lnTo>
                    <a:pt x="5140" y="7888"/>
                  </a:lnTo>
                  <a:lnTo>
                    <a:pt x="5108" y="7904"/>
                  </a:lnTo>
                  <a:lnTo>
                    <a:pt x="5074" y="7918"/>
                  </a:lnTo>
                  <a:lnTo>
                    <a:pt x="5041" y="7931"/>
                  </a:lnTo>
                  <a:lnTo>
                    <a:pt x="5008" y="7944"/>
                  </a:lnTo>
                  <a:lnTo>
                    <a:pt x="4974" y="7956"/>
                  </a:lnTo>
                  <a:lnTo>
                    <a:pt x="4939" y="7968"/>
                  </a:lnTo>
                  <a:lnTo>
                    <a:pt x="4904" y="7978"/>
                  </a:lnTo>
                  <a:lnTo>
                    <a:pt x="4870" y="7988"/>
                  </a:lnTo>
                  <a:lnTo>
                    <a:pt x="4800" y="8006"/>
                  </a:lnTo>
                  <a:lnTo>
                    <a:pt x="4730" y="8023"/>
                  </a:lnTo>
                  <a:lnTo>
                    <a:pt x="4660" y="8038"/>
                  </a:lnTo>
                  <a:lnTo>
                    <a:pt x="4589" y="8052"/>
                  </a:lnTo>
                  <a:lnTo>
                    <a:pt x="4508" y="8066"/>
                  </a:lnTo>
                  <a:lnTo>
                    <a:pt x="4426" y="8079"/>
                  </a:lnTo>
                  <a:lnTo>
                    <a:pt x="4345" y="8091"/>
                  </a:lnTo>
                  <a:lnTo>
                    <a:pt x="4263" y="8102"/>
                  </a:lnTo>
                  <a:lnTo>
                    <a:pt x="4180" y="8112"/>
                  </a:lnTo>
                  <a:lnTo>
                    <a:pt x="4099" y="8119"/>
                  </a:lnTo>
                  <a:lnTo>
                    <a:pt x="4016" y="8127"/>
                  </a:lnTo>
                  <a:lnTo>
                    <a:pt x="3935" y="8133"/>
                  </a:lnTo>
                  <a:lnTo>
                    <a:pt x="3852" y="8137"/>
                  </a:lnTo>
                  <a:lnTo>
                    <a:pt x="3770" y="8140"/>
                  </a:lnTo>
                  <a:lnTo>
                    <a:pt x="3687" y="8141"/>
                  </a:lnTo>
                  <a:lnTo>
                    <a:pt x="3604" y="8141"/>
                  </a:lnTo>
                  <a:lnTo>
                    <a:pt x="3522" y="8139"/>
                  </a:lnTo>
                  <a:lnTo>
                    <a:pt x="3439" y="8136"/>
                  </a:lnTo>
                  <a:lnTo>
                    <a:pt x="3358" y="8131"/>
                  </a:lnTo>
                  <a:lnTo>
                    <a:pt x="3275" y="8125"/>
                  </a:lnTo>
                  <a:lnTo>
                    <a:pt x="3157" y="8113"/>
                  </a:lnTo>
                  <a:lnTo>
                    <a:pt x="3038" y="8100"/>
                  </a:lnTo>
                  <a:lnTo>
                    <a:pt x="2920" y="8085"/>
                  </a:lnTo>
                  <a:lnTo>
                    <a:pt x="2860" y="8076"/>
                  </a:lnTo>
                  <a:lnTo>
                    <a:pt x="2801" y="8066"/>
                  </a:lnTo>
                  <a:lnTo>
                    <a:pt x="2742" y="8055"/>
                  </a:lnTo>
                  <a:lnTo>
                    <a:pt x="2684" y="8044"/>
                  </a:lnTo>
                  <a:lnTo>
                    <a:pt x="2626" y="8033"/>
                  </a:lnTo>
                  <a:lnTo>
                    <a:pt x="2567" y="8019"/>
                  </a:lnTo>
                  <a:lnTo>
                    <a:pt x="2510" y="8005"/>
                  </a:lnTo>
                  <a:lnTo>
                    <a:pt x="2452" y="7990"/>
                  </a:lnTo>
                  <a:lnTo>
                    <a:pt x="2395" y="7974"/>
                  </a:lnTo>
                  <a:lnTo>
                    <a:pt x="2338" y="7955"/>
                  </a:lnTo>
                  <a:lnTo>
                    <a:pt x="2296" y="7940"/>
                  </a:lnTo>
                  <a:lnTo>
                    <a:pt x="2254" y="7925"/>
                  </a:lnTo>
                  <a:lnTo>
                    <a:pt x="2213" y="7908"/>
                  </a:lnTo>
                  <a:lnTo>
                    <a:pt x="2192" y="7898"/>
                  </a:lnTo>
                  <a:lnTo>
                    <a:pt x="2172" y="7888"/>
                  </a:lnTo>
                  <a:lnTo>
                    <a:pt x="2152" y="7877"/>
                  </a:lnTo>
                  <a:lnTo>
                    <a:pt x="2134" y="7866"/>
                  </a:lnTo>
                  <a:lnTo>
                    <a:pt x="2115" y="7853"/>
                  </a:lnTo>
                  <a:lnTo>
                    <a:pt x="2097" y="7840"/>
                  </a:lnTo>
                  <a:lnTo>
                    <a:pt x="2080" y="7826"/>
                  </a:lnTo>
                  <a:lnTo>
                    <a:pt x="2064" y="7811"/>
                  </a:lnTo>
                  <a:lnTo>
                    <a:pt x="2049" y="7796"/>
                  </a:lnTo>
                  <a:lnTo>
                    <a:pt x="2034" y="7778"/>
                  </a:lnTo>
                  <a:lnTo>
                    <a:pt x="2028" y="7767"/>
                  </a:lnTo>
                  <a:lnTo>
                    <a:pt x="2023" y="7756"/>
                  </a:lnTo>
                  <a:lnTo>
                    <a:pt x="2014" y="7735"/>
                  </a:lnTo>
                  <a:lnTo>
                    <a:pt x="2009" y="7712"/>
                  </a:lnTo>
                  <a:lnTo>
                    <a:pt x="2005" y="7689"/>
                  </a:lnTo>
                  <a:lnTo>
                    <a:pt x="2003" y="7666"/>
                  </a:lnTo>
                  <a:lnTo>
                    <a:pt x="2004" y="7642"/>
                  </a:lnTo>
                  <a:lnTo>
                    <a:pt x="2008" y="7619"/>
                  </a:lnTo>
                  <a:lnTo>
                    <a:pt x="2012" y="7597"/>
                  </a:lnTo>
                  <a:lnTo>
                    <a:pt x="2019" y="7575"/>
                  </a:lnTo>
                  <a:lnTo>
                    <a:pt x="2027" y="7553"/>
                  </a:lnTo>
                  <a:lnTo>
                    <a:pt x="2038" y="7533"/>
                  </a:lnTo>
                  <a:lnTo>
                    <a:pt x="2050" y="7512"/>
                  </a:lnTo>
                  <a:lnTo>
                    <a:pt x="2063" y="7492"/>
                  </a:lnTo>
                  <a:lnTo>
                    <a:pt x="2078" y="7475"/>
                  </a:lnTo>
                  <a:lnTo>
                    <a:pt x="2095" y="7459"/>
                  </a:lnTo>
                  <a:lnTo>
                    <a:pt x="2113" y="7443"/>
                  </a:lnTo>
                  <a:lnTo>
                    <a:pt x="2108" y="7424"/>
                  </a:lnTo>
                  <a:lnTo>
                    <a:pt x="2103" y="7404"/>
                  </a:lnTo>
                  <a:lnTo>
                    <a:pt x="2100" y="7385"/>
                  </a:lnTo>
                  <a:lnTo>
                    <a:pt x="2097" y="7365"/>
                  </a:lnTo>
                  <a:lnTo>
                    <a:pt x="2095" y="7346"/>
                  </a:lnTo>
                  <a:lnTo>
                    <a:pt x="2094" y="7326"/>
                  </a:lnTo>
                  <a:lnTo>
                    <a:pt x="2094" y="7306"/>
                  </a:lnTo>
                  <a:lnTo>
                    <a:pt x="2095" y="7286"/>
                  </a:lnTo>
                  <a:lnTo>
                    <a:pt x="2097" y="7266"/>
                  </a:lnTo>
                  <a:lnTo>
                    <a:pt x="2099" y="7247"/>
                  </a:lnTo>
                  <a:lnTo>
                    <a:pt x="2104" y="7228"/>
                  </a:lnTo>
                  <a:lnTo>
                    <a:pt x="2110" y="7210"/>
                  </a:lnTo>
                  <a:lnTo>
                    <a:pt x="2116" y="7191"/>
                  </a:lnTo>
                  <a:lnTo>
                    <a:pt x="2125" y="7174"/>
                  </a:lnTo>
                  <a:lnTo>
                    <a:pt x="2136" y="7156"/>
                  </a:lnTo>
                  <a:lnTo>
                    <a:pt x="2148" y="7140"/>
                  </a:lnTo>
                  <a:lnTo>
                    <a:pt x="2166" y="7119"/>
                  </a:lnTo>
                  <a:lnTo>
                    <a:pt x="2185" y="7099"/>
                  </a:lnTo>
                  <a:lnTo>
                    <a:pt x="2205" y="7079"/>
                  </a:lnTo>
                  <a:lnTo>
                    <a:pt x="2226" y="7061"/>
                  </a:lnTo>
                  <a:lnTo>
                    <a:pt x="2247" y="7042"/>
                  </a:lnTo>
                  <a:lnTo>
                    <a:pt x="2269" y="7025"/>
                  </a:lnTo>
                  <a:lnTo>
                    <a:pt x="2312" y="6990"/>
                  </a:lnTo>
                  <a:lnTo>
                    <a:pt x="2402" y="6923"/>
                  </a:lnTo>
                  <a:lnTo>
                    <a:pt x="2446" y="6889"/>
                  </a:lnTo>
                  <a:lnTo>
                    <a:pt x="2489" y="6853"/>
                  </a:lnTo>
                  <a:lnTo>
                    <a:pt x="2483" y="6824"/>
                  </a:lnTo>
                  <a:lnTo>
                    <a:pt x="2474" y="6794"/>
                  </a:lnTo>
                  <a:lnTo>
                    <a:pt x="2466" y="6764"/>
                  </a:lnTo>
                  <a:lnTo>
                    <a:pt x="2460" y="6734"/>
                  </a:lnTo>
                  <a:lnTo>
                    <a:pt x="2458" y="6718"/>
                  </a:lnTo>
                  <a:lnTo>
                    <a:pt x="2457" y="6703"/>
                  </a:lnTo>
                  <a:lnTo>
                    <a:pt x="2457" y="6688"/>
                  </a:lnTo>
                  <a:lnTo>
                    <a:pt x="2458" y="6674"/>
                  </a:lnTo>
                  <a:lnTo>
                    <a:pt x="2460" y="6659"/>
                  </a:lnTo>
                  <a:lnTo>
                    <a:pt x="2464" y="6644"/>
                  </a:lnTo>
                  <a:lnTo>
                    <a:pt x="2470" y="6630"/>
                  </a:lnTo>
                  <a:lnTo>
                    <a:pt x="2477" y="6616"/>
                  </a:lnTo>
                  <a:lnTo>
                    <a:pt x="2486" y="6602"/>
                  </a:lnTo>
                  <a:lnTo>
                    <a:pt x="2495" y="6590"/>
                  </a:lnTo>
                  <a:lnTo>
                    <a:pt x="2505" y="6579"/>
                  </a:lnTo>
                  <a:lnTo>
                    <a:pt x="2516" y="6569"/>
                  </a:lnTo>
                  <a:lnTo>
                    <a:pt x="2528" y="6561"/>
                  </a:lnTo>
                  <a:lnTo>
                    <a:pt x="2541" y="6552"/>
                  </a:lnTo>
                  <a:lnTo>
                    <a:pt x="2567" y="6537"/>
                  </a:lnTo>
                  <a:lnTo>
                    <a:pt x="2595" y="6522"/>
                  </a:lnTo>
                  <a:lnTo>
                    <a:pt x="2622" y="6508"/>
                  </a:lnTo>
                  <a:lnTo>
                    <a:pt x="2635" y="6499"/>
                  </a:lnTo>
                  <a:lnTo>
                    <a:pt x="2647" y="6491"/>
                  </a:lnTo>
                  <a:lnTo>
                    <a:pt x="2659" y="6481"/>
                  </a:lnTo>
                  <a:lnTo>
                    <a:pt x="2671" y="6472"/>
                  </a:lnTo>
                  <a:lnTo>
                    <a:pt x="2705" y="6440"/>
                  </a:lnTo>
                  <a:lnTo>
                    <a:pt x="2739" y="6406"/>
                  </a:lnTo>
                  <a:lnTo>
                    <a:pt x="2773" y="6374"/>
                  </a:lnTo>
                  <a:lnTo>
                    <a:pt x="2807" y="6339"/>
                  </a:lnTo>
                  <a:lnTo>
                    <a:pt x="2839" y="6305"/>
                  </a:lnTo>
                  <a:lnTo>
                    <a:pt x="2871" y="6269"/>
                  </a:lnTo>
                  <a:lnTo>
                    <a:pt x="2901" y="6234"/>
                  </a:lnTo>
                  <a:lnTo>
                    <a:pt x="2932" y="6197"/>
                  </a:lnTo>
                  <a:lnTo>
                    <a:pt x="2960" y="6159"/>
                  </a:lnTo>
                  <a:lnTo>
                    <a:pt x="2987" y="6119"/>
                  </a:lnTo>
                  <a:lnTo>
                    <a:pt x="3013" y="6080"/>
                  </a:lnTo>
                  <a:lnTo>
                    <a:pt x="3038" y="6040"/>
                  </a:lnTo>
                  <a:lnTo>
                    <a:pt x="3061" y="5999"/>
                  </a:lnTo>
                  <a:lnTo>
                    <a:pt x="3082" y="5956"/>
                  </a:lnTo>
                  <a:lnTo>
                    <a:pt x="3101" y="5913"/>
                  </a:lnTo>
                  <a:lnTo>
                    <a:pt x="3119" y="5868"/>
                  </a:lnTo>
                  <a:lnTo>
                    <a:pt x="3129" y="5837"/>
                  </a:lnTo>
                  <a:lnTo>
                    <a:pt x="3138" y="5805"/>
                  </a:lnTo>
                  <a:lnTo>
                    <a:pt x="3146" y="5774"/>
                  </a:lnTo>
                  <a:lnTo>
                    <a:pt x="3151" y="5742"/>
                  </a:lnTo>
                  <a:lnTo>
                    <a:pt x="3155" y="5710"/>
                  </a:lnTo>
                  <a:lnTo>
                    <a:pt x="3159" y="5678"/>
                  </a:lnTo>
                  <a:lnTo>
                    <a:pt x="3161" y="5646"/>
                  </a:lnTo>
                  <a:lnTo>
                    <a:pt x="3163" y="5613"/>
                  </a:lnTo>
                  <a:lnTo>
                    <a:pt x="3164" y="5548"/>
                  </a:lnTo>
                  <a:lnTo>
                    <a:pt x="3165" y="5481"/>
                  </a:lnTo>
                  <a:lnTo>
                    <a:pt x="3167" y="5416"/>
                  </a:lnTo>
                  <a:lnTo>
                    <a:pt x="3169" y="5384"/>
                  </a:lnTo>
                  <a:lnTo>
                    <a:pt x="3172" y="5352"/>
                  </a:lnTo>
                  <a:lnTo>
                    <a:pt x="3125" y="5337"/>
                  </a:lnTo>
                  <a:lnTo>
                    <a:pt x="3077" y="5321"/>
                  </a:lnTo>
                  <a:lnTo>
                    <a:pt x="3053" y="5312"/>
                  </a:lnTo>
                  <a:lnTo>
                    <a:pt x="3030" y="5303"/>
                  </a:lnTo>
                  <a:lnTo>
                    <a:pt x="3008" y="5292"/>
                  </a:lnTo>
                  <a:lnTo>
                    <a:pt x="2985" y="5281"/>
                  </a:lnTo>
                  <a:lnTo>
                    <a:pt x="2963" y="5269"/>
                  </a:lnTo>
                  <a:lnTo>
                    <a:pt x="2942" y="5256"/>
                  </a:lnTo>
                  <a:lnTo>
                    <a:pt x="2923" y="5242"/>
                  </a:lnTo>
                  <a:lnTo>
                    <a:pt x="2903" y="5226"/>
                  </a:lnTo>
                  <a:lnTo>
                    <a:pt x="2886" y="5210"/>
                  </a:lnTo>
                  <a:lnTo>
                    <a:pt x="2870" y="5191"/>
                  </a:lnTo>
                  <a:lnTo>
                    <a:pt x="2855" y="5171"/>
                  </a:lnTo>
                  <a:lnTo>
                    <a:pt x="2842" y="5149"/>
                  </a:lnTo>
                  <a:lnTo>
                    <a:pt x="2838" y="5137"/>
                  </a:lnTo>
                  <a:lnTo>
                    <a:pt x="2834" y="5126"/>
                  </a:lnTo>
                  <a:lnTo>
                    <a:pt x="2830" y="5114"/>
                  </a:lnTo>
                  <a:lnTo>
                    <a:pt x="2827" y="5102"/>
                  </a:lnTo>
                  <a:lnTo>
                    <a:pt x="2824" y="5079"/>
                  </a:lnTo>
                  <a:lnTo>
                    <a:pt x="2823" y="5055"/>
                  </a:lnTo>
                  <a:lnTo>
                    <a:pt x="2824" y="5031"/>
                  </a:lnTo>
                  <a:lnTo>
                    <a:pt x="2827" y="5009"/>
                  </a:lnTo>
                  <a:lnTo>
                    <a:pt x="2833" y="4986"/>
                  </a:lnTo>
                  <a:lnTo>
                    <a:pt x="2840" y="4963"/>
                  </a:lnTo>
                  <a:lnTo>
                    <a:pt x="2850" y="4942"/>
                  </a:lnTo>
                  <a:lnTo>
                    <a:pt x="2861" y="4921"/>
                  </a:lnTo>
                  <a:lnTo>
                    <a:pt x="2874" y="4901"/>
                  </a:lnTo>
                  <a:lnTo>
                    <a:pt x="2889" y="4881"/>
                  </a:lnTo>
                  <a:lnTo>
                    <a:pt x="2905" y="4864"/>
                  </a:lnTo>
                  <a:lnTo>
                    <a:pt x="2923" y="4848"/>
                  </a:lnTo>
                  <a:lnTo>
                    <a:pt x="2941" y="4833"/>
                  </a:lnTo>
                  <a:lnTo>
                    <a:pt x="2961" y="4819"/>
                  </a:lnTo>
                  <a:lnTo>
                    <a:pt x="2965" y="4798"/>
                  </a:lnTo>
                  <a:lnTo>
                    <a:pt x="2973" y="4776"/>
                  </a:lnTo>
                  <a:lnTo>
                    <a:pt x="2982" y="4755"/>
                  </a:lnTo>
                  <a:lnTo>
                    <a:pt x="2991" y="4736"/>
                  </a:lnTo>
                  <a:lnTo>
                    <a:pt x="3003" y="4717"/>
                  </a:lnTo>
                  <a:lnTo>
                    <a:pt x="3016" y="4700"/>
                  </a:lnTo>
                  <a:lnTo>
                    <a:pt x="3032" y="4683"/>
                  </a:lnTo>
                  <a:lnTo>
                    <a:pt x="3047" y="4666"/>
                  </a:lnTo>
                  <a:lnTo>
                    <a:pt x="3048" y="4643"/>
                  </a:lnTo>
                  <a:lnTo>
                    <a:pt x="3050" y="4622"/>
                  </a:lnTo>
                  <a:lnTo>
                    <a:pt x="3055" y="4576"/>
                  </a:lnTo>
                  <a:lnTo>
                    <a:pt x="3016" y="4565"/>
                  </a:lnTo>
                  <a:lnTo>
                    <a:pt x="2978" y="4553"/>
                  </a:lnTo>
                  <a:lnTo>
                    <a:pt x="2940" y="4541"/>
                  </a:lnTo>
                  <a:lnTo>
                    <a:pt x="2902" y="4527"/>
                  </a:lnTo>
                  <a:lnTo>
                    <a:pt x="2864" y="4513"/>
                  </a:lnTo>
                  <a:lnTo>
                    <a:pt x="2827" y="4498"/>
                  </a:lnTo>
                  <a:lnTo>
                    <a:pt x="2790" y="4481"/>
                  </a:lnTo>
                  <a:lnTo>
                    <a:pt x="2754" y="4465"/>
                  </a:lnTo>
                  <a:lnTo>
                    <a:pt x="2717" y="4448"/>
                  </a:lnTo>
                  <a:lnTo>
                    <a:pt x="2682" y="4429"/>
                  </a:lnTo>
                  <a:lnTo>
                    <a:pt x="2647" y="4410"/>
                  </a:lnTo>
                  <a:lnTo>
                    <a:pt x="2612" y="4390"/>
                  </a:lnTo>
                  <a:lnTo>
                    <a:pt x="2577" y="4369"/>
                  </a:lnTo>
                  <a:lnTo>
                    <a:pt x="2542" y="4349"/>
                  </a:lnTo>
                  <a:lnTo>
                    <a:pt x="2509" y="4327"/>
                  </a:lnTo>
                  <a:lnTo>
                    <a:pt x="2476" y="4304"/>
                  </a:lnTo>
                  <a:lnTo>
                    <a:pt x="2444" y="4280"/>
                  </a:lnTo>
                  <a:lnTo>
                    <a:pt x="2411" y="4256"/>
                  </a:lnTo>
                  <a:lnTo>
                    <a:pt x="2379" y="4231"/>
                  </a:lnTo>
                  <a:lnTo>
                    <a:pt x="2348" y="4206"/>
                  </a:lnTo>
                  <a:lnTo>
                    <a:pt x="2317" y="4180"/>
                  </a:lnTo>
                  <a:lnTo>
                    <a:pt x="2287" y="4153"/>
                  </a:lnTo>
                  <a:lnTo>
                    <a:pt x="2258" y="4126"/>
                  </a:lnTo>
                  <a:lnTo>
                    <a:pt x="2228" y="4099"/>
                  </a:lnTo>
                  <a:lnTo>
                    <a:pt x="2200" y="4069"/>
                  </a:lnTo>
                  <a:lnTo>
                    <a:pt x="2173" y="4041"/>
                  </a:lnTo>
                  <a:lnTo>
                    <a:pt x="2146" y="4011"/>
                  </a:lnTo>
                  <a:lnTo>
                    <a:pt x="2119" y="3980"/>
                  </a:lnTo>
                  <a:lnTo>
                    <a:pt x="2094" y="3950"/>
                  </a:lnTo>
                  <a:lnTo>
                    <a:pt x="2069" y="3918"/>
                  </a:lnTo>
                  <a:lnTo>
                    <a:pt x="2044" y="3887"/>
                  </a:lnTo>
                  <a:lnTo>
                    <a:pt x="2020" y="3854"/>
                  </a:lnTo>
                  <a:lnTo>
                    <a:pt x="1991" y="3861"/>
                  </a:lnTo>
                  <a:lnTo>
                    <a:pt x="1963" y="3866"/>
                  </a:lnTo>
                  <a:lnTo>
                    <a:pt x="1934" y="3871"/>
                  </a:lnTo>
                  <a:lnTo>
                    <a:pt x="1905" y="3874"/>
                  </a:lnTo>
                  <a:lnTo>
                    <a:pt x="1876" y="3876"/>
                  </a:lnTo>
                  <a:lnTo>
                    <a:pt x="1848" y="3877"/>
                  </a:lnTo>
                  <a:lnTo>
                    <a:pt x="1819" y="3876"/>
                  </a:lnTo>
                  <a:lnTo>
                    <a:pt x="1789" y="3875"/>
                  </a:lnTo>
                  <a:lnTo>
                    <a:pt x="1761" y="3873"/>
                  </a:lnTo>
                  <a:lnTo>
                    <a:pt x="1732" y="3868"/>
                  </a:lnTo>
                  <a:lnTo>
                    <a:pt x="1703" y="3863"/>
                  </a:lnTo>
                  <a:lnTo>
                    <a:pt x="1675" y="3858"/>
                  </a:lnTo>
                  <a:lnTo>
                    <a:pt x="1647" y="3850"/>
                  </a:lnTo>
                  <a:lnTo>
                    <a:pt x="1619" y="3841"/>
                  </a:lnTo>
                  <a:lnTo>
                    <a:pt x="1591" y="3831"/>
                  </a:lnTo>
                  <a:lnTo>
                    <a:pt x="1564" y="3822"/>
                  </a:lnTo>
                  <a:lnTo>
                    <a:pt x="1548" y="3814"/>
                  </a:lnTo>
                  <a:lnTo>
                    <a:pt x="1532" y="3805"/>
                  </a:lnTo>
                  <a:lnTo>
                    <a:pt x="1515" y="3797"/>
                  </a:lnTo>
                  <a:lnTo>
                    <a:pt x="1500" y="3787"/>
                  </a:lnTo>
                  <a:lnTo>
                    <a:pt x="1485" y="3777"/>
                  </a:lnTo>
                  <a:lnTo>
                    <a:pt x="1470" y="3766"/>
                  </a:lnTo>
                  <a:lnTo>
                    <a:pt x="1456" y="3754"/>
                  </a:lnTo>
                  <a:lnTo>
                    <a:pt x="1441" y="3742"/>
                  </a:lnTo>
                  <a:lnTo>
                    <a:pt x="1429" y="3729"/>
                  </a:lnTo>
                  <a:lnTo>
                    <a:pt x="1416" y="3716"/>
                  </a:lnTo>
                  <a:lnTo>
                    <a:pt x="1406" y="3702"/>
                  </a:lnTo>
                  <a:lnTo>
                    <a:pt x="1396" y="3687"/>
                  </a:lnTo>
                  <a:lnTo>
                    <a:pt x="1386" y="3672"/>
                  </a:lnTo>
                  <a:lnTo>
                    <a:pt x="1378" y="3655"/>
                  </a:lnTo>
                  <a:lnTo>
                    <a:pt x="1372" y="3638"/>
                  </a:lnTo>
                  <a:lnTo>
                    <a:pt x="1366" y="3619"/>
                  </a:lnTo>
                  <a:lnTo>
                    <a:pt x="1362" y="3599"/>
                  </a:lnTo>
                  <a:lnTo>
                    <a:pt x="1359" y="3577"/>
                  </a:lnTo>
                  <a:lnTo>
                    <a:pt x="1359" y="3556"/>
                  </a:lnTo>
                  <a:lnTo>
                    <a:pt x="1360" y="3536"/>
                  </a:lnTo>
                  <a:lnTo>
                    <a:pt x="1363" y="3514"/>
                  </a:lnTo>
                  <a:lnTo>
                    <a:pt x="1367" y="3493"/>
                  </a:lnTo>
                  <a:lnTo>
                    <a:pt x="1374" y="3474"/>
                  </a:lnTo>
                  <a:lnTo>
                    <a:pt x="1382" y="3454"/>
                  </a:lnTo>
                  <a:lnTo>
                    <a:pt x="1390" y="3435"/>
                  </a:lnTo>
                  <a:lnTo>
                    <a:pt x="1401" y="3416"/>
                  </a:lnTo>
                  <a:lnTo>
                    <a:pt x="1412" y="3398"/>
                  </a:lnTo>
                  <a:lnTo>
                    <a:pt x="1425" y="3380"/>
                  </a:lnTo>
                  <a:lnTo>
                    <a:pt x="1439" y="3364"/>
                  </a:lnTo>
                  <a:lnTo>
                    <a:pt x="1454" y="3349"/>
                  </a:lnTo>
                  <a:lnTo>
                    <a:pt x="1470" y="3335"/>
                  </a:lnTo>
                  <a:lnTo>
                    <a:pt x="1486" y="3322"/>
                  </a:lnTo>
                  <a:lnTo>
                    <a:pt x="1497" y="3313"/>
                  </a:lnTo>
                  <a:lnTo>
                    <a:pt x="1507" y="3305"/>
                  </a:lnTo>
                  <a:lnTo>
                    <a:pt x="1529" y="3292"/>
                  </a:lnTo>
                  <a:lnTo>
                    <a:pt x="1552" y="3279"/>
                  </a:lnTo>
                  <a:lnTo>
                    <a:pt x="1576" y="3268"/>
                  </a:lnTo>
                  <a:lnTo>
                    <a:pt x="1600" y="3259"/>
                  </a:lnTo>
                  <a:lnTo>
                    <a:pt x="1624" y="3249"/>
                  </a:lnTo>
                  <a:lnTo>
                    <a:pt x="1673" y="3230"/>
                  </a:lnTo>
                  <a:lnTo>
                    <a:pt x="1679" y="3224"/>
                  </a:lnTo>
                  <a:lnTo>
                    <a:pt x="1685" y="3218"/>
                  </a:lnTo>
                  <a:lnTo>
                    <a:pt x="1689" y="3211"/>
                  </a:lnTo>
                  <a:lnTo>
                    <a:pt x="1691" y="3204"/>
                  </a:lnTo>
                  <a:lnTo>
                    <a:pt x="1692" y="3197"/>
                  </a:lnTo>
                  <a:lnTo>
                    <a:pt x="1691" y="3189"/>
                  </a:lnTo>
                  <a:lnTo>
                    <a:pt x="1690" y="3181"/>
                  </a:lnTo>
                  <a:lnTo>
                    <a:pt x="1688" y="3174"/>
                  </a:lnTo>
                  <a:lnTo>
                    <a:pt x="1682" y="3159"/>
                  </a:lnTo>
                  <a:lnTo>
                    <a:pt x="1673" y="3143"/>
                  </a:lnTo>
                  <a:lnTo>
                    <a:pt x="1663" y="3129"/>
                  </a:lnTo>
                  <a:lnTo>
                    <a:pt x="1654" y="3117"/>
                  </a:lnTo>
                  <a:lnTo>
                    <a:pt x="1640" y="3101"/>
                  </a:lnTo>
                  <a:lnTo>
                    <a:pt x="1625" y="3085"/>
                  </a:lnTo>
                  <a:lnTo>
                    <a:pt x="1596" y="3055"/>
                  </a:lnTo>
                  <a:lnTo>
                    <a:pt x="1564" y="3026"/>
                  </a:lnTo>
                  <a:lnTo>
                    <a:pt x="1532" y="3000"/>
                  </a:lnTo>
                  <a:lnTo>
                    <a:pt x="1497" y="2975"/>
                  </a:lnTo>
                  <a:lnTo>
                    <a:pt x="1462" y="2951"/>
                  </a:lnTo>
                  <a:lnTo>
                    <a:pt x="1426" y="2928"/>
                  </a:lnTo>
                  <a:lnTo>
                    <a:pt x="1389" y="2908"/>
                  </a:lnTo>
                  <a:lnTo>
                    <a:pt x="1352" y="2887"/>
                  </a:lnTo>
                  <a:lnTo>
                    <a:pt x="1314" y="2867"/>
                  </a:lnTo>
                  <a:lnTo>
                    <a:pt x="1237" y="2829"/>
                  </a:lnTo>
                  <a:lnTo>
                    <a:pt x="1160" y="2793"/>
                  </a:lnTo>
                  <a:lnTo>
                    <a:pt x="1084" y="2756"/>
                  </a:lnTo>
                  <a:lnTo>
                    <a:pt x="1029" y="2727"/>
                  </a:lnTo>
                  <a:lnTo>
                    <a:pt x="977" y="2697"/>
                  </a:lnTo>
                  <a:lnTo>
                    <a:pt x="925" y="2664"/>
                  </a:lnTo>
                  <a:lnTo>
                    <a:pt x="874" y="2630"/>
                  </a:lnTo>
                  <a:lnTo>
                    <a:pt x="823" y="2596"/>
                  </a:lnTo>
                  <a:lnTo>
                    <a:pt x="774" y="2560"/>
                  </a:lnTo>
                  <a:lnTo>
                    <a:pt x="725" y="2522"/>
                  </a:lnTo>
                  <a:lnTo>
                    <a:pt x="678" y="2484"/>
                  </a:lnTo>
                  <a:lnTo>
                    <a:pt x="632" y="2443"/>
                  </a:lnTo>
                  <a:lnTo>
                    <a:pt x="586" y="2402"/>
                  </a:lnTo>
                  <a:lnTo>
                    <a:pt x="541" y="2360"/>
                  </a:lnTo>
                  <a:lnTo>
                    <a:pt x="498" y="2317"/>
                  </a:lnTo>
                  <a:lnTo>
                    <a:pt x="456" y="2273"/>
                  </a:lnTo>
                  <a:lnTo>
                    <a:pt x="414" y="2227"/>
                  </a:lnTo>
                  <a:lnTo>
                    <a:pt x="374" y="2181"/>
                  </a:lnTo>
                  <a:lnTo>
                    <a:pt x="335" y="2135"/>
                  </a:lnTo>
                  <a:lnTo>
                    <a:pt x="301" y="2090"/>
                  </a:lnTo>
                  <a:lnTo>
                    <a:pt x="267" y="2046"/>
                  </a:lnTo>
                  <a:lnTo>
                    <a:pt x="236" y="1999"/>
                  </a:lnTo>
                  <a:lnTo>
                    <a:pt x="206" y="1952"/>
                  </a:lnTo>
                  <a:lnTo>
                    <a:pt x="176" y="1903"/>
                  </a:lnTo>
                  <a:lnTo>
                    <a:pt x="148" y="1854"/>
                  </a:lnTo>
                  <a:lnTo>
                    <a:pt x="123" y="1804"/>
                  </a:lnTo>
                  <a:lnTo>
                    <a:pt x="99" y="1753"/>
                  </a:lnTo>
                  <a:lnTo>
                    <a:pt x="77" y="1701"/>
                  </a:lnTo>
                  <a:lnTo>
                    <a:pt x="58" y="1649"/>
                  </a:lnTo>
                  <a:lnTo>
                    <a:pt x="49" y="1623"/>
                  </a:lnTo>
                  <a:lnTo>
                    <a:pt x="41" y="1596"/>
                  </a:lnTo>
                  <a:lnTo>
                    <a:pt x="34" y="1568"/>
                  </a:lnTo>
                  <a:lnTo>
                    <a:pt x="27" y="1541"/>
                  </a:lnTo>
                  <a:lnTo>
                    <a:pt x="21" y="1514"/>
                  </a:lnTo>
                  <a:lnTo>
                    <a:pt x="16" y="1487"/>
                  </a:lnTo>
                  <a:lnTo>
                    <a:pt x="11" y="1459"/>
                  </a:lnTo>
                  <a:lnTo>
                    <a:pt x="8" y="1431"/>
                  </a:lnTo>
                  <a:lnTo>
                    <a:pt x="4" y="1403"/>
                  </a:lnTo>
                  <a:lnTo>
                    <a:pt x="2" y="1375"/>
                  </a:lnTo>
                  <a:lnTo>
                    <a:pt x="1" y="1347"/>
                  </a:lnTo>
                  <a:lnTo>
                    <a:pt x="0" y="1318"/>
                  </a:lnTo>
                  <a:lnTo>
                    <a:pt x="1" y="1286"/>
                  </a:lnTo>
                  <a:lnTo>
                    <a:pt x="4" y="1252"/>
                  </a:lnTo>
                  <a:lnTo>
                    <a:pt x="8" y="1217"/>
                  </a:lnTo>
                  <a:lnTo>
                    <a:pt x="12" y="1184"/>
                  </a:lnTo>
                  <a:lnTo>
                    <a:pt x="19" y="1150"/>
                  </a:lnTo>
                  <a:lnTo>
                    <a:pt x="26" y="1116"/>
                  </a:lnTo>
                  <a:lnTo>
                    <a:pt x="35" y="1084"/>
                  </a:lnTo>
                  <a:lnTo>
                    <a:pt x="47" y="1051"/>
                  </a:lnTo>
                  <a:lnTo>
                    <a:pt x="60" y="1021"/>
                  </a:lnTo>
                  <a:lnTo>
                    <a:pt x="75" y="990"/>
                  </a:lnTo>
                  <a:lnTo>
                    <a:pt x="83" y="976"/>
                  </a:lnTo>
                  <a:lnTo>
                    <a:pt x="92" y="962"/>
                  </a:lnTo>
                  <a:lnTo>
                    <a:pt x="101" y="948"/>
                  </a:lnTo>
                  <a:lnTo>
                    <a:pt x="112" y="935"/>
                  </a:lnTo>
                  <a:lnTo>
                    <a:pt x="123" y="923"/>
                  </a:lnTo>
                  <a:lnTo>
                    <a:pt x="134" y="910"/>
                  </a:lnTo>
                  <a:lnTo>
                    <a:pt x="146" y="899"/>
                  </a:lnTo>
                  <a:lnTo>
                    <a:pt x="159" y="887"/>
                  </a:lnTo>
                  <a:lnTo>
                    <a:pt x="172" y="877"/>
                  </a:lnTo>
                  <a:lnTo>
                    <a:pt x="186" y="867"/>
                  </a:lnTo>
                  <a:lnTo>
                    <a:pt x="201" y="858"/>
                  </a:lnTo>
                  <a:lnTo>
                    <a:pt x="217" y="849"/>
                  </a:lnTo>
                  <a:lnTo>
                    <a:pt x="215" y="829"/>
                  </a:lnTo>
                  <a:lnTo>
                    <a:pt x="214" y="811"/>
                  </a:lnTo>
                  <a:lnTo>
                    <a:pt x="215" y="791"/>
                  </a:lnTo>
                  <a:lnTo>
                    <a:pt x="217" y="772"/>
                  </a:lnTo>
                  <a:lnTo>
                    <a:pt x="221" y="753"/>
                  </a:lnTo>
                  <a:lnTo>
                    <a:pt x="225" y="735"/>
                  </a:lnTo>
                  <a:lnTo>
                    <a:pt x="231" y="716"/>
                  </a:lnTo>
                  <a:lnTo>
                    <a:pt x="237" y="698"/>
                  </a:lnTo>
                  <a:lnTo>
                    <a:pt x="245" y="680"/>
                  </a:lnTo>
                  <a:lnTo>
                    <a:pt x="253" y="663"/>
                  </a:lnTo>
                  <a:lnTo>
                    <a:pt x="263" y="647"/>
                  </a:lnTo>
                  <a:lnTo>
                    <a:pt x="274" y="631"/>
                  </a:lnTo>
                  <a:lnTo>
                    <a:pt x="286" y="616"/>
                  </a:lnTo>
                  <a:lnTo>
                    <a:pt x="299" y="601"/>
                  </a:lnTo>
                  <a:lnTo>
                    <a:pt x="312" y="588"/>
                  </a:lnTo>
                  <a:lnTo>
                    <a:pt x="327" y="575"/>
                  </a:lnTo>
                  <a:lnTo>
                    <a:pt x="353" y="554"/>
                  </a:lnTo>
                  <a:lnTo>
                    <a:pt x="381" y="536"/>
                  </a:lnTo>
                  <a:lnTo>
                    <a:pt x="409" y="519"/>
                  </a:lnTo>
                  <a:lnTo>
                    <a:pt x="438" y="505"/>
                  </a:lnTo>
                  <a:lnTo>
                    <a:pt x="469" y="493"/>
                  </a:lnTo>
                  <a:lnTo>
                    <a:pt x="500" y="484"/>
                  </a:lnTo>
                  <a:lnTo>
                    <a:pt x="532" y="475"/>
                  </a:lnTo>
                  <a:lnTo>
                    <a:pt x="564" y="468"/>
                  </a:lnTo>
                  <a:lnTo>
                    <a:pt x="597" y="464"/>
                  </a:lnTo>
                  <a:lnTo>
                    <a:pt x="629" y="461"/>
                  </a:lnTo>
                  <a:lnTo>
                    <a:pt x="663" y="460"/>
                  </a:lnTo>
                  <a:lnTo>
                    <a:pt x="696" y="460"/>
                  </a:lnTo>
                  <a:lnTo>
                    <a:pt x="729" y="462"/>
                  </a:lnTo>
                  <a:lnTo>
                    <a:pt x="762" y="466"/>
                  </a:lnTo>
                  <a:lnTo>
                    <a:pt x="795" y="471"/>
                  </a:lnTo>
                  <a:lnTo>
                    <a:pt x="826" y="477"/>
                  </a:lnTo>
                  <a:lnTo>
                    <a:pt x="853" y="485"/>
                  </a:lnTo>
                  <a:lnTo>
                    <a:pt x="879" y="493"/>
                  </a:lnTo>
                  <a:lnTo>
                    <a:pt x="904" y="504"/>
                  </a:lnTo>
                  <a:lnTo>
                    <a:pt x="931" y="516"/>
                  </a:lnTo>
                  <a:lnTo>
                    <a:pt x="954" y="529"/>
                  </a:lnTo>
                  <a:lnTo>
                    <a:pt x="978" y="544"/>
                  </a:lnTo>
                  <a:lnTo>
                    <a:pt x="1000" y="561"/>
                  </a:lnTo>
                  <a:lnTo>
                    <a:pt x="1022" y="578"/>
                  </a:lnTo>
                  <a:lnTo>
                    <a:pt x="1041" y="598"/>
                  </a:lnTo>
                  <a:lnTo>
                    <a:pt x="1060" y="617"/>
                  </a:lnTo>
                  <a:lnTo>
                    <a:pt x="1077" y="639"/>
                  </a:lnTo>
                  <a:lnTo>
                    <a:pt x="1091" y="662"/>
                  </a:lnTo>
                  <a:lnTo>
                    <a:pt x="1104" y="687"/>
                  </a:lnTo>
                  <a:lnTo>
                    <a:pt x="1116" y="712"/>
                  </a:lnTo>
                  <a:lnTo>
                    <a:pt x="1125" y="738"/>
                  </a:lnTo>
                  <a:lnTo>
                    <a:pt x="1128" y="752"/>
                  </a:lnTo>
                  <a:lnTo>
                    <a:pt x="1131" y="766"/>
                  </a:lnTo>
                  <a:lnTo>
                    <a:pt x="1172" y="779"/>
                  </a:lnTo>
                  <a:lnTo>
                    <a:pt x="1211" y="793"/>
                  </a:lnTo>
                  <a:lnTo>
                    <a:pt x="1251" y="809"/>
                  </a:lnTo>
                  <a:lnTo>
                    <a:pt x="1290" y="825"/>
                  </a:lnTo>
                  <a:lnTo>
                    <a:pt x="1369" y="858"/>
                  </a:lnTo>
                  <a:lnTo>
                    <a:pt x="1446" y="892"/>
                  </a:lnTo>
                  <a:lnTo>
                    <a:pt x="1436" y="822"/>
                  </a:lnTo>
                  <a:lnTo>
                    <a:pt x="1427" y="750"/>
                  </a:lnTo>
                  <a:lnTo>
                    <a:pt x="1410" y="606"/>
                  </a:lnTo>
                  <a:lnTo>
                    <a:pt x="1388" y="608"/>
                  </a:lnTo>
                  <a:lnTo>
                    <a:pt x="1366" y="608"/>
                  </a:lnTo>
                  <a:lnTo>
                    <a:pt x="1345" y="605"/>
                  </a:lnTo>
                  <a:lnTo>
                    <a:pt x="1323" y="603"/>
                  </a:lnTo>
                  <a:lnTo>
                    <a:pt x="1301" y="599"/>
                  </a:lnTo>
                  <a:lnTo>
                    <a:pt x="1279" y="593"/>
                  </a:lnTo>
                  <a:lnTo>
                    <a:pt x="1259" y="586"/>
                  </a:lnTo>
                  <a:lnTo>
                    <a:pt x="1239" y="578"/>
                  </a:lnTo>
                  <a:lnTo>
                    <a:pt x="1220" y="568"/>
                  </a:lnTo>
                  <a:lnTo>
                    <a:pt x="1200" y="558"/>
                  </a:lnTo>
                  <a:lnTo>
                    <a:pt x="1183" y="546"/>
                  </a:lnTo>
                  <a:lnTo>
                    <a:pt x="1165" y="531"/>
                  </a:lnTo>
                  <a:lnTo>
                    <a:pt x="1149" y="517"/>
                  </a:lnTo>
                  <a:lnTo>
                    <a:pt x="1135" y="501"/>
                  </a:lnTo>
                  <a:lnTo>
                    <a:pt x="1121" y="484"/>
                  </a:lnTo>
                  <a:lnTo>
                    <a:pt x="1109" y="465"/>
                  </a:lnTo>
                  <a:lnTo>
                    <a:pt x="1102" y="453"/>
                  </a:lnTo>
                  <a:lnTo>
                    <a:pt x="1096" y="442"/>
                  </a:lnTo>
                  <a:lnTo>
                    <a:pt x="1084" y="418"/>
                  </a:lnTo>
                  <a:lnTo>
                    <a:pt x="1075" y="393"/>
                  </a:lnTo>
                  <a:lnTo>
                    <a:pt x="1069" y="367"/>
                  </a:lnTo>
                  <a:lnTo>
                    <a:pt x="1064" y="341"/>
                  </a:lnTo>
                  <a:lnTo>
                    <a:pt x="1062" y="315"/>
                  </a:lnTo>
                  <a:lnTo>
                    <a:pt x="1063" y="289"/>
                  </a:lnTo>
                  <a:lnTo>
                    <a:pt x="1065" y="263"/>
                  </a:lnTo>
                  <a:lnTo>
                    <a:pt x="1070" y="237"/>
                  </a:lnTo>
                  <a:lnTo>
                    <a:pt x="1076" y="211"/>
                  </a:lnTo>
                  <a:lnTo>
                    <a:pt x="1086" y="186"/>
                  </a:lnTo>
                  <a:lnTo>
                    <a:pt x="1097" y="162"/>
                  </a:lnTo>
                  <a:lnTo>
                    <a:pt x="1110" y="139"/>
                  </a:lnTo>
                  <a:lnTo>
                    <a:pt x="1125" y="118"/>
                  </a:lnTo>
                  <a:lnTo>
                    <a:pt x="1134" y="108"/>
                  </a:lnTo>
                  <a:lnTo>
                    <a:pt x="1142" y="98"/>
                  </a:lnTo>
                  <a:lnTo>
                    <a:pt x="1152" y="89"/>
                  </a:lnTo>
                  <a:lnTo>
                    <a:pt x="1162" y="79"/>
                  </a:lnTo>
                  <a:close/>
                  <a:moveTo>
                    <a:pt x="925" y="1586"/>
                  </a:moveTo>
                  <a:lnTo>
                    <a:pt x="925" y="1586"/>
                  </a:lnTo>
                  <a:lnTo>
                    <a:pt x="917" y="1609"/>
                  </a:lnTo>
                  <a:lnTo>
                    <a:pt x="912" y="1631"/>
                  </a:lnTo>
                  <a:lnTo>
                    <a:pt x="910" y="1654"/>
                  </a:lnTo>
                  <a:lnTo>
                    <a:pt x="909" y="1677"/>
                  </a:lnTo>
                  <a:lnTo>
                    <a:pt x="910" y="1700"/>
                  </a:lnTo>
                  <a:lnTo>
                    <a:pt x="913" y="1723"/>
                  </a:lnTo>
                  <a:lnTo>
                    <a:pt x="917" y="1746"/>
                  </a:lnTo>
                  <a:lnTo>
                    <a:pt x="924" y="1768"/>
                  </a:lnTo>
                  <a:lnTo>
                    <a:pt x="932" y="1790"/>
                  </a:lnTo>
                  <a:lnTo>
                    <a:pt x="940" y="1813"/>
                  </a:lnTo>
                  <a:lnTo>
                    <a:pt x="950" y="1834"/>
                  </a:lnTo>
                  <a:lnTo>
                    <a:pt x="961" y="1855"/>
                  </a:lnTo>
                  <a:lnTo>
                    <a:pt x="972" y="1876"/>
                  </a:lnTo>
                  <a:lnTo>
                    <a:pt x="984" y="1897"/>
                  </a:lnTo>
                  <a:lnTo>
                    <a:pt x="1009" y="1935"/>
                  </a:lnTo>
                  <a:lnTo>
                    <a:pt x="1039" y="1976"/>
                  </a:lnTo>
                  <a:lnTo>
                    <a:pt x="1071" y="2015"/>
                  </a:lnTo>
                  <a:lnTo>
                    <a:pt x="1104" y="2053"/>
                  </a:lnTo>
                  <a:lnTo>
                    <a:pt x="1139" y="2090"/>
                  </a:lnTo>
                  <a:lnTo>
                    <a:pt x="1176" y="2125"/>
                  </a:lnTo>
                  <a:lnTo>
                    <a:pt x="1213" y="2160"/>
                  </a:lnTo>
                  <a:lnTo>
                    <a:pt x="1252" y="2192"/>
                  </a:lnTo>
                  <a:lnTo>
                    <a:pt x="1291" y="2224"/>
                  </a:lnTo>
                  <a:lnTo>
                    <a:pt x="1332" y="2254"/>
                  </a:lnTo>
                  <a:lnTo>
                    <a:pt x="1373" y="2285"/>
                  </a:lnTo>
                  <a:lnTo>
                    <a:pt x="1415" y="2313"/>
                  </a:lnTo>
                  <a:lnTo>
                    <a:pt x="1458" y="2341"/>
                  </a:lnTo>
                  <a:lnTo>
                    <a:pt x="1501" y="2367"/>
                  </a:lnTo>
                  <a:lnTo>
                    <a:pt x="1545" y="2393"/>
                  </a:lnTo>
                  <a:lnTo>
                    <a:pt x="1589" y="2419"/>
                  </a:lnTo>
                  <a:lnTo>
                    <a:pt x="1634" y="2443"/>
                  </a:lnTo>
                  <a:lnTo>
                    <a:pt x="1540" y="1683"/>
                  </a:lnTo>
                  <a:lnTo>
                    <a:pt x="1517" y="1669"/>
                  </a:lnTo>
                  <a:lnTo>
                    <a:pt x="1496" y="1656"/>
                  </a:lnTo>
                  <a:lnTo>
                    <a:pt x="1474" y="1642"/>
                  </a:lnTo>
                  <a:lnTo>
                    <a:pt x="1452" y="1628"/>
                  </a:lnTo>
                  <a:lnTo>
                    <a:pt x="1411" y="1598"/>
                  </a:lnTo>
                  <a:lnTo>
                    <a:pt x="1370" y="1566"/>
                  </a:lnTo>
                  <a:lnTo>
                    <a:pt x="1328" y="1536"/>
                  </a:lnTo>
                  <a:lnTo>
                    <a:pt x="1287" y="1505"/>
                  </a:lnTo>
                  <a:lnTo>
                    <a:pt x="1265" y="1491"/>
                  </a:lnTo>
                  <a:lnTo>
                    <a:pt x="1244" y="1477"/>
                  </a:lnTo>
                  <a:lnTo>
                    <a:pt x="1221" y="1465"/>
                  </a:lnTo>
                  <a:lnTo>
                    <a:pt x="1198" y="1453"/>
                  </a:lnTo>
                  <a:lnTo>
                    <a:pt x="1188" y="1448"/>
                  </a:lnTo>
                  <a:lnTo>
                    <a:pt x="1177" y="1444"/>
                  </a:lnTo>
                  <a:lnTo>
                    <a:pt x="1167" y="1441"/>
                  </a:lnTo>
                  <a:lnTo>
                    <a:pt x="1157" y="1439"/>
                  </a:lnTo>
                  <a:lnTo>
                    <a:pt x="1147" y="1437"/>
                  </a:lnTo>
                  <a:lnTo>
                    <a:pt x="1136" y="1436"/>
                  </a:lnTo>
                  <a:lnTo>
                    <a:pt x="1126" y="1436"/>
                  </a:lnTo>
                  <a:lnTo>
                    <a:pt x="1115" y="1436"/>
                  </a:lnTo>
                  <a:lnTo>
                    <a:pt x="1096" y="1439"/>
                  </a:lnTo>
                  <a:lnTo>
                    <a:pt x="1075" y="1444"/>
                  </a:lnTo>
                  <a:lnTo>
                    <a:pt x="1056" y="1452"/>
                  </a:lnTo>
                  <a:lnTo>
                    <a:pt x="1037" y="1462"/>
                  </a:lnTo>
                  <a:lnTo>
                    <a:pt x="1019" y="1473"/>
                  </a:lnTo>
                  <a:lnTo>
                    <a:pt x="1002" y="1486"/>
                  </a:lnTo>
                  <a:lnTo>
                    <a:pt x="986" y="1500"/>
                  </a:lnTo>
                  <a:lnTo>
                    <a:pt x="971" y="1515"/>
                  </a:lnTo>
                  <a:lnTo>
                    <a:pt x="957" y="1533"/>
                  </a:lnTo>
                  <a:lnTo>
                    <a:pt x="945" y="1550"/>
                  </a:lnTo>
                  <a:lnTo>
                    <a:pt x="934" y="1567"/>
                  </a:lnTo>
                  <a:lnTo>
                    <a:pt x="925" y="1586"/>
                  </a:lnTo>
                  <a:close/>
                  <a:moveTo>
                    <a:pt x="6110" y="1456"/>
                  </a:moveTo>
                  <a:lnTo>
                    <a:pt x="6110" y="1456"/>
                  </a:lnTo>
                  <a:lnTo>
                    <a:pt x="6088" y="1468"/>
                  </a:lnTo>
                  <a:lnTo>
                    <a:pt x="6065" y="1481"/>
                  </a:lnTo>
                  <a:lnTo>
                    <a:pt x="6045" y="1494"/>
                  </a:lnTo>
                  <a:lnTo>
                    <a:pt x="6023" y="1509"/>
                  </a:lnTo>
                  <a:lnTo>
                    <a:pt x="5983" y="1538"/>
                  </a:lnTo>
                  <a:lnTo>
                    <a:pt x="5941" y="1568"/>
                  </a:lnTo>
                  <a:lnTo>
                    <a:pt x="5901" y="1599"/>
                  </a:lnTo>
                  <a:lnTo>
                    <a:pt x="5861" y="1629"/>
                  </a:lnTo>
                  <a:lnTo>
                    <a:pt x="5840" y="1643"/>
                  </a:lnTo>
                  <a:lnTo>
                    <a:pt x="5818" y="1658"/>
                  </a:lnTo>
                  <a:lnTo>
                    <a:pt x="5797" y="1671"/>
                  </a:lnTo>
                  <a:lnTo>
                    <a:pt x="5775" y="1683"/>
                  </a:lnTo>
                  <a:lnTo>
                    <a:pt x="5751" y="1873"/>
                  </a:lnTo>
                  <a:lnTo>
                    <a:pt x="5727" y="2063"/>
                  </a:lnTo>
                  <a:lnTo>
                    <a:pt x="5683" y="2443"/>
                  </a:lnTo>
                  <a:lnTo>
                    <a:pt x="5743" y="2410"/>
                  </a:lnTo>
                  <a:lnTo>
                    <a:pt x="5804" y="2374"/>
                  </a:lnTo>
                  <a:lnTo>
                    <a:pt x="5863" y="2337"/>
                  </a:lnTo>
                  <a:lnTo>
                    <a:pt x="5922" y="2298"/>
                  </a:lnTo>
                  <a:lnTo>
                    <a:pt x="5979" y="2258"/>
                  </a:lnTo>
                  <a:lnTo>
                    <a:pt x="6008" y="2236"/>
                  </a:lnTo>
                  <a:lnTo>
                    <a:pt x="6035" y="2214"/>
                  </a:lnTo>
                  <a:lnTo>
                    <a:pt x="6063" y="2192"/>
                  </a:lnTo>
                  <a:lnTo>
                    <a:pt x="6089" y="2169"/>
                  </a:lnTo>
                  <a:lnTo>
                    <a:pt x="6116" y="2147"/>
                  </a:lnTo>
                  <a:lnTo>
                    <a:pt x="6141" y="2123"/>
                  </a:lnTo>
                  <a:lnTo>
                    <a:pt x="6186" y="2078"/>
                  </a:lnTo>
                  <a:lnTo>
                    <a:pt x="6208" y="2055"/>
                  </a:lnTo>
                  <a:lnTo>
                    <a:pt x="6229" y="2033"/>
                  </a:lnTo>
                  <a:lnTo>
                    <a:pt x="6250" y="2009"/>
                  </a:lnTo>
                  <a:lnTo>
                    <a:pt x="6271" y="1984"/>
                  </a:lnTo>
                  <a:lnTo>
                    <a:pt x="6289" y="1959"/>
                  </a:lnTo>
                  <a:lnTo>
                    <a:pt x="6308" y="1933"/>
                  </a:lnTo>
                  <a:lnTo>
                    <a:pt x="6325" y="1906"/>
                  </a:lnTo>
                  <a:lnTo>
                    <a:pt x="6341" y="1879"/>
                  </a:lnTo>
                  <a:lnTo>
                    <a:pt x="6355" y="1851"/>
                  </a:lnTo>
                  <a:lnTo>
                    <a:pt x="6368" y="1823"/>
                  </a:lnTo>
                  <a:lnTo>
                    <a:pt x="6380" y="1793"/>
                  </a:lnTo>
                  <a:lnTo>
                    <a:pt x="6390" y="1764"/>
                  </a:lnTo>
                  <a:lnTo>
                    <a:pt x="6398" y="1734"/>
                  </a:lnTo>
                  <a:lnTo>
                    <a:pt x="6404" y="1702"/>
                  </a:lnTo>
                  <a:lnTo>
                    <a:pt x="6406" y="1688"/>
                  </a:lnTo>
                  <a:lnTo>
                    <a:pt x="6406" y="1674"/>
                  </a:lnTo>
                  <a:lnTo>
                    <a:pt x="6406" y="1659"/>
                  </a:lnTo>
                  <a:lnTo>
                    <a:pt x="6405" y="1644"/>
                  </a:lnTo>
                  <a:lnTo>
                    <a:pt x="6403" y="1630"/>
                  </a:lnTo>
                  <a:lnTo>
                    <a:pt x="6400" y="1616"/>
                  </a:lnTo>
                  <a:lnTo>
                    <a:pt x="6396" y="1602"/>
                  </a:lnTo>
                  <a:lnTo>
                    <a:pt x="6390" y="1589"/>
                  </a:lnTo>
                  <a:lnTo>
                    <a:pt x="6385" y="1575"/>
                  </a:lnTo>
                  <a:lnTo>
                    <a:pt x="6378" y="1562"/>
                  </a:lnTo>
                  <a:lnTo>
                    <a:pt x="6371" y="1550"/>
                  </a:lnTo>
                  <a:lnTo>
                    <a:pt x="6362" y="1537"/>
                  </a:lnTo>
                  <a:lnTo>
                    <a:pt x="6353" y="1525"/>
                  </a:lnTo>
                  <a:lnTo>
                    <a:pt x="6343" y="1514"/>
                  </a:lnTo>
                  <a:lnTo>
                    <a:pt x="6334" y="1503"/>
                  </a:lnTo>
                  <a:lnTo>
                    <a:pt x="6323" y="1493"/>
                  </a:lnTo>
                  <a:lnTo>
                    <a:pt x="6312" y="1484"/>
                  </a:lnTo>
                  <a:lnTo>
                    <a:pt x="6300" y="1475"/>
                  </a:lnTo>
                  <a:lnTo>
                    <a:pt x="6288" y="1467"/>
                  </a:lnTo>
                  <a:lnTo>
                    <a:pt x="6276" y="1460"/>
                  </a:lnTo>
                  <a:lnTo>
                    <a:pt x="6263" y="1453"/>
                  </a:lnTo>
                  <a:lnTo>
                    <a:pt x="6250" y="1449"/>
                  </a:lnTo>
                  <a:lnTo>
                    <a:pt x="6236" y="1444"/>
                  </a:lnTo>
                  <a:lnTo>
                    <a:pt x="6223" y="1440"/>
                  </a:lnTo>
                  <a:lnTo>
                    <a:pt x="6209" y="1438"/>
                  </a:lnTo>
                  <a:lnTo>
                    <a:pt x="6195" y="1437"/>
                  </a:lnTo>
                  <a:lnTo>
                    <a:pt x="6180" y="1437"/>
                  </a:lnTo>
                  <a:lnTo>
                    <a:pt x="6166" y="1438"/>
                  </a:lnTo>
                  <a:lnTo>
                    <a:pt x="6152" y="1441"/>
                  </a:lnTo>
                  <a:lnTo>
                    <a:pt x="6138" y="1444"/>
                  </a:lnTo>
                  <a:lnTo>
                    <a:pt x="6124" y="1450"/>
                  </a:lnTo>
                  <a:lnTo>
                    <a:pt x="6110" y="1456"/>
                  </a:lnTo>
                  <a:close/>
                </a:path>
              </a:pathLst>
            </a:custGeom>
            <a:solidFill>
              <a:srgbClr val="99CC39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766624" y="4100253"/>
              <a:ext cx="293554" cy="293554"/>
            </a:xfrm>
            <a:prstGeom prst="ellipse">
              <a:avLst/>
            </a:prstGeom>
            <a:noFill/>
            <a:ln w="6350">
              <a:solidFill>
                <a:srgbClr val="99CC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013743" y="4620552"/>
            <a:ext cx="293554" cy="293554"/>
            <a:chOff x="2178977" y="4100253"/>
            <a:chExt cx="293554" cy="293554"/>
          </a:xfrm>
        </p:grpSpPr>
        <p:sp>
          <p:nvSpPr>
            <p:cNvPr id="20" name="KSO_Shape"/>
            <p:cNvSpPr/>
            <p:nvPr/>
          </p:nvSpPr>
          <p:spPr>
            <a:xfrm>
              <a:off x="2250772" y="4188619"/>
              <a:ext cx="154048" cy="116820"/>
            </a:xfrm>
            <a:custGeom>
              <a:avLst/>
              <a:gdLst>
                <a:gd name="connsiteX0" fmla="*/ 367281 w 529316"/>
                <a:gd name="connsiteY0" fmla="*/ 196274 h 401026"/>
                <a:gd name="connsiteX1" fmla="*/ 355293 w 529316"/>
                <a:gd name="connsiteY1" fmla="*/ 208263 h 401026"/>
                <a:gd name="connsiteX2" fmla="*/ 465090 w 529316"/>
                <a:gd name="connsiteY2" fmla="*/ 318060 h 401026"/>
                <a:gd name="connsiteX3" fmla="*/ 466739 w 529316"/>
                <a:gd name="connsiteY3" fmla="*/ 320716 h 401026"/>
                <a:gd name="connsiteX4" fmla="*/ 491723 w 529316"/>
                <a:gd name="connsiteY4" fmla="*/ 320716 h 401026"/>
                <a:gd name="connsiteX5" fmla="*/ 162035 w 529316"/>
                <a:gd name="connsiteY5" fmla="*/ 196274 h 401026"/>
                <a:gd name="connsiteX6" fmla="*/ 37593 w 529316"/>
                <a:gd name="connsiteY6" fmla="*/ 320716 h 401026"/>
                <a:gd name="connsiteX7" fmla="*/ 62577 w 529316"/>
                <a:gd name="connsiteY7" fmla="*/ 320716 h 401026"/>
                <a:gd name="connsiteX8" fmla="*/ 64225 w 529316"/>
                <a:gd name="connsiteY8" fmla="*/ 318061 h 401026"/>
                <a:gd name="connsiteX9" fmla="*/ 174023 w 529316"/>
                <a:gd name="connsiteY9" fmla="*/ 208263 h 401026"/>
                <a:gd name="connsiteX10" fmla="*/ 46349 w 529316"/>
                <a:gd name="connsiteY10" fmla="*/ 80311 h 401026"/>
                <a:gd name="connsiteX11" fmla="*/ 222791 w 529316"/>
                <a:gd name="connsiteY11" fmla="*/ 256753 h 401026"/>
                <a:gd name="connsiteX12" fmla="*/ 263500 w 529316"/>
                <a:gd name="connsiteY12" fmla="*/ 273616 h 401026"/>
                <a:gd name="connsiteX13" fmla="*/ 264659 w 529316"/>
                <a:gd name="connsiteY13" fmla="*/ 273504 h 401026"/>
                <a:gd name="connsiteX14" fmla="*/ 306525 w 529316"/>
                <a:gd name="connsiteY14" fmla="*/ 256753 h 401026"/>
                <a:gd name="connsiteX15" fmla="*/ 482968 w 529316"/>
                <a:gd name="connsiteY15" fmla="*/ 80311 h 401026"/>
                <a:gd name="connsiteX16" fmla="*/ 458990 w 529316"/>
                <a:gd name="connsiteY16" fmla="*/ 80311 h 401026"/>
                <a:gd name="connsiteX17" fmla="*/ 300904 w 529316"/>
                <a:gd name="connsiteY17" fmla="*/ 238397 h 401026"/>
                <a:gd name="connsiteX18" fmla="*/ 264659 w 529316"/>
                <a:gd name="connsiteY18" fmla="*/ 252899 h 401026"/>
                <a:gd name="connsiteX19" fmla="*/ 263656 w 529316"/>
                <a:gd name="connsiteY19" fmla="*/ 252995 h 401026"/>
                <a:gd name="connsiteX20" fmla="*/ 228412 w 529316"/>
                <a:gd name="connsiteY20" fmla="*/ 238397 h 401026"/>
                <a:gd name="connsiteX21" fmla="*/ 70326 w 529316"/>
                <a:gd name="connsiteY21" fmla="*/ 80311 h 401026"/>
                <a:gd name="connsiteX22" fmla="*/ 92015 w 529316"/>
                <a:gd name="connsiteY22" fmla="*/ 0 h 401026"/>
                <a:gd name="connsiteX23" fmla="*/ 437301 w 529316"/>
                <a:gd name="connsiteY23" fmla="*/ 0 h 401026"/>
                <a:gd name="connsiteX24" fmla="*/ 529316 w 529316"/>
                <a:gd name="connsiteY24" fmla="*/ 92015 h 401026"/>
                <a:gd name="connsiteX25" fmla="*/ 529316 w 529316"/>
                <a:gd name="connsiteY25" fmla="*/ 309011 h 401026"/>
                <a:gd name="connsiteX26" fmla="*/ 437301 w 529316"/>
                <a:gd name="connsiteY26" fmla="*/ 401026 h 401026"/>
                <a:gd name="connsiteX27" fmla="*/ 92015 w 529316"/>
                <a:gd name="connsiteY27" fmla="*/ 401026 h 401026"/>
                <a:gd name="connsiteX28" fmla="*/ 0 w 529316"/>
                <a:gd name="connsiteY28" fmla="*/ 309011 h 401026"/>
                <a:gd name="connsiteX29" fmla="*/ 0 w 529316"/>
                <a:gd name="connsiteY29" fmla="*/ 92015 h 401026"/>
                <a:gd name="connsiteX30" fmla="*/ 92015 w 529316"/>
                <a:gd name="connsiteY30" fmla="*/ 0 h 40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29316" h="401026">
                  <a:moveTo>
                    <a:pt x="367281" y="196274"/>
                  </a:moveTo>
                  <a:lnTo>
                    <a:pt x="355293" y="208263"/>
                  </a:lnTo>
                  <a:lnTo>
                    <a:pt x="465090" y="318060"/>
                  </a:lnTo>
                  <a:cubicBezTo>
                    <a:pt x="465822" y="318792"/>
                    <a:pt x="466527" y="319541"/>
                    <a:pt x="466739" y="320716"/>
                  </a:cubicBezTo>
                  <a:lnTo>
                    <a:pt x="491723" y="320716"/>
                  </a:lnTo>
                  <a:close/>
                  <a:moveTo>
                    <a:pt x="162035" y="196274"/>
                  </a:moveTo>
                  <a:lnTo>
                    <a:pt x="37593" y="320716"/>
                  </a:lnTo>
                  <a:lnTo>
                    <a:pt x="62577" y="320716"/>
                  </a:lnTo>
                  <a:lnTo>
                    <a:pt x="64225" y="318061"/>
                  </a:lnTo>
                  <a:lnTo>
                    <a:pt x="174023" y="208263"/>
                  </a:lnTo>
                  <a:close/>
                  <a:moveTo>
                    <a:pt x="46349" y="80311"/>
                  </a:moveTo>
                  <a:lnTo>
                    <a:pt x="222791" y="256753"/>
                  </a:lnTo>
                  <a:cubicBezTo>
                    <a:pt x="234032" y="267995"/>
                    <a:pt x="248767" y="273616"/>
                    <a:pt x="263500" y="273616"/>
                  </a:cubicBezTo>
                  <a:cubicBezTo>
                    <a:pt x="263887" y="273616"/>
                    <a:pt x="264274" y="273611"/>
                    <a:pt x="264659" y="273504"/>
                  </a:cubicBezTo>
                  <a:cubicBezTo>
                    <a:pt x="279774" y="273906"/>
                    <a:pt x="294989" y="268289"/>
                    <a:pt x="306525" y="256753"/>
                  </a:cubicBezTo>
                  <a:lnTo>
                    <a:pt x="482968" y="80311"/>
                  </a:lnTo>
                  <a:lnTo>
                    <a:pt x="458990" y="80311"/>
                  </a:lnTo>
                  <a:lnTo>
                    <a:pt x="300904" y="238397"/>
                  </a:lnTo>
                  <a:cubicBezTo>
                    <a:pt x="290917" y="248385"/>
                    <a:pt x="277745" y="253247"/>
                    <a:pt x="264659" y="252899"/>
                  </a:cubicBezTo>
                  <a:cubicBezTo>
                    <a:pt x="264325" y="252991"/>
                    <a:pt x="263990" y="252995"/>
                    <a:pt x="263656" y="252995"/>
                  </a:cubicBezTo>
                  <a:cubicBezTo>
                    <a:pt x="250900" y="252995"/>
                    <a:pt x="238144" y="248128"/>
                    <a:pt x="228412" y="238397"/>
                  </a:cubicBezTo>
                  <a:lnTo>
                    <a:pt x="70326" y="80311"/>
                  </a:lnTo>
                  <a:close/>
                  <a:moveTo>
                    <a:pt x="92015" y="0"/>
                  </a:moveTo>
                  <a:lnTo>
                    <a:pt x="437301" y="0"/>
                  </a:lnTo>
                  <a:cubicBezTo>
                    <a:pt x="488119" y="0"/>
                    <a:pt x="529316" y="41197"/>
                    <a:pt x="529316" y="92015"/>
                  </a:cubicBezTo>
                  <a:lnTo>
                    <a:pt x="529316" y="309011"/>
                  </a:lnTo>
                  <a:cubicBezTo>
                    <a:pt x="529316" y="359829"/>
                    <a:pt x="488119" y="401026"/>
                    <a:pt x="437301" y="401026"/>
                  </a:cubicBezTo>
                  <a:lnTo>
                    <a:pt x="92015" y="401026"/>
                  </a:lnTo>
                  <a:cubicBezTo>
                    <a:pt x="41197" y="401026"/>
                    <a:pt x="0" y="359829"/>
                    <a:pt x="0" y="309011"/>
                  </a:cubicBezTo>
                  <a:lnTo>
                    <a:pt x="0" y="92015"/>
                  </a:lnTo>
                  <a:cubicBezTo>
                    <a:pt x="0" y="41197"/>
                    <a:pt x="41197" y="0"/>
                    <a:pt x="92015" y="0"/>
                  </a:cubicBezTo>
                  <a:close/>
                </a:path>
              </a:pathLst>
            </a:custGeom>
            <a:solidFill>
              <a:srgbClr val="ED5A00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2178977" y="4100253"/>
              <a:ext cx="293554" cy="293554"/>
            </a:xfrm>
            <a:prstGeom prst="ellipse">
              <a:avLst/>
            </a:prstGeom>
            <a:noFill/>
            <a:ln w="6350">
              <a:solidFill>
                <a:srgbClr val="ED5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426096" y="4620552"/>
            <a:ext cx="293554" cy="293554"/>
            <a:chOff x="2591330" y="4100253"/>
            <a:chExt cx="293554" cy="293554"/>
          </a:xfrm>
        </p:grpSpPr>
        <p:sp>
          <p:nvSpPr>
            <p:cNvPr id="23" name="KSO_Shape"/>
            <p:cNvSpPr/>
            <p:nvPr/>
          </p:nvSpPr>
          <p:spPr>
            <a:xfrm flipH="1">
              <a:off x="2654737" y="4191000"/>
              <a:ext cx="159815" cy="113203"/>
            </a:xfrm>
            <a:custGeom>
              <a:avLst/>
              <a:gdLst>
                <a:gd name="connsiteX0" fmla="*/ 7782622 w 7782622"/>
                <a:gd name="connsiteY0" fmla="*/ 1956116 h 5514836"/>
                <a:gd name="connsiteX1" fmla="*/ 1120218 w 7782622"/>
                <a:gd name="connsiteY1" fmla="*/ 1956116 h 5514836"/>
                <a:gd name="connsiteX2" fmla="*/ 4 w 7782622"/>
                <a:gd name="connsiteY2" fmla="*/ 5514836 h 5514836"/>
                <a:gd name="connsiteX3" fmla="*/ 6662408 w 7782622"/>
                <a:gd name="connsiteY3" fmla="*/ 5514836 h 5514836"/>
                <a:gd name="connsiteX4" fmla="*/ 2210075 w 7782622"/>
                <a:gd name="connsiteY4" fmla="*/ 0 h 5514836"/>
                <a:gd name="connsiteX5" fmla="*/ 0 w 7782622"/>
                <a:gd name="connsiteY5" fmla="*/ 0 h 5514836"/>
                <a:gd name="connsiteX6" fmla="*/ 0 w 7782622"/>
                <a:gd name="connsiteY6" fmla="*/ 1356040 h 5514836"/>
                <a:gd name="connsiteX7" fmla="*/ 2 w 7782622"/>
                <a:gd name="connsiteY7" fmla="*/ 1356040 h 5514836"/>
                <a:gd name="connsiteX8" fmla="*/ 2 w 7782622"/>
                <a:gd name="connsiteY8" fmla="*/ 4425111 h 5514836"/>
                <a:gd name="connsiteX9" fmla="*/ 872566 w 7782622"/>
                <a:gd name="connsiteY9" fmla="*/ 1653131 h 5514836"/>
                <a:gd name="connsiteX10" fmla="*/ 6705945 w 7782622"/>
                <a:gd name="connsiteY10" fmla="*/ 1653131 h 5514836"/>
                <a:gd name="connsiteX11" fmla="*/ 6705945 w 7782622"/>
                <a:gd name="connsiteY11" fmla="*/ 984566 h 5514836"/>
                <a:gd name="connsiteX12" fmla="*/ 2611236 w 7782622"/>
                <a:gd name="connsiteY12" fmla="*/ 984566 h 551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82622" h="5514836">
                  <a:moveTo>
                    <a:pt x="7782622" y="1956116"/>
                  </a:moveTo>
                  <a:lnTo>
                    <a:pt x="1120218" y="1956116"/>
                  </a:lnTo>
                  <a:lnTo>
                    <a:pt x="4" y="5514836"/>
                  </a:lnTo>
                  <a:lnTo>
                    <a:pt x="6662408" y="5514836"/>
                  </a:lnTo>
                  <a:close/>
                  <a:moveTo>
                    <a:pt x="2210075" y="0"/>
                  </a:moveTo>
                  <a:lnTo>
                    <a:pt x="0" y="0"/>
                  </a:lnTo>
                  <a:lnTo>
                    <a:pt x="0" y="1356040"/>
                  </a:lnTo>
                  <a:lnTo>
                    <a:pt x="2" y="1356040"/>
                  </a:lnTo>
                  <a:lnTo>
                    <a:pt x="2" y="4425111"/>
                  </a:lnTo>
                  <a:lnTo>
                    <a:pt x="872566" y="1653131"/>
                  </a:lnTo>
                  <a:lnTo>
                    <a:pt x="6705945" y="1653131"/>
                  </a:lnTo>
                  <a:lnTo>
                    <a:pt x="6705945" y="984566"/>
                  </a:lnTo>
                  <a:lnTo>
                    <a:pt x="2611236" y="984566"/>
                  </a:lnTo>
                  <a:close/>
                </a:path>
              </a:pathLst>
            </a:custGeom>
            <a:solidFill>
              <a:srgbClr val="294A5A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2591330" y="4100253"/>
              <a:ext cx="293554" cy="293554"/>
            </a:xfrm>
            <a:prstGeom prst="ellipse">
              <a:avLst/>
            </a:prstGeom>
            <a:noFill/>
            <a:ln w="6350">
              <a:solidFill>
                <a:srgbClr val="294A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567352" y="0"/>
            <a:ext cx="1080120" cy="771550"/>
            <a:chOff x="6567352" y="0"/>
            <a:chExt cx="1080120" cy="771550"/>
          </a:xfrm>
        </p:grpSpPr>
        <p:sp>
          <p:nvSpPr>
            <p:cNvPr id="7" name="矩形 6"/>
            <p:cNvSpPr/>
            <p:nvPr/>
          </p:nvSpPr>
          <p:spPr>
            <a:xfrm>
              <a:off x="6567352" y="0"/>
              <a:ext cx="1080120" cy="771550"/>
            </a:xfrm>
            <a:prstGeom prst="rect">
              <a:avLst/>
            </a:prstGeom>
            <a:solidFill>
              <a:srgbClr val="294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85410" y="124165"/>
              <a:ext cx="10440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</a:rPr>
                <a:t>LOGO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00"/>
                            </p:stCondLst>
                            <p:childTnLst>
                              <p:par>
                                <p:cTn id="3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00"/>
                            </p:stCondLst>
                            <p:childTnLst>
                              <p:par>
                                <p:cTn id="4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00"/>
                            </p:stCondLst>
                            <p:childTnLst>
                              <p:par>
                                <p:cTn id="5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200"/>
                            </p:stCondLst>
                            <p:childTnLst>
                              <p:par>
                                <p:cTn id="6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6251999" y="1050423"/>
            <a:ext cx="2536815" cy="992577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cxnSp>
        <p:nvCxnSpPr>
          <p:cNvPr id="39" name="直接连接符 16"/>
          <p:cNvCxnSpPr>
            <a:endCxn id="33" idx="0"/>
          </p:cNvCxnSpPr>
          <p:nvPr/>
        </p:nvCxnSpPr>
        <p:spPr>
          <a:xfrm flipH="1">
            <a:off x="3495228" y="3065119"/>
            <a:ext cx="5903" cy="624062"/>
          </a:xfrm>
          <a:prstGeom prst="line">
            <a:avLst/>
          </a:prstGeom>
          <a:ln w="50800">
            <a:solidFill>
              <a:srgbClr val="00AA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90"/>
          <p:cNvCxnSpPr/>
          <p:nvPr/>
        </p:nvCxnSpPr>
        <p:spPr>
          <a:xfrm flipH="1">
            <a:off x="3489325" y="4519438"/>
            <a:ext cx="5903" cy="624062"/>
          </a:xfrm>
          <a:prstGeom prst="line">
            <a:avLst/>
          </a:prstGeom>
          <a:ln w="50800">
            <a:solidFill>
              <a:srgbClr val="ED5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937819" y="1360265"/>
            <a:ext cx="4003744" cy="1694410"/>
            <a:chOff x="1937819" y="1360265"/>
            <a:chExt cx="4003744" cy="1694410"/>
          </a:xfrm>
        </p:grpSpPr>
        <p:sp>
          <p:nvSpPr>
            <p:cNvPr id="24" name="椭圆 23"/>
            <p:cNvSpPr/>
            <p:nvPr/>
          </p:nvSpPr>
          <p:spPr>
            <a:xfrm>
              <a:off x="2677152" y="1401277"/>
              <a:ext cx="1653398" cy="1653398"/>
            </a:xfrm>
            <a:prstGeom prst="ellipse">
              <a:avLst/>
            </a:prstGeom>
            <a:noFill/>
            <a:ln w="53975">
              <a:solidFill>
                <a:srgbClr val="00AA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zh-CN" altLang="en-US" sz="1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937819" y="1916949"/>
              <a:ext cx="695234" cy="673259"/>
            </a:xfrm>
            <a:prstGeom prst="rect">
              <a:avLst/>
            </a:prstGeom>
            <a:noFill/>
          </p:spPr>
          <p:txBody>
            <a:bodyPr wrap="none" lIns="68579" tIns="34289" rIns="68579" bIns="34289" rtlCol="0">
              <a:spAutoFit/>
            </a:bodyPr>
            <a:lstStyle/>
            <a:p>
              <a:pPr algn="r" defTabSz="685165">
                <a:lnSpc>
                  <a:spcPct val="110000"/>
                </a:lnSpc>
              </a:pPr>
              <a:r>
                <a:rPr lang="en-US" altLang="zh-CN" sz="1500" dirty="0">
                  <a:latin typeface="Calibri" panose="020F0502020204030204"/>
                  <a:ea typeface="宋体" panose="02010600030101010101" pitchFamily="2" charset="-122"/>
                </a:rPr>
                <a:t>JUNE</a:t>
              </a:r>
            </a:p>
            <a:p>
              <a:pPr algn="r" defTabSz="685165">
                <a:lnSpc>
                  <a:spcPct val="110000"/>
                </a:lnSpc>
              </a:pPr>
              <a:r>
                <a:rPr lang="en-US" altLang="zh-CN" sz="2100" b="1" dirty="0">
                  <a:latin typeface="Calibri" panose="020F0502020204030204"/>
                  <a:ea typeface="宋体" panose="02010600030101010101" pitchFamily="2" charset="-122"/>
                </a:rPr>
                <a:t>2015</a:t>
              </a:r>
              <a:endParaRPr lang="zh-CN" altLang="en-US" sz="2100" b="1" dirty="0"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4361014" y="2130701"/>
              <a:ext cx="1580549" cy="792266"/>
            </a:xfrm>
            <a:prstGeom prst="rect">
              <a:avLst/>
            </a:prstGeom>
          </p:spPr>
          <p:txBody>
            <a:bodyPr wrap="square" lIns="68579" tIns="34289" rIns="68579" bIns="34289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50000"/>
                </a:spcBef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41" name="Freeform 23"/>
            <p:cNvSpPr>
              <a:spLocks noEditPoints="1"/>
            </p:cNvSpPr>
            <p:nvPr/>
          </p:nvSpPr>
          <p:spPr bwMode="auto">
            <a:xfrm>
              <a:off x="4334471" y="1360265"/>
              <a:ext cx="526062" cy="700561"/>
            </a:xfrm>
            <a:custGeom>
              <a:avLst/>
              <a:gdLst/>
              <a:ahLst/>
              <a:cxnLst>
                <a:cxn ang="0">
                  <a:pos x="342" y="218"/>
                </a:cxn>
                <a:cxn ang="0">
                  <a:pos x="320" y="280"/>
                </a:cxn>
                <a:cxn ang="0">
                  <a:pos x="284" y="358"/>
                </a:cxn>
                <a:cxn ang="0">
                  <a:pos x="274" y="410"/>
                </a:cxn>
                <a:cxn ang="0">
                  <a:pos x="136" y="396"/>
                </a:cxn>
                <a:cxn ang="0">
                  <a:pos x="116" y="332"/>
                </a:cxn>
                <a:cxn ang="0">
                  <a:pos x="80" y="256"/>
                </a:cxn>
                <a:cxn ang="0">
                  <a:pos x="70" y="204"/>
                </a:cxn>
                <a:cxn ang="0">
                  <a:pos x="72" y="176"/>
                </a:cxn>
                <a:cxn ang="0">
                  <a:pos x="86" y="140"/>
                </a:cxn>
                <a:cxn ang="0">
                  <a:pos x="110" y="108"/>
                </a:cxn>
                <a:cxn ang="0">
                  <a:pos x="140" y="84"/>
                </a:cxn>
                <a:cxn ang="0">
                  <a:pos x="178" y="70"/>
                </a:cxn>
                <a:cxn ang="0">
                  <a:pos x="206" y="68"/>
                </a:cxn>
                <a:cxn ang="0">
                  <a:pos x="246" y="74"/>
                </a:cxn>
                <a:cxn ang="0">
                  <a:pos x="282" y="92"/>
                </a:cxn>
                <a:cxn ang="0">
                  <a:pos x="312" y="118"/>
                </a:cxn>
                <a:cxn ang="0">
                  <a:pos x="332" y="152"/>
                </a:cxn>
                <a:cxn ang="0">
                  <a:pos x="342" y="190"/>
                </a:cxn>
                <a:cxn ang="0">
                  <a:pos x="258" y="478"/>
                </a:cxn>
                <a:cxn ang="0">
                  <a:pos x="148" y="480"/>
                </a:cxn>
                <a:cxn ang="0">
                  <a:pos x="138" y="494"/>
                </a:cxn>
                <a:cxn ang="0">
                  <a:pos x="142" y="506"/>
                </a:cxn>
                <a:cxn ang="0">
                  <a:pos x="158" y="512"/>
                </a:cxn>
                <a:cxn ang="0">
                  <a:pos x="176" y="536"/>
                </a:cxn>
                <a:cxn ang="0">
                  <a:pos x="198" y="546"/>
                </a:cxn>
                <a:cxn ang="0">
                  <a:pos x="214" y="546"/>
                </a:cxn>
                <a:cxn ang="0">
                  <a:pos x="236" y="536"/>
                </a:cxn>
                <a:cxn ang="0">
                  <a:pos x="258" y="512"/>
                </a:cxn>
                <a:cxn ang="0">
                  <a:pos x="270" y="506"/>
                </a:cxn>
                <a:cxn ang="0">
                  <a:pos x="274" y="494"/>
                </a:cxn>
                <a:cxn ang="0">
                  <a:pos x="264" y="480"/>
                </a:cxn>
                <a:cxn ang="0">
                  <a:pos x="258" y="426"/>
                </a:cxn>
                <a:cxn ang="0">
                  <a:pos x="148" y="428"/>
                </a:cxn>
                <a:cxn ang="0">
                  <a:pos x="138" y="444"/>
                </a:cxn>
                <a:cxn ang="0">
                  <a:pos x="142" y="456"/>
                </a:cxn>
                <a:cxn ang="0">
                  <a:pos x="258" y="460"/>
                </a:cxn>
                <a:cxn ang="0">
                  <a:pos x="270" y="456"/>
                </a:cxn>
                <a:cxn ang="0">
                  <a:pos x="274" y="444"/>
                </a:cxn>
                <a:cxn ang="0">
                  <a:pos x="264" y="428"/>
                </a:cxn>
                <a:cxn ang="0">
                  <a:pos x="20" y="116"/>
                </a:cxn>
                <a:cxn ang="0">
                  <a:pos x="58" y="120"/>
                </a:cxn>
                <a:cxn ang="0">
                  <a:pos x="20" y="116"/>
                </a:cxn>
                <a:cxn ang="0">
                  <a:pos x="188" y="0"/>
                </a:cxn>
                <a:cxn ang="0">
                  <a:pos x="206" y="34"/>
                </a:cxn>
                <a:cxn ang="0">
                  <a:pos x="224" y="36"/>
                </a:cxn>
                <a:cxn ang="0">
                  <a:pos x="88" y="36"/>
                </a:cxn>
                <a:cxn ang="0">
                  <a:pos x="120" y="56"/>
                </a:cxn>
                <a:cxn ang="0">
                  <a:pos x="392" y="116"/>
                </a:cxn>
                <a:cxn ang="0">
                  <a:pos x="344" y="104"/>
                </a:cxn>
                <a:cxn ang="0">
                  <a:pos x="392" y="116"/>
                </a:cxn>
                <a:cxn ang="0">
                  <a:pos x="276" y="48"/>
                </a:cxn>
                <a:cxn ang="0">
                  <a:pos x="306" y="66"/>
                </a:cxn>
                <a:cxn ang="0">
                  <a:pos x="36" y="204"/>
                </a:cxn>
                <a:cxn ang="0">
                  <a:pos x="0" y="222"/>
                </a:cxn>
                <a:cxn ang="0">
                  <a:pos x="36" y="204"/>
                </a:cxn>
                <a:cxn ang="0">
                  <a:pos x="376" y="188"/>
                </a:cxn>
                <a:cxn ang="0">
                  <a:pos x="374" y="222"/>
                </a:cxn>
                <a:cxn ang="0">
                  <a:pos x="376" y="188"/>
                </a:cxn>
                <a:cxn ang="0">
                  <a:pos x="392" y="292"/>
                </a:cxn>
                <a:cxn ang="0">
                  <a:pos x="346" y="306"/>
                </a:cxn>
                <a:cxn ang="0">
                  <a:pos x="36" y="322"/>
                </a:cxn>
                <a:cxn ang="0">
                  <a:pos x="50" y="274"/>
                </a:cxn>
              </a:cxnLst>
              <a:rect l="0" t="0" r="r" b="b"/>
              <a:pathLst>
                <a:path w="410" h="546">
                  <a:moveTo>
                    <a:pt x="342" y="204"/>
                  </a:moveTo>
                  <a:lnTo>
                    <a:pt x="342" y="204"/>
                  </a:lnTo>
                  <a:lnTo>
                    <a:pt x="342" y="218"/>
                  </a:lnTo>
                  <a:lnTo>
                    <a:pt x="340" y="230"/>
                  </a:lnTo>
                  <a:lnTo>
                    <a:pt x="332" y="256"/>
                  </a:lnTo>
                  <a:lnTo>
                    <a:pt x="320" y="280"/>
                  </a:lnTo>
                  <a:lnTo>
                    <a:pt x="308" y="306"/>
                  </a:lnTo>
                  <a:lnTo>
                    <a:pt x="296" y="332"/>
                  </a:lnTo>
                  <a:lnTo>
                    <a:pt x="284" y="358"/>
                  </a:lnTo>
                  <a:lnTo>
                    <a:pt x="278" y="384"/>
                  </a:lnTo>
                  <a:lnTo>
                    <a:pt x="276" y="396"/>
                  </a:lnTo>
                  <a:lnTo>
                    <a:pt x="274" y="410"/>
                  </a:lnTo>
                  <a:lnTo>
                    <a:pt x="138" y="410"/>
                  </a:lnTo>
                  <a:lnTo>
                    <a:pt x="138" y="410"/>
                  </a:lnTo>
                  <a:lnTo>
                    <a:pt x="136" y="396"/>
                  </a:lnTo>
                  <a:lnTo>
                    <a:pt x="134" y="384"/>
                  </a:lnTo>
                  <a:lnTo>
                    <a:pt x="126" y="358"/>
                  </a:lnTo>
                  <a:lnTo>
                    <a:pt x="116" y="332"/>
                  </a:lnTo>
                  <a:lnTo>
                    <a:pt x="104" y="308"/>
                  </a:lnTo>
                  <a:lnTo>
                    <a:pt x="90" y="282"/>
                  </a:lnTo>
                  <a:lnTo>
                    <a:pt x="80" y="256"/>
                  </a:lnTo>
                  <a:lnTo>
                    <a:pt x="72" y="230"/>
                  </a:lnTo>
                  <a:lnTo>
                    <a:pt x="70" y="218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70" y="190"/>
                  </a:lnTo>
                  <a:lnTo>
                    <a:pt x="72" y="176"/>
                  </a:lnTo>
                  <a:lnTo>
                    <a:pt x="76" y="164"/>
                  </a:lnTo>
                  <a:lnTo>
                    <a:pt x="80" y="152"/>
                  </a:lnTo>
                  <a:lnTo>
                    <a:pt x="86" y="140"/>
                  </a:lnTo>
                  <a:lnTo>
                    <a:pt x="92" y="128"/>
                  </a:lnTo>
                  <a:lnTo>
                    <a:pt x="100" y="118"/>
                  </a:lnTo>
                  <a:lnTo>
                    <a:pt x="110" y="108"/>
                  </a:lnTo>
                  <a:lnTo>
                    <a:pt x="120" y="98"/>
                  </a:lnTo>
                  <a:lnTo>
                    <a:pt x="130" y="92"/>
                  </a:lnTo>
                  <a:lnTo>
                    <a:pt x="140" y="84"/>
                  </a:lnTo>
                  <a:lnTo>
                    <a:pt x="152" y="78"/>
                  </a:lnTo>
                  <a:lnTo>
                    <a:pt x="166" y="74"/>
                  </a:lnTo>
                  <a:lnTo>
                    <a:pt x="178" y="70"/>
                  </a:lnTo>
                  <a:lnTo>
                    <a:pt x="192" y="68"/>
                  </a:lnTo>
                  <a:lnTo>
                    <a:pt x="206" y="68"/>
                  </a:lnTo>
                  <a:lnTo>
                    <a:pt x="206" y="68"/>
                  </a:lnTo>
                  <a:lnTo>
                    <a:pt x="220" y="68"/>
                  </a:lnTo>
                  <a:lnTo>
                    <a:pt x="234" y="70"/>
                  </a:lnTo>
                  <a:lnTo>
                    <a:pt x="246" y="74"/>
                  </a:lnTo>
                  <a:lnTo>
                    <a:pt x="260" y="78"/>
                  </a:lnTo>
                  <a:lnTo>
                    <a:pt x="272" y="84"/>
                  </a:lnTo>
                  <a:lnTo>
                    <a:pt x="282" y="92"/>
                  </a:lnTo>
                  <a:lnTo>
                    <a:pt x="292" y="98"/>
                  </a:lnTo>
                  <a:lnTo>
                    <a:pt x="302" y="108"/>
                  </a:lnTo>
                  <a:lnTo>
                    <a:pt x="312" y="118"/>
                  </a:lnTo>
                  <a:lnTo>
                    <a:pt x="320" y="128"/>
                  </a:lnTo>
                  <a:lnTo>
                    <a:pt x="326" y="140"/>
                  </a:lnTo>
                  <a:lnTo>
                    <a:pt x="332" y="152"/>
                  </a:lnTo>
                  <a:lnTo>
                    <a:pt x="336" y="164"/>
                  </a:lnTo>
                  <a:lnTo>
                    <a:pt x="340" y="176"/>
                  </a:lnTo>
                  <a:lnTo>
                    <a:pt x="342" y="190"/>
                  </a:lnTo>
                  <a:lnTo>
                    <a:pt x="342" y="204"/>
                  </a:lnTo>
                  <a:lnTo>
                    <a:pt x="342" y="204"/>
                  </a:lnTo>
                  <a:close/>
                  <a:moveTo>
                    <a:pt x="258" y="478"/>
                  </a:moveTo>
                  <a:lnTo>
                    <a:pt x="154" y="478"/>
                  </a:lnTo>
                  <a:lnTo>
                    <a:pt x="154" y="478"/>
                  </a:lnTo>
                  <a:lnTo>
                    <a:pt x="148" y="480"/>
                  </a:lnTo>
                  <a:lnTo>
                    <a:pt x="142" y="482"/>
                  </a:lnTo>
                  <a:lnTo>
                    <a:pt x="138" y="488"/>
                  </a:lnTo>
                  <a:lnTo>
                    <a:pt x="138" y="494"/>
                  </a:lnTo>
                  <a:lnTo>
                    <a:pt x="138" y="494"/>
                  </a:lnTo>
                  <a:lnTo>
                    <a:pt x="138" y="502"/>
                  </a:lnTo>
                  <a:lnTo>
                    <a:pt x="142" y="506"/>
                  </a:lnTo>
                  <a:lnTo>
                    <a:pt x="148" y="510"/>
                  </a:lnTo>
                  <a:lnTo>
                    <a:pt x="154" y="512"/>
                  </a:lnTo>
                  <a:lnTo>
                    <a:pt x="158" y="512"/>
                  </a:lnTo>
                  <a:lnTo>
                    <a:pt x="158" y="512"/>
                  </a:lnTo>
                  <a:lnTo>
                    <a:pt x="166" y="526"/>
                  </a:lnTo>
                  <a:lnTo>
                    <a:pt x="176" y="536"/>
                  </a:lnTo>
                  <a:lnTo>
                    <a:pt x="182" y="540"/>
                  </a:lnTo>
                  <a:lnTo>
                    <a:pt x="190" y="544"/>
                  </a:lnTo>
                  <a:lnTo>
                    <a:pt x="198" y="546"/>
                  </a:lnTo>
                  <a:lnTo>
                    <a:pt x="206" y="546"/>
                  </a:lnTo>
                  <a:lnTo>
                    <a:pt x="206" y="546"/>
                  </a:lnTo>
                  <a:lnTo>
                    <a:pt x="214" y="546"/>
                  </a:lnTo>
                  <a:lnTo>
                    <a:pt x="222" y="544"/>
                  </a:lnTo>
                  <a:lnTo>
                    <a:pt x="230" y="540"/>
                  </a:lnTo>
                  <a:lnTo>
                    <a:pt x="236" y="536"/>
                  </a:lnTo>
                  <a:lnTo>
                    <a:pt x="246" y="526"/>
                  </a:lnTo>
                  <a:lnTo>
                    <a:pt x="254" y="512"/>
                  </a:lnTo>
                  <a:lnTo>
                    <a:pt x="258" y="512"/>
                  </a:lnTo>
                  <a:lnTo>
                    <a:pt x="258" y="512"/>
                  </a:lnTo>
                  <a:lnTo>
                    <a:pt x="264" y="510"/>
                  </a:lnTo>
                  <a:lnTo>
                    <a:pt x="270" y="506"/>
                  </a:lnTo>
                  <a:lnTo>
                    <a:pt x="272" y="502"/>
                  </a:lnTo>
                  <a:lnTo>
                    <a:pt x="274" y="494"/>
                  </a:lnTo>
                  <a:lnTo>
                    <a:pt x="274" y="494"/>
                  </a:lnTo>
                  <a:lnTo>
                    <a:pt x="272" y="488"/>
                  </a:lnTo>
                  <a:lnTo>
                    <a:pt x="270" y="482"/>
                  </a:lnTo>
                  <a:lnTo>
                    <a:pt x="264" y="480"/>
                  </a:lnTo>
                  <a:lnTo>
                    <a:pt x="258" y="478"/>
                  </a:lnTo>
                  <a:lnTo>
                    <a:pt x="258" y="478"/>
                  </a:lnTo>
                  <a:close/>
                  <a:moveTo>
                    <a:pt x="258" y="426"/>
                  </a:moveTo>
                  <a:lnTo>
                    <a:pt x="154" y="426"/>
                  </a:lnTo>
                  <a:lnTo>
                    <a:pt x="154" y="426"/>
                  </a:lnTo>
                  <a:lnTo>
                    <a:pt x="148" y="428"/>
                  </a:lnTo>
                  <a:lnTo>
                    <a:pt x="142" y="432"/>
                  </a:lnTo>
                  <a:lnTo>
                    <a:pt x="138" y="436"/>
                  </a:lnTo>
                  <a:lnTo>
                    <a:pt x="138" y="444"/>
                  </a:lnTo>
                  <a:lnTo>
                    <a:pt x="138" y="444"/>
                  </a:lnTo>
                  <a:lnTo>
                    <a:pt x="138" y="450"/>
                  </a:lnTo>
                  <a:lnTo>
                    <a:pt x="142" y="456"/>
                  </a:lnTo>
                  <a:lnTo>
                    <a:pt x="148" y="460"/>
                  </a:lnTo>
                  <a:lnTo>
                    <a:pt x="154" y="460"/>
                  </a:lnTo>
                  <a:lnTo>
                    <a:pt x="258" y="460"/>
                  </a:lnTo>
                  <a:lnTo>
                    <a:pt x="258" y="460"/>
                  </a:lnTo>
                  <a:lnTo>
                    <a:pt x="264" y="460"/>
                  </a:lnTo>
                  <a:lnTo>
                    <a:pt x="270" y="456"/>
                  </a:lnTo>
                  <a:lnTo>
                    <a:pt x="272" y="450"/>
                  </a:lnTo>
                  <a:lnTo>
                    <a:pt x="274" y="444"/>
                  </a:lnTo>
                  <a:lnTo>
                    <a:pt x="274" y="444"/>
                  </a:lnTo>
                  <a:lnTo>
                    <a:pt x="272" y="436"/>
                  </a:lnTo>
                  <a:lnTo>
                    <a:pt x="270" y="432"/>
                  </a:lnTo>
                  <a:lnTo>
                    <a:pt x="264" y="428"/>
                  </a:lnTo>
                  <a:lnTo>
                    <a:pt x="258" y="426"/>
                  </a:lnTo>
                  <a:lnTo>
                    <a:pt x="258" y="426"/>
                  </a:lnTo>
                  <a:close/>
                  <a:moveTo>
                    <a:pt x="20" y="116"/>
                  </a:moveTo>
                  <a:lnTo>
                    <a:pt x="50" y="134"/>
                  </a:lnTo>
                  <a:lnTo>
                    <a:pt x="50" y="134"/>
                  </a:lnTo>
                  <a:lnTo>
                    <a:pt x="58" y="120"/>
                  </a:lnTo>
                  <a:lnTo>
                    <a:pt x="68" y="104"/>
                  </a:lnTo>
                  <a:lnTo>
                    <a:pt x="36" y="88"/>
                  </a:lnTo>
                  <a:lnTo>
                    <a:pt x="20" y="116"/>
                  </a:lnTo>
                  <a:close/>
                  <a:moveTo>
                    <a:pt x="224" y="36"/>
                  </a:moveTo>
                  <a:lnTo>
                    <a:pt x="224" y="0"/>
                  </a:lnTo>
                  <a:lnTo>
                    <a:pt x="188" y="0"/>
                  </a:lnTo>
                  <a:lnTo>
                    <a:pt x="188" y="36"/>
                  </a:lnTo>
                  <a:lnTo>
                    <a:pt x="188" y="36"/>
                  </a:lnTo>
                  <a:lnTo>
                    <a:pt x="206" y="34"/>
                  </a:lnTo>
                  <a:lnTo>
                    <a:pt x="206" y="34"/>
                  </a:lnTo>
                  <a:lnTo>
                    <a:pt x="224" y="36"/>
                  </a:lnTo>
                  <a:lnTo>
                    <a:pt x="224" y="36"/>
                  </a:lnTo>
                  <a:close/>
                  <a:moveTo>
                    <a:pt x="136" y="48"/>
                  </a:moveTo>
                  <a:lnTo>
                    <a:pt x="118" y="18"/>
                  </a:lnTo>
                  <a:lnTo>
                    <a:pt x="88" y="36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20" y="56"/>
                  </a:lnTo>
                  <a:lnTo>
                    <a:pt x="136" y="48"/>
                  </a:lnTo>
                  <a:lnTo>
                    <a:pt x="136" y="48"/>
                  </a:lnTo>
                  <a:close/>
                  <a:moveTo>
                    <a:pt x="392" y="116"/>
                  </a:moveTo>
                  <a:lnTo>
                    <a:pt x="374" y="88"/>
                  </a:lnTo>
                  <a:lnTo>
                    <a:pt x="344" y="104"/>
                  </a:lnTo>
                  <a:lnTo>
                    <a:pt x="344" y="104"/>
                  </a:lnTo>
                  <a:lnTo>
                    <a:pt x="354" y="120"/>
                  </a:lnTo>
                  <a:lnTo>
                    <a:pt x="362" y="134"/>
                  </a:lnTo>
                  <a:lnTo>
                    <a:pt x="392" y="116"/>
                  </a:lnTo>
                  <a:close/>
                  <a:moveTo>
                    <a:pt x="324" y="36"/>
                  </a:moveTo>
                  <a:lnTo>
                    <a:pt x="294" y="18"/>
                  </a:lnTo>
                  <a:lnTo>
                    <a:pt x="276" y="48"/>
                  </a:lnTo>
                  <a:lnTo>
                    <a:pt x="276" y="48"/>
                  </a:lnTo>
                  <a:lnTo>
                    <a:pt x="292" y="56"/>
                  </a:lnTo>
                  <a:lnTo>
                    <a:pt x="306" y="66"/>
                  </a:lnTo>
                  <a:lnTo>
                    <a:pt x="324" y="36"/>
                  </a:lnTo>
                  <a:close/>
                  <a:moveTo>
                    <a:pt x="36" y="204"/>
                  </a:moveTo>
                  <a:lnTo>
                    <a:pt x="36" y="204"/>
                  </a:lnTo>
                  <a:lnTo>
                    <a:pt x="36" y="188"/>
                  </a:lnTo>
                  <a:lnTo>
                    <a:pt x="0" y="188"/>
                  </a:lnTo>
                  <a:lnTo>
                    <a:pt x="0" y="222"/>
                  </a:lnTo>
                  <a:lnTo>
                    <a:pt x="36" y="222"/>
                  </a:lnTo>
                  <a:lnTo>
                    <a:pt x="36" y="222"/>
                  </a:lnTo>
                  <a:lnTo>
                    <a:pt x="36" y="204"/>
                  </a:lnTo>
                  <a:lnTo>
                    <a:pt x="36" y="204"/>
                  </a:lnTo>
                  <a:close/>
                  <a:moveTo>
                    <a:pt x="376" y="188"/>
                  </a:moveTo>
                  <a:lnTo>
                    <a:pt x="376" y="188"/>
                  </a:lnTo>
                  <a:lnTo>
                    <a:pt x="376" y="204"/>
                  </a:lnTo>
                  <a:lnTo>
                    <a:pt x="376" y="204"/>
                  </a:lnTo>
                  <a:lnTo>
                    <a:pt x="374" y="222"/>
                  </a:lnTo>
                  <a:lnTo>
                    <a:pt x="410" y="222"/>
                  </a:lnTo>
                  <a:lnTo>
                    <a:pt x="410" y="188"/>
                  </a:lnTo>
                  <a:lnTo>
                    <a:pt x="376" y="188"/>
                  </a:lnTo>
                  <a:close/>
                  <a:moveTo>
                    <a:pt x="346" y="306"/>
                  </a:moveTo>
                  <a:lnTo>
                    <a:pt x="374" y="322"/>
                  </a:lnTo>
                  <a:lnTo>
                    <a:pt x="392" y="292"/>
                  </a:lnTo>
                  <a:lnTo>
                    <a:pt x="360" y="274"/>
                  </a:lnTo>
                  <a:lnTo>
                    <a:pt x="360" y="274"/>
                  </a:lnTo>
                  <a:lnTo>
                    <a:pt x="346" y="306"/>
                  </a:lnTo>
                  <a:lnTo>
                    <a:pt x="346" y="306"/>
                  </a:lnTo>
                  <a:close/>
                  <a:moveTo>
                    <a:pt x="20" y="292"/>
                  </a:moveTo>
                  <a:lnTo>
                    <a:pt x="36" y="322"/>
                  </a:lnTo>
                  <a:lnTo>
                    <a:pt x="64" y="306"/>
                  </a:lnTo>
                  <a:lnTo>
                    <a:pt x="64" y="306"/>
                  </a:lnTo>
                  <a:lnTo>
                    <a:pt x="50" y="274"/>
                  </a:lnTo>
                  <a:lnTo>
                    <a:pt x="20" y="29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43" name="椭圆 42"/>
            <p:cNvSpPr/>
            <p:nvPr/>
          </p:nvSpPr>
          <p:spPr>
            <a:xfrm>
              <a:off x="2769628" y="1495963"/>
              <a:ext cx="1452001" cy="1452001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00AA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374631" y="3689182"/>
            <a:ext cx="3509390" cy="819933"/>
            <a:chOff x="2374631" y="3689182"/>
            <a:chExt cx="3509390" cy="819933"/>
          </a:xfrm>
        </p:grpSpPr>
        <p:sp>
          <p:nvSpPr>
            <p:cNvPr id="33" name="椭圆 32"/>
            <p:cNvSpPr/>
            <p:nvPr/>
          </p:nvSpPr>
          <p:spPr>
            <a:xfrm>
              <a:off x="3085321" y="3689182"/>
              <a:ext cx="819813" cy="819813"/>
            </a:xfrm>
            <a:prstGeom prst="ellipse">
              <a:avLst/>
            </a:prstGeom>
            <a:noFill/>
            <a:ln w="38100">
              <a:solidFill>
                <a:srgbClr val="ED5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zh-CN" altLang="en-US" sz="1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374631" y="3830470"/>
              <a:ext cx="683518" cy="678645"/>
            </a:xfrm>
            <a:prstGeom prst="rect">
              <a:avLst/>
            </a:prstGeom>
            <a:noFill/>
          </p:spPr>
          <p:txBody>
            <a:bodyPr wrap="none" lIns="68579" tIns="34289" rIns="68579" bIns="34289" rtlCol="0">
              <a:spAutoFit/>
            </a:bodyPr>
            <a:lstStyle/>
            <a:p>
              <a:pPr algn="r" defTabSz="685165">
                <a:lnSpc>
                  <a:spcPct val="110000"/>
                </a:lnSpc>
              </a:pPr>
              <a:r>
                <a:rPr lang="en-US" altLang="zh-CN" sz="1500" dirty="0">
                  <a:latin typeface="Calibri" panose="020F0502020204030204"/>
                  <a:ea typeface="宋体" panose="02010600030101010101" pitchFamily="2" charset="-122"/>
                </a:rPr>
                <a:t>DEC</a:t>
              </a:r>
            </a:p>
            <a:p>
              <a:pPr algn="r" defTabSz="685165">
                <a:lnSpc>
                  <a:spcPct val="110000"/>
                </a:lnSpc>
              </a:pPr>
              <a:r>
                <a:rPr lang="en-US" altLang="zh-CN" sz="2100" b="1" dirty="0">
                  <a:latin typeface="Calibri" panose="020F0502020204030204"/>
                  <a:ea typeface="宋体" panose="02010600030101010101" pitchFamily="2" charset="-122"/>
                </a:rPr>
                <a:t>2015</a:t>
              </a:r>
              <a:endParaRPr lang="zh-CN" altLang="en-US" sz="2100" b="1" dirty="0"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4282972" y="3713632"/>
              <a:ext cx="1601049" cy="792266"/>
            </a:xfrm>
            <a:prstGeom prst="rect">
              <a:avLst/>
            </a:prstGeom>
          </p:spPr>
          <p:txBody>
            <a:bodyPr wrap="square" lIns="68579" tIns="34289" rIns="68579" bIns="34289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50000"/>
                </a:spcBef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45" name="椭圆 44"/>
            <p:cNvSpPr/>
            <p:nvPr/>
          </p:nvSpPr>
          <p:spPr>
            <a:xfrm>
              <a:off x="3155978" y="3756887"/>
              <a:ext cx="684402" cy="684402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rgbClr val="ED5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755650" y="58738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个人简介</a:t>
            </a: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3"/>
          <p:cNvCxnSpPr/>
          <p:nvPr/>
        </p:nvCxnSpPr>
        <p:spPr>
          <a:xfrm>
            <a:off x="3496309" y="-244161"/>
            <a:ext cx="0" cy="1031201"/>
          </a:xfrm>
          <a:prstGeom prst="line">
            <a:avLst/>
          </a:prstGeom>
          <a:ln w="50800">
            <a:solidFill>
              <a:srgbClr val="294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3490407" y="1606853"/>
            <a:ext cx="732266" cy="727506"/>
            <a:chOff x="3490407" y="1606853"/>
            <a:chExt cx="732266" cy="727506"/>
          </a:xfrm>
        </p:grpSpPr>
        <p:sp>
          <p:nvSpPr>
            <p:cNvPr id="6" name="弧形 8"/>
            <p:cNvSpPr/>
            <p:nvPr/>
          </p:nvSpPr>
          <p:spPr>
            <a:xfrm rot="5400000" flipV="1">
              <a:off x="3490407" y="1684105"/>
              <a:ext cx="650252" cy="650252"/>
            </a:xfrm>
            <a:prstGeom prst="arc">
              <a:avLst/>
            </a:prstGeom>
            <a:ln w="50800">
              <a:solidFill>
                <a:srgbClr val="99CC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68579" tIns="34289" rIns="68579" bIns="34289" rtlCol="0" anchor="ctr"/>
            <a:lstStyle/>
            <a:p>
              <a:pPr algn="ctr" defTabSz="685165"/>
              <a:endParaRPr lang="zh-CN" altLang="en-US" sz="1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7" name="直接连接符 9"/>
            <p:cNvCxnSpPr/>
            <p:nvPr/>
          </p:nvCxnSpPr>
          <p:spPr>
            <a:xfrm>
              <a:off x="3490407" y="1606853"/>
              <a:ext cx="0" cy="407141"/>
            </a:xfrm>
            <a:prstGeom prst="line">
              <a:avLst/>
            </a:prstGeom>
            <a:ln w="50800">
              <a:solidFill>
                <a:srgbClr val="99CC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11"/>
            <p:cNvCxnSpPr/>
            <p:nvPr/>
          </p:nvCxnSpPr>
          <p:spPr>
            <a:xfrm rot="5400000">
              <a:off x="4019103" y="2130788"/>
              <a:ext cx="0" cy="407141"/>
            </a:xfrm>
            <a:prstGeom prst="line">
              <a:avLst/>
            </a:prstGeom>
            <a:ln w="50800">
              <a:solidFill>
                <a:srgbClr val="99CC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9"/>
          <p:cNvCxnSpPr/>
          <p:nvPr/>
        </p:nvCxnSpPr>
        <p:spPr>
          <a:xfrm flipH="1">
            <a:off x="4751075" y="2336228"/>
            <a:ext cx="986075" cy="0"/>
          </a:xfrm>
          <a:prstGeom prst="line">
            <a:avLst/>
          </a:prstGeom>
          <a:ln w="50800">
            <a:solidFill>
              <a:srgbClr val="ED5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21"/>
          <p:cNvCxnSpPr/>
          <p:nvPr/>
        </p:nvCxnSpPr>
        <p:spPr>
          <a:xfrm flipH="1">
            <a:off x="6265549" y="2336959"/>
            <a:ext cx="986075" cy="0"/>
          </a:xfrm>
          <a:prstGeom prst="line">
            <a:avLst/>
          </a:prstGeom>
          <a:ln w="50800">
            <a:solidFill>
              <a:srgbClr val="00AA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6921735" y="2339119"/>
            <a:ext cx="650252" cy="1036304"/>
            <a:chOff x="6921735" y="2339119"/>
            <a:chExt cx="650252" cy="1036304"/>
          </a:xfrm>
        </p:grpSpPr>
        <p:sp>
          <p:nvSpPr>
            <p:cNvPr id="17" name="弧形 22"/>
            <p:cNvSpPr/>
            <p:nvPr/>
          </p:nvSpPr>
          <p:spPr>
            <a:xfrm>
              <a:off x="6921735" y="2339119"/>
              <a:ext cx="650252" cy="650252"/>
            </a:xfrm>
            <a:prstGeom prst="arc">
              <a:avLst/>
            </a:prstGeom>
            <a:ln w="50800">
              <a:solidFill>
                <a:srgbClr val="00AA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68579" tIns="34289" rIns="68579" bIns="34289" rtlCol="0" anchor="ctr"/>
            <a:lstStyle/>
            <a:p>
              <a:pPr algn="ctr" defTabSz="685165"/>
              <a:endParaRPr lang="zh-CN" altLang="en-US" sz="1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18" name="直接连接符 23"/>
            <p:cNvCxnSpPr/>
            <p:nvPr/>
          </p:nvCxnSpPr>
          <p:spPr>
            <a:xfrm>
              <a:off x="7571986" y="2660674"/>
              <a:ext cx="0" cy="714749"/>
            </a:xfrm>
            <a:prstGeom prst="line">
              <a:avLst/>
            </a:prstGeom>
            <a:ln w="50800">
              <a:solidFill>
                <a:srgbClr val="00AA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直接连接符 28"/>
          <p:cNvCxnSpPr/>
          <p:nvPr/>
        </p:nvCxnSpPr>
        <p:spPr>
          <a:xfrm>
            <a:off x="7571986" y="4523934"/>
            <a:ext cx="0" cy="714749"/>
          </a:xfrm>
          <a:prstGeom prst="line">
            <a:avLst/>
          </a:prstGeom>
          <a:ln w="50800">
            <a:solidFill>
              <a:srgbClr val="294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647903" y="3472707"/>
            <a:ext cx="2771571" cy="1051227"/>
            <a:chOff x="5574220" y="468263"/>
            <a:chExt cx="2771571" cy="1051227"/>
          </a:xfrm>
        </p:grpSpPr>
        <p:sp>
          <p:nvSpPr>
            <p:cNvPr id="32" name="矩形 31"/>
            <p:cNvSpPr/>
            <p:nvPr/>
          </p:nvSpPr>
          <p:spPr>
            <a:xfrm>
              <a:off x="5574220" y="711579"/>
              <a:ext cx="2771571" cy="807911"/>
            </a:xfrm>
            <a:prstGeom prst="rect">
              <a:avLst/>
            </a:prstGeom>
          </p:spPr>
          <p:txBody>
            <a:bodyPr wrap="square" lIns="68579" tIns="34289" rIns="68579" bIns="34289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50000"/>
                </a:spcBef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574220" y="468263"/>
              <a:ext cx="1973230" cy="305851"/>
            </a:xfrm>
            <a:prstGeom prst="rect">
              <a:avLst/>
            </a:prstGeom>
            <a:noFill/>
          </p:spPr>
          <p:txBody>
            <a:bodyPr wrap="none" lIns="68579" tIns="34289" rIns="68579" bIns="34289" rtlCol="0">
              <a:spAutoFit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Click here to add text</a:t>
              </a:r>
              <a:endPara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007289" y="2070158"/>
            <a:ext cx="1558509" cy="1066063"/>
            <a:chOff x="4007289" y="2070158"/>
            <a:chExt cx="1558509" cy="1066063"/>
          </a:xfrm>
        </p:grpSpPr>
        <p:sp>
          <p:nvSpPr>
            <p:cNvPr id="11" name="椭圆 10"/>
            <p:cNvSpPr/>
            <p:nvPr/>
          </p:nvSpPr>
          <p:spPr>
            <a:xfrm>
              <a:off x="4222675" y="2070158"/>
              <a:ext cx="528399" cy="528399"/>
            </a:xfrm>
            <a:prstGeom prst="ellipse">
              <a:avLst/>
            </a:prstGeom>
            <a:noFill/>
            <a:ln w="22225">
              <a:solidFill>
                <a:srgbClr val="99CC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zh-CN" altLang="en-US" sz="1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4584187" y="2599437"/>
              <a:ext cx="981611" cy="475513"/>
            </a:xfrm>
            <a:prstGeom prst="rect">
              <a:avLst/>
            </a:prstGeom>
          </p:spPr>
          <p:txBody>
            <a:bodyPr wrap="square" lIns="68579" tIns="34289" rIns="68579" bIns="34289">
              <a:spAutoFit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Click here to add text</a:t>
              </a:r>
              <a:endParaRPr lang="zh-CN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007289" y="2651475"/>
              <a:ext cx="631070" cy="484746"/>
            </a:xfrm>
            <a:prstGeom prst="rect">
              <a:avLst/>
            </a:prstGeom>
            <a:noFill/>
          </p:spPr>
          <p:txBody>
            <a:bodyPr wrap="none" lIns="68579" tIns="34289" rIns="68579" bIns="34289" rtlCol="0">
              <a:spAutoFit/>
            </a:bodyPr>
            <a:lstStyle/>
            <a:p>
              <a:pPr algn="r" defTabSz="685165"/>
              <a:r>
                <a:rPr lang="en-US" altLang="zh-CN" sz="1200" dirty="0">
                  <a:latin typeface="Calibri" panose="020F0502020204030204"/>
                  <a:ea typeface="宋体" panose="02010600030101010101" pitchFamily="2" charset="-122"/>
                </a:rPr>
                <a:t>MARCH</a:t>
              </a:r>
            </a:p>
            <a:p>
              <a:pPr algn="r" defTabSz="685165"/>
              <a:r>
                <a:rPr lang="en-US" altLang="zh-CN" sz="1500" b="1" dirty="0">
                  <a:latin typeface="Calibri" panose="020F0502020204030204"/>
                  <a:ea typeface="宋体" panose="02010600030101010101" pitchFamily="2" charset="-122"/>
                </a:rPr>
                <a:t>2016</a:t>
              </a:r>
              <a:endParaRPr lang="zh-CN" altLang="en-US" sz="1500" b="1" dirty="0"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4263052" y="2110089"/>
              <a:ext cx="447644" cy="44764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99CC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489240" y="2070158"/>
            <a:ext cx="1558508" cy="1052185"/>
            <a:chOff x="5489240" y="2070158"/>
            <a:chExt cx="1558508" cy="1052185"/>
          </a:xfrm>
        </p:grpSpPr>
        <p:sp>
          <p:nvSpPr>
            <p:cNvPr id="14" name="椭圆 13"/>
            <p:cNvSpPr/>
            <p:nvPr/>
          </p:nvSpPr>
          <p:spPr>
            <a:xfrm>
              <a:off x="5737150" y="2070158"/>
              <a:ext cx="528399" cy="528399"/>
            </a:xfrm>
            <a:prstGeom prst="ellipse">
              <a:avLst/>
            </a:prstGeom>
            <a:noFill/>
            <a:ln w="22225">
              <a:solidFill>
                <a:srgbClr val="ED5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zh-CN" altLang="en-US" sz="1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6066137" y="2585559"/>
              <a:ext cx="981611" cy="475513"/>
            </a:xfrm>
            <a:prstGeom prst="rect">
              <a:avLst/>
            </a:prstGeom>
          </p:spPr>
          <p:txBody>
            <a:bodyPr wrap="square" lIns="68579" tIns="34289" rIns="68579" bIns="34289">
              <a:spAutoFit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Click here to add text</a:t>
              </a:r>
              <a:endParaRPr lang="zh-CN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489240" y="2637597"/>
              <a:ext cx="631070" cy="484746"/>
            </a:xfrm>
            <a:prstGeom prst="rect">
              <a:avLst/>
            </a:prstGeom>
            <a:noFill/>
          </p:spPr>
          <p:txBody>
            <a:bodyPr wrap="none" lIns="68579" tIns="34289" rIns="68579" bIns="34289" rtlCol="0">
              <a:spAutoFit/>
            </a:bodyPr>
            <a:lstStyle/>
            <a:p>
              <a:pPr algn="r" defTabSz="685165"/>
              <a:r>
                <a:rPr lang="en-US" altLang="zh-CN" sz="1200" dirty="0">
                  <a:latin typeface="Calibri" panose="020F0502020204030204"/>
                  <a:ea typeface="宋体" panose="02010600030101010101" pitchFamily="2" charset="-122"/>
                </a:rPr>
                <a:t>MARCH</a:t>
              </a:r>
            </a:p>
            <a:p>
              <a:pPr algn="r" defTabSz="685165"/>
              <a:r>
                <a:rPr lang="en-US" altLang="zh-CN" sz="1500" b="1" dirty="0">
                  <a:latin typeface="Calibri" panose="020F0502020204030204"/>
                  <a:ea typeface="宋体" panose="02010600030101010101" pitchFamily="2" charset="-122"/>
                </a:rPr>
                <a:t>2016</a:t>
              </a:r>
              <a:endParaRPr lang="zh-CN" altLang="en-US" sz="1500" b="1" dirty="0"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5777526" y="2109645"/>
              <a:ext cx="447644" cy="447644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rgbClr val="ED5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773412" y="3378995"/>
            <a:ext cx="4371045" cy="1144939"/>
            <a:chOff x="3773412" y="3378995"/>
            <a:chExt cx="4371045" cy="1144939"/>
          </a:xfrm>
        </p:grpSpPr>
        <p:sp>
          <p:nvSpPr>
            <p:cNvPr id="21" name="椭圆 20"/>
            <p:cNvSpPr/>
            <p:nvPr/>
          </p:nvSpPr>
          <p:spPr>
            <a:xfrm>
              <a:off x="6999518" y="3378995"/>
              <a:ext cx="1144939" cy="1144939"/>
            </a:xfrm>
            <a:prstGeom prst="ellipse">
              <a:avLst/>
            </a:prstGeom>
            <a:noFill/>
            <a:ln w="38100">
              <a:solidFill>
                <a:srgbClr val="00AA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zh-CN" altLang="en-US" sz="1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773412" y="3723878"/>
              <a:ext cx="620601" cy="484746"/>
            </a:xfrm>
            <a:prstGeom prst="rect">
              <a:avLst/>
            </a:prstGeom>
            <a:noFill/>
          </p:spPr>
          <p:txBody>
            <a:bodyPr wrap="none" lIns="68579" tIns="34289" rIns="68579" bIns="34289" rtlCol="0">
              <a:spAutoFit/>
            </a:bodyPr>
            <a:lstStyle/>
            <a:p>
              <a:pPr algn="ctr" defTabSz="685165"/>
              <a:r>
                <a:rPr lang="en-US" altLang="zh-CN" sz="1200" dirty="0">
                  <a:latin typeface="Calibri" panose="020F0502020204030204"/>
                  <a:ea typeface="宋体" panose="02010600030101010101" pitchFamily="2" charset="-122"/>
                </a:rPr>
                <a:t>MARCH</a:t>
              </a:r>
            </a:p>
            <a:p>
              <a:pPr algn="ctr" defTabSz="685165"/>
              <a:r>
                <a:rPr lang="en-US" altLang="zh-CN" sz="1500" b="1" dirty="0">
                  <a:latin typeface="Calibri" panose="020F0502020204030204"/>
                  <a:ea typeface="宋体" panose="02010600030101010101" pitchFamily="2" charset="-122"/>
                </a:rPr>
                <a:t>2016</a:t>
              </a:r>
              <a:endParaRPr lang="zh-CN" altLang="en-US" sz="1500" b="1" dirty="0"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465493" y="3748827"/>
              <a:ext cx="2293094" cy="623246"/>
            </a:xfrm>
            <a:prstGeom prst="rect">
              <a:avLst/>
            </a:prstGeom>
          </p:spPr>
          <p:txBody>
            <a:bodyPr wrap="square" lIns="68579" tIns="34289" rIns="68579" bIns="34289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50000"/>
                </a:spcBef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465492" y="3505511"/>
              <a:ext cx="1973230" cy="305851"/>
            </a:xfrm>
            <a:prstGeom prst="rect">
              <a:avLst/>
            </a:prstGeom>
            <a:noFill/>
          </p:spPr>
          <p:txBody>
            <a:bodyPr wrap="none" lIns="68579" tIns="34289" rIns="68579" bIns="34289" rtlCol="0">
              <a:spAutoFit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Click here to add text</a:t>
              </a:r>
              <a:endPara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grpSp>
          <p:nvGrpSpPr>
            <p:cNvPr id="36" name="组 35"/>
            <p:cNvGrpSpPr/>
            <p:nvPr/>
          </p:nvGrpSpPr>
          <p:grpSpPr>
            <a:xfrm>
              <a:off x="3853063" y="3494214"/>
              <a:ext cx="461298" cy="463244"/>
              <a:chOff x="3378200" y="2806700"/>
              <a:chExt cx="752475" cy="755650"/>
            </a:xfrm>
            <a:solidFill>
              <a:schemeClr val="bg1"/>
            </a:solidFill>
          </p:grpSpPr>
          <p:sp>
            <p:nvSpPr>
              <p:cNvPr id="37" name="Freeform 122"/>
              <p:cNvSpPr>
                <a:spLocks noEditPoints="1"/>
              </p:cNvSpPr>
              <p:nvPr/>
            </p:nvSpPr>
            <p:spPr bwMode="auto">
              <a:xfrm>
                <a:off x="3378200" y="2806700"/>
                <a:ext cx="752475" cy="755650"/>
              </a:xfrm>
              <a:custGeom>
                <a:avLst/>
                <a:gdLst/>
                <a:ahLst/>
                <a:cxnLst>
                  <a:cxn ang="0">
                    <a:pos x="212" y="2"/>
                  </a:cxn>
                  <a:cxn ang="0">
                    <a:pos x="144" y="20"/>
                  </a:cxn>
                  <a:cxn ang="0">
                    <a:pos x="86" y="56"/>
                  </a:cxn>
                  <a:cxn ang="0">
                    <a:pos x="40" y="106"/>
                  </a:cxn>
                  <a:cxn ang="0">
                    <a:pos x="10" y="168"/>
                  </a:cxn>
                  <a:cxn ang="0">
                    <a:pos x="0" y="238"/>
                  </a:cxn>
                  <a:cxn ang="0">
                    <a:pos x="4" y="286"/>
                  </a:cxn>
                  <a:cxn ang="0">
                    <a:pos x="28" y="352"/>
                  </a:cxn>
                  <a:cxn ang="0">
                    <a:pos x="68" y="406"/>
                  </a:cxn>
                  <a:cxn ang="0">
                    <a:pos x="124" y="446"/>
                  </a:cxn>
                  <a:cxn ang="0">
                    <a:pos x="188" y="470"/>
                  </a:cxn>
                  <a:cxn ang="0">
                    <a:pos x="236" y="476"/>
                  </a:cxn>
                  <a:cxn ang="0">
                    <a:pos x="308" y="464"/>
                  </a:cxn>
                  <a:cxn ang="0">
                    <a:pos x="370" y="434"/>
                  </a:cxn>
                  <a:cxn ang="0">
                    <a:pos x="420" y="390"/>
                  </a:cxn>
                  <a:cxn ang="0">
                    <a:pos x="456" y="330"/>
                  </a:cxn>
                  <a:cxn ang="0">
                    <a:pos x="472" y="262"/>
                  </a:cxn>
                  <a:cxn ang="0">
                    <a:pos x="472" y="214"/>
                  </a:cxn>
                  <a:cxn ang="0">
                    <a:pos x="456" y="146"/>
                  </a:cxn>
                  <a:cxn ang="0">
                    <a:pos x="420" y="88"/>
                  </a:cxn>
                  <a:cxn ang="0">
                    <a:pos x="370" y="42"/>
                  </a:cxn>
                  <a:cxn ang="0">
                    <a:pos x="308" y="12"/>
                  </a:cxn>
                  <a:cxn ang="0">
                    <a:pos x="236" y="0"/>
                  </a:cxn>
                  <a:cxn ang="0">
                    <a:pos x="236" y="438"/>
                  </a:cxn>
                  <a:cxn ang="0">
                    <a:pos x="178" y="430"/>
                  </a:cxn>
                  <a:cxn ang="0">
                    <a:pos x="124" y="404"/>
                  </a:cxn>
                  <a:cxn ang="0">
                    <a:pos x="82" y="366"/>
                  </a:cxn>
                  <a:cxn ang="0">
                    <a:pos x="52" y="316"/>
                  </a:cxn>
                  <a:cxn ang="0">
                    <a:pos x="38" y="258"/>
                  </a:cxn>
                  <a:cxn ang="0">
                    <a:pos x="38" y="218"/>
                  </a:cxn>
                  <a:cxn ang="0">
                    <a:pos x="52" y="160"/>
                  </a:cxn>
                  <a:cxn ang="0">
                    <a:pos x="82" y="110"/>
                  </a:cxn>
                  <a:cxn ang="0">
                    <a:pos x="124" y="72"/>
                  </a:cxn>
                  <a:cxn ang="0">
                    <a:pos x="178" y="46"/>
                  </a:cxn>
                  <a:cxn ang="0">
                    <a:pos x="236" y="38"/>
                  </a:cxn>
                  <a:cxn ang="0">
                    <a:pos x="278" y="42"/>
                  </a:cxn>
                  <a:cxn ang="0">
                    <a:pos x="332" y="62"/>
                  </a:cxn>
                  <a:cxn ang="0">
                    <a:pos x="378" y="96"/>
                  </a:cxn>
                  <a:cxn ang="0">
                    <a:pos x="414" y="142"/>
                  </a:cxn>
                  <a:cxn ang="0">
                    <a:pos x="434" y="198"/>
                  </a:cxn>
                  <a:cxn ang="0">
                    <a:pos x="438" y="238"/>
                  </a:cxn>
                  <a:cxn ang="0">
                    <a:pos x="428" y="298"/>
                  </a:cxn>
                  <a:cxn ang="0">
                    <a:pos x="404" y="350"/>
                  </a:cxn>
                  <a:cxn ang="0">
                    <a:pos x="364" y="392"/>
                  </a:cxn>
                  <a:cxn ang="0">
                    <a:pos x="314" y="424"/>
                  </a:cxn>
                  <a:cxn ang="0">
                    <a:pos x="258" y="438"/>
                  </a:cxn>
                </a:cxnLst>
                <a:rect l="0" t="0" r="r" b="b"/>
                <a:pathLst>
                  <a:path w="474" h="476">
                    <a:moveTo>
                      <a:pt x="236" y="0"/>
                    </a:moveTo>
                    <a:lnTo>
                      <a:pt x="236" y="0"/>
                    </a:lnTo>
                    <a:lnTo>
                      <a:pt x="212" y="2"/>
                    </a:lnTo>
                    <a:lnTo>
                      <a:pt x="188" y="6"/>
                    </a:lnTo>
                    <a:lnTo>
                      <a:pt x="166" y="12"/>
                    </a:lnTo>
                    <a:lnTo>
                      <a:pt x="144" y="20"/>
                    </a:lnTo>
                    <a:lnTo>
                      <a:pt x="124" y="30"/>
                    </a:lnTo>
                    <a:lnTo>
                      <a:pt x="104" y="42"/>
                    </a:lnTo>
                    <a:lnTo>
                      <a:pt x="86" y="56"/>
                    </a:lnTo>
                    <a:lnTo>
                      <a:pt x="68" y="70"/>
                    </a:lnTo>
                    <a:lnTo>
                      <a:pt x="54" y="88"/>
                    </a:lnTo>
                    <a:lnTo>
                      <a:pt x="40" y="106"/>
                    </a:lnTo>
                    <a:lnTo>
                      <a:pt x="28" y="126"/>
                    </a:lnTo>
                    <a:lnTo>
                      <a:pt x="18" y="146"/>
                    </a:lnTo>
                    <a:lnTo>
                      <a:pt x="10" y="168"/>
                    </a:lnTo>
                    <a:lnTo>
                      <a:pt x="4" y="190"/>
                    </a:lnTo>
                    <a:lnTo>
                      <a:pt x="0" y="214"/>
                    </a:lnTo>
                    <a:lnTo>
                      <a:pt x="0" y="238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4" y="286"/>
                    </a:lnTo>
                    <a:lnTo>
                      <a:pt x="10" y="308"/>
                    </a:lnTo>
                    <a:lnTo>
                      <a:pt x="18" y="330"/>
                    </a:lnTo>
                    <a:lnTo>
                      <a:pt x="28" y="352"/>
                    </a:lnTo>
                    <a:lnTo>
                      <a:pt x="40" y="370"/>
                    </a:lnTo>
                    <a:lnTo>
                      <a:pt x="54" y="390"/>
                    </a:lnTo>
                    <a:lnTo>
                      <a:pt x="68" y="406"/>
                    </a:lnTo>
                    <a:lnTo>
                      <a:pt x="86" y="422"/>
                    </a:lnTo>
                    <a:lnTo>
                      <a:pt x="104" y="434"/>
                    </a:lnTo>
                    <a:lnTo>
                      <a:pt x="124" y="446"/>
                    </a:lnTo>
                    <a:lnTo>
                      <a:pt x="144" y="456"/>
                    </a:lnTo>
                    <a:lnTo>
                      <a:pt x="166" y="464"/>
                    </a:lnTo>
                    <a:lnTo>
                      <a:pt x="188" y="470"/>
                    </a:lnTo>
                    <a:lnTo>
                      <a:pt x="212" y="474"/>
                    </a:lnTo>
                    <a:lnTo>
                      <a:pt x="236" y="476"/>
                    </a:lnTo>
                    <a:lnTo>
                      <a:pt x="236" y="476"/>
                    </a:lnTo>
                    <a:lnTo>
                      <a:pt x="260" y="474"/>
                    </a:lnTo>
                    <a:lnTo>
                      <a:pt x="284" y="470"/>
                    </a:lnTo>
                    <a:lnTo>
                      <a:pt x="308" y="464"/>
                    </a:lnTo>
                    <a:lnTo>
                      <a:pt x="330" y="456"/>
                    </a:lnTo>
                    <a:lnTo>
                      <a:pt x="350" y="446"/>
                    </a:lnTo>
                    <a:lnTo>
                      <a:pt x="370" y="434"/>
                    </a:lnTo>
                    <a:lnTo>
                      <a:pt x="388" y="422"/>
                    </a:lnTo>
                    <a:lnTo>
                      <a:pt x="404" y="406"/>
                    </a:lnTo>
                    <a:lnTo>
                      <a:pt x="420" y="390"/>
                    </a:lnTo>
                    <a:lnTo>
                      <a:pt x="434" y="370"/>
                    </a:lnTo>
                    <a:lnTo>
                      <a:pt x="446" y="352"/>
                    </a:lnTo>
                    <a:lnTo>
                      <a:pt x="456" y="330"/>
                    </a:lnTo>
                    <a:lnTo>
                      <a:pt x="464" y="308"/>
                    </a:lnTo>
                    <a:lnTo>
                      <a:pt x="470" y="286"/>
                    </a:lnTo>
                    <a:lnTo>
                      <a:pt x="472" y="262"/>
                    </a:lnTo>
                    <a:lnTo>
                      <a:pt x="474" y="238"/>
                    </a:lnTo>
                    <a:lnTo>
                      <a:pt x="474" y="238"/>
                    </a:lnTo>
                    <a:lnTo>
                      <a:pt x="472" y="214"/>
                    </a:lnTo>
                    <a:lnTo>
                      <a:pt x="470" y="190"/>
                    </a:lnTo>
                    <a:lnTo>
                      <a:pt x="464" y="168"/>
                    </a:lnTo>
                    <a:lnTo>
                      <a:pt x="456" y="146"/>
                    </a:lnTo>
                    <a:lnTo>
                      <a:pt x="446" y="126"/>
                    </a:lnTo>
                    <a:lnTo>
                      <a:pt x="434" y="106"/>
                    </a:lnTo>
                    <a:lnTo>
                      <a:pt x="420" y="88"/>
                    </a:lnTo>
                    <a:lnTo>
                      <a:pt x="404" y="70"/>
                    </a:lnTo>
                    <a:lnTo>
                      <a:pt x="388" y="56"/>
                    </a:lnTo>
                    <a:lnTo>
                      <a:pt x="370" y="42"/>
                    </a:lnTo>
                    <a:lnTo>
                      <a:pt x="350" y="30"/>
                    </a:lnTo>
                    <a:lnTo>
                      <a:pt x="330" y="20"/>
                    </a:lnTo>
                    <a:lnTo>
                      <a:pt x="308" y="12"/>
                    </a:lnTo>
                    <a:lnTo>
                      <a:pt x="284" y="6"/>
                    </a:lnTo>
                    <a:lnTo>
                      <a:pt x="260" y="2"/>
                    </a:lnTo>
                    <a:lnTo>
                      <a:pt x="236" y="0"/>
                    </a:lnTo>
                    <a:lnTo>
                      <a:pt x="236" y="0"/>
                    </a:lnTo>
                    <a:close/>
                    <a:moveTo>
                      <a:pt x="236" y="438"/>
                    </a:moveTo>
                    <a:lnTo>
                      <a:pt x="236" y="438"/>
                    </a:lnTo>
                    <a:lnTo>
                      <a:pt x="216" y="438"/>
                    </a:lnTo>
                    <a:lnTo>
                      <a:pt x="196" y="434"/>
                    </a:lnTo>
                    <a:lnTo>
                      <a:pt x="178" y="430"/>
                    </a:lnTo>
                    <a:lnTo>
                      <a:pt x="158" y="424"/>
                    </a:lnTo>
                    <a:lnTo>
                      <a:pt x="142" y="414"/>
                    </a:lnTo>
                    <a:lnTo>
                      <a:pt x="124" y="404"/>
                    </a:lnTo>
                    <a:lnTo>
                      <a:pt x="110" y="392"/>
                    </a:lnTo>
                    <a:lnTo>
                      <a:pt x="94" y="380"/>
                    </a:lnTo>
                    <a:lnTo>
                      <a:pt x="82" y="366"/>
                    </a:lnTo>
                    <a:lnTo>
                      <a:pt x="70" y="350"/>
                    </a:lnTo>
                    <a:lnTo>
                      <a:pt x="60" y="334"/>
                    </a:lnTo>
                    <a:lnTo>
                      <a:pt x="52" y="316"/>
                    </a:lnTo>
                    <a:lnTo>
                      <a:pt x="46" y="298"/>
                    </a:lnTo>
                    <a:lnTo>
                      <a:pt x="40" y="278"/>
                    </a:lnTo>
                    <a:lnTo>
                      <a:pt x="38" y="258"/>
                    </a:lnTo>
                    <a:lnTo>
                      <a:pt x="36" y="238"/>
                    </a:lnTo>
                    <a:lnTo>
                      <a:pt x="36" y="238"/>
                    </a:lnTo>
                    <a:lnTo>
                      <a:pt x="38" y="218"/>
                    </a:lnTo>
                    <a:lnTo>
                      <a:pt x="40" y="198"/>
                    </a:lnTo>
                    <a:lnTo>
                      <a:pt x="46" y="178"/>
                    </a:lnTo>
                    <a:lnTo>
                      <a:pt x="52" y="160"/>
                    </a:lnTo>
                    <a:lnTo>
                      <a:pt x="60" y="142"/>
                    </a:lnTo>
                    <a:lnTo>
                      <a:pt x="70" y="126"/>
                    </a:lnTo>
                    <a:lnTo>
                      <a:pt x="82" y="110"/>
                    </a:lnTo>
                    <a:lnTo>
                      <a:pt x="94" y="96"/>
                    </a:lnTo>
                    <a:lnTo>
                      <a:pt x="110" y="84"/>
                    </a:lnTo>
                    <a:lnTo>
                      <a:pt x="124" y="72"/>
                    </a:lnTo>
                    <a:lnTo>
                      <a:pt x="142" y="62"/>
                    </a:lnTo>
                    <a:lnTo>
                      <a:pt x="158" y="54"/>
                    </a:lnTo>
                    <a:lnTo>
                      <a:pt x="178" y="46"/>
                    </a:lnTo>
                    <a:lnTo>
                      <a:pt x="196" y="42"/>
                    </a:lnTo>
                    <a:lnTo>
                      <a:pt x="216" y="38"/>
                    </a:lnTo>
                    <a:lnTo>
                      <a:pt x="236" y="38"/>
                    </a:lnTo>
                    <a:lnTo>
                      <a:pt x="236" y="38"/>
                    </a:lnTo>
                    <a:lnTo>
                      <a:pt x="258" y="38"/>
                    </a:lnTo>
                    <a:lnTo>
                      <a:pt x="278" y="42"/>
                    </a:lnTo>
                    <a:lnTo>
                      <a:pt x="296" y="46"/>
                    </a:lnTo>
                    <a:lnTo>
                      <a:pt x="314" y="54"/>
                    </a:lnTo>
                    <a:lnTo>
                      <a:pt x="332" y="62"/>
                    </a:lnTo>
                    <a:lnTo>
                      <a:pt x="348" y="72"/>
                    </a:lnTo>
                    <a:lnTo>
                      <a:pt x="364" y="84"/>
                    </a:lnTo>
                    <a:lnTo>
                      <a:pt x="378" y="96"/>
                    </a:lnTo>
                    <a:lnTo>
                      <a:pt x="392" y="110"/>
                    </a:lnTo>
                    <a:lnTo>
                      <a:pt x="404" y="126"/>
                    </a:lnTo>
                    <a:lnTo>
                      <a:pt x="414" y="142"/>
                    </a:lnTo>
                    <a:lnTo>
                      <a:pt x="422" y="160"/>
                    </a:lnTo>
                    <a:lnTo>
                      <a:pt x="428" y="178"/>
                    </a:lnTo>
                    <a:lnTo>
                      <a:pt x="434" y="198"/>
                    </a:lnTo>
                    <a:lnTo>
                      <a:pt x="436" y="218"/>
                    </a:lnTo>
                    <a:lnTo>
                      <a:pt x="438" y="238"/>
                    </a:lnTo>
                    <a:lnTo>
                      <a:pt x="438" y="238"/>
                    </a:lnTo>
                    <a:lnTo>
                      <a:pt x="436" y="258"/>
                    </a:lnTo>
                    <a:lnTo>
                      <a:pt x="434" y="278"/>
                    </a:lnTo>
                    <a:lnTo>
                      <a:pt x="428" y="298"/>
                    </a:lnTo>
                    <a:lnTo>
                      <a:pt x="422" y="316"/>
                    </a:lnTo>
                    <a:lnTo>
                      <a:pt x="414" y="334"/>
                    </a:lnTo>
                    <a:lnTo>
                      <a:pt x="404" y="350"/>
                    </a:lnTo>
                    <a:lnTo>
                      <a:pt x="392" y="366"/>
                    </a:lnTo>
                    <a:lnTo>
                      <a:pt x="378" y="380"/>
                    </a:lnTo>
                    <a:lnTo>
                      <a:pt x="364" y="392"/>
                    </a:lnTo>
                    <a:lnTo>
                      <a:pt x="348" y="404"/>
                    </a:lnTo>
                    <a:lnTo>
                      <a:pt x="332" y="414"/>
                    </a:lnTo>
                    <a:lnTo>
                      <a:pt x="314" y="424"/>
                    </a:lnTo>
                    <a:lnTo>
                      <a:pt x="296" y="430"/>
                    </a:lnTo>
                    <a:lnTo>
                      <a:pt x="278" y="434"/>
                    </a:lnTo>
                    <a:lnTo>
                      <a:pt x="258" y="438"/>
                    </a:lnTo>
                    <a:lnTo>
                      <a:pt x="236" y="438"/>
                    </a:lnTo>
                    <a:lnTo>
                      <a:pt x="236" y="43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u="sng"/>
              </a:p>
            </p:txBody>
          </p:sp>
          <p:sp>
            <p:nvSpPr>
              <p:cNvPr id="38" name="Freeform 123"/>
              <p:cNvSpPr/>
              <p:nvPr/>
            </p:nvSpPr>
            <p:spPr bwMode="auto">
              <a:xfrm>
                <a:off x="3609975" y="2965450"/>
                <a:ext cx="288925" cy="438150"/>
              </a:xfrm>
              <a:custGeom>
                <a:avLst/>
                <a:gdLst/>
                <a:ahLst/>
                <a:cxnLst>
                  <a:cxn ang="0">
                    <a:pos x="182" y="168"/>
                  </a:cxn>
                  <a:cxn ang="0">
                    <a:pos x="172" y="144"/>
                  </a:cxn>
                  <a:cxn ang="0">
                    <a:pos x="154" y="126"/>
                  </a:cxn>
                  <a:cxn ang="0">
                    <a:pos x="126" y="116"/>
                  </a:cxn>
                  <a:cxn ang="0">
                    <a:pos x="76" y="104"/>
                  </a:cxn>
                  <a:cxn ang="0">
                    <a:pos x="66" y="94"/>
                  </a:cxn>
                  <a:cxn ang="0">
                    <a:pos x="66" y="80"/>
                  </a:cxn>
                  <a:cxn ang="0">
                    <a:pos x="78" y="68"/>
                  </a:cxn>
                  <a:cxn ang="0">
                    <a:pos x="92" y="66"/>
                  </a:cxn>
                  <a:cxn ang="0">
                    <a:pos x="116" y="72"/>
                  </a:cxn>
                  <a:cxn ang="0">
                    <a:pos x="128" y="84"/>
                  </a:cxn>
                  <a:cxn ang="0">
                    <a:pos x="130" y="86"/>
                  </a:cxn>
                  <a:cxn ang="0">
                    <a:pos x="172" y="88"/>
                  </a:cxn>
                  <a:cxn ang="0">
                    <a:pos x="178" y="84"/>
                  </a:cxn>
                  <a:cxn ang="0">
                    <a:pos x="176" y="78"/>
                  </a:cxn>
                  <a:cxn ang="0">
                    <a:pos x="160" y="52"/>
                  </a:cxn>
                  <a:cxn ang="0">
                    <a:pos x="136" y="36"/>
                  </a:cxn>
                  <a:cxn ang="0">
                    <a:pos x="114" y="8"/>
                  </a:cxn>
                  <a:cxn ang="0">
                    <a:pos x="112" y="2"/>
                  </a:cxn>
                  <a:cxn ang="0">
                    <a:pos x="76" y="0"/>
                  </a:cxn>
                  <a:cxn ang="0">
                    <a:pos x="70" y="2"/>
                  </a:cxn>
                  <a:cxn ang="0">
                    <a:pos x="68" y="30"/>
                  </a:cxn>
                  <a:cxn ang="0">
                    <a:pos x="34" y="46"/>
                  </a:cxn>
                  <a:cxn ang="0">
                    <a:pos x="18" y="64"/>
                  </a:cxn>
                  <a:cxn ang="0">
                    <a:pos x="10" y="96"/>
                  </a:cxn>
                  <a:cxn ang="0">
                    <a:pos x="14" y="116"/>
                  </a:cxn>
                  <a:cxn ang="0">
                    <a:pos x="24" y="134"/>
                  </a:cxn>
                  <a:cxn ang="0">
                    <a:pos x="70" y="156"/>
                  </a:cxn>
                  <a:cxn ang="0">
                    <a:pos x="108" y="166"/>
                  </a:cxn>
                  <a:cxn ang="0">
                    <a:pos x="124" y="178"/>
                  </a:cxn>
                  <a:cxn ang="0">
                    <a:pos x="124" y="194"/>
                  </a:cxn>
                  <a:cxn ang="0">
                    <a:pos x="94" y="206"/>
                  </a:cxn>
                  <a:cxn ang="0">
                    <a:pos x="72" y="202"/>
                  </a:cxn>
                  <a:cxn ang="0">
                    <a:pos x="60" y="194"/>
                  </a:cxn>
                  <a:cxn ang="0">
                    <a:pos x="52" y="182"/>
                  </a:cxn>
                  <a:cxn ang="0">
                    <a:pos x="50" y="180"/>
                  </a:cxn>
                  <a:cxn ang="0">
                    <a:pos x="4" y="180"/>
                  </a:cxn>
                  <a:cxn ang="0">
                    <a:pos x="0" y="184"/>
                  </a:cxn>
                  <a:cxn ang="0">
                    <a:pos x="4" y="198"/>
                  </a:cxn>
                  <a:cxn ang="0">
                    <a:pos x="24" y="226"/>
                  </a:cxn>
                  <a:cxn ang="0">
                    <a:pos x="56" y="242"/>
                  </a:cxn>
                  <a:cxn ang="0">
                    <a:pos x="68" y="268"/>
                  </a:cxn>
                  <a:cxn ang="0">
                    <a:pos x="76" y="276"/>
                  </a:cxn>
                  <a:cxn ang="0">
                    <a:pos x="108" y="276"/>
                  </a:cxn>
                  <a:cxn ang="0">
                    <a:pos x="114" y="268"/>
                  </a:cxn>
                  <a:cxn ang="0">
                    <a:pos x="128" y="242"/>
                  </a:cxn>
                  <a:cxn ang="0">
                    <a:pos x="162" y="224"/>
                  </a:cxn>
                  <a:cxn ang="0">
                    <a:pos x="178" y="202"/>
                  </a:cxn>
                  <a:cxn ang="0">
                    <a:pos x="182" y="178"/>
                  </a:cxn>
                </a:cxnLst>
                <a:rect l="0" t="0" r="r" b="b"/>
                <a:pathLst>
                  <a:path w="182" h="276">
                    <a:moveTo>
                      <a:pt x="182" y="178"/>
                    </a:moveTo>
                    <a:lnTo>
                      <a:pt x="182" y="178"/>
                    </a:lnTo>
                    <a:lnTo>
                      <a:pt x="182" y="168"/>
                    </a:lnTo>
                    <a:lnTo>
                      <a:pt x="180" y="158"/>
                    </a:lnTo>
                    <a:lnTo>
                      <a:pt x="176" y="150"/>
                    </a:lnTo>
                    <a:lnTo>
                      <a:pt x="172" y="144"/>
                    </a:lnTo>
                    <a:lnTo>
                      <a:pt x="172" y="144"/>
                    </a:lnTo>
                    <a:lnTo>
                      <a:pt x="160" y="130"/>
                    </a:lnTo>
                    <a:lnTo>
                      <a:pt x="154" y="126"/>
                    </a:lnTo>
                    <a:lnTo>
                      <a:pt x="146" y="122"/>
                    </a:lnTo>
                    <a:lnTo>
                      <a:pt x="146" y="122"/>
                    </a:lnTo>
                    <a:lnTo>
                      <a:pt x="126" y="116"/>
                    </a:lnTo>
                    <a:lnTo>
                      <a:pt x="92" y="108"/>
                    </a:lnTo>
                    <a:lnTo>
                      <a:pt x="92" y="108"/>
                    </a:lnTo>
                    <a:lnTo>
                      <a:pt x="76" y="104"/>
                    </a:lnTo>
                    <a:lnTo>
                      <a:pt x="70" y="100"/>
                    </a:lnTo>
                    <a:lnTo>
                      <a:pt x="70" y="100"/>
                    </a:lnTo>
                    <a:lnTo>
                      <a:pt x="66" y="94"/>
                    </a:lnTo>
                    <a:lnTo>
                      <a:pt x="64" y="86"/>
                    </a:lnTo>
                    <a:lnTo>
                      <a:pt x="64" y="86"/>
                    </a:lnTo>
                    <a:lnTo>
                      <a:pt x="66" y="80"/>
                    </a:lnTo>
                    <a:lnTo>
                      <a:pt x="68" y="74"/>
                    </a:lnTo>
                    <a:lnTo>
                      <a:pt x="72" y="70"/>
                    </a:lnTo>
                    <a:lnTo>
                      <a:pt x="78" y="68"/>
                    </a:lnTo>
                    <a:lnTo>
                      <a:pt x="84" y="66"/>
                    </a:lnTo>
                    <a:lnTo>
                      <a:pt x="92" y="66"/>
                    </a:lnTo>
                    <a:lnTo>
                      <a:pt x="92" y="66"/>
                    </a:lnTo>
                    <a:lnTo>
                      <a:pt x="100" y="66"/>
                    </a:lnTo>
                    <a:lnTo>
                      <a:pt x="108" y="68"/>
                    </a:lnTo>
                    <a:lnTo>
                      <a:pt x="116" y="72"/>
                    </a:lnTo>
                    <a:lnTo>
                      <a:pt x="122" y="76"/>
                    </a:lnTo>
                    <a:lnTo>
                      <a:pt x="122" y="76"/>
                    </a:lnTo>
                    <a:lnTo>
                      <a:pt x="128" y="84"/>
                    </a:lnTo>
                    <a:lnTo>
                      <a:pt x="128" y="84"/>
                    </a:lnTo>
                    <a:lnTo>
                      <a:pt x="130" y="86"/>
                    </a:lnTo>
                    <a:lnTo>
                      <a:pt x="130" y="86"/>
                    </a:lnTo>
                    <a:lnTo>
                      <a:pt x="130" y="88"/>
                    </a:lnTo>
                    <a:lnTo>
                      <a:pt x="134" y="88"/>
                    </a:lnTo>
                    <a:lnTo>
                      <a:pt x="172" y="88"/>
                    </a:lnTo>
                    <a:lnTo>
                      <a:pt x="172" y="88"/>
                    </a:lnTo>
                    <a:lnTo>
                      <a:pt x="176" y="86"/>
                    </a:lnTo>
                    <a:lnTo>
                      <a:pt x="178" y="84"/>
                    </a:lnTo>
                    <a:lnTo>
                      <a:pt x="178" y="84"/>
                    </a:lnTo>
                    <a:lnTo>
                      <a:pt x="176" y="78"/>
                    </a:lnTo>
                    <a:lnTo>
                      <a:pt x="176" y="78"/>
                    </a:lnTo>
                    <a:lnTo>
                      <a:pt x="172" y="68"/>
                    </a:lnTo>
                    <a:lnTo>
                      <a:pt x="166" y="60"/>
                    </a:lnTo>
                    <a:lnTo>
                      <a:pt x="160" y="52"/>
                    </a:lnTo>
                    <a:lnTo>
                      <a:pt x="152" y="46"/>
                    </a:lnTo>
                    <a:lnTo>
                      <a:pt x="144" y="40"/>
                    </a:lnTo>
                    <a:lnTo>
                      <a:pt x="136" y="36"/>
                    </a:lnTo>
                    <a:lnTo>
                      <a:pt x="124" y="32"/>
                    </a:lnTo>
                    <a:lnTo>
                      <a:pt x="114" y="30"/>
                    </a:lnTo>
                    <a:lnTo>
                      <a:pt x="114" y="8"/>
                    </a:lnTo>
                    <a:lnTo>
                      <a:pt x="114" y="8"/>
                    </a:lnTo>
                    <a:lnTo>
                      <a:pt x="114" y="4"/>
                    </a:lnTo>
                    <a:lnTo>
                      <a:pt x="112" y="2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8"/>
                    </a:lnTo>
                    <a:lnTo>
                      <a:pt x="68" y="30"/>
                    </a:lnTo>
                    <a:lnTo>
                      <a:pt x="68" y="30"/>
                    </a:lnTo>
                    <a:lnTo>
                      <a:pt x="54" y="34"/>
                    </a:lnTo>
                    <a:lnTo>
                      <a:pt x="44" y="40"/>
                    </a:lnTo>
                    <a:lnTo>
                      <a:pt x="34" y="46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8" y="64"/>
                    </a:lnTo>
                    <a:lnTo>
                      <a:pt x="14" y="74"/>
                    </a:lnTo>
                    <a:lnTo>
                      <a:pt x="10" y="84"/>
                    </a:lnTo>
                    <a:lnTo>
                      <a:pt x="10" y="96"/>
                    </a:lnTo>
                    <a:lnTo>
                      <a:pt x="10" y="96"/>
                    </a:lnTo>
                    <a:lnTo>
                      <a:pt x="10" y="106"/>
                    </a:lnTo>
                    <a:lnTo>
                      <a:pt x="14" y="116"/>
                    </a:lnTo>
                    <a:lnTo>
                      <a:pt x="18" y="126"/>
                    </a:lnTo>
                    <a:lnTo>
                      <a:pt x="24" y="134"/>
                    </a:lnTo>
                    <a:lnTo>
                      <a:pt x="24" y="134"/>
                    </a:lnTo>
                    <a:lnTo>
                      <a:pt x="34" y="142"/>
                    </a:lnTo>
                    <a:lnTo>
                      <a:pt x="50" y="150"/>
                    </a:lnTo>
                    <a:lnTo>
                      <a:pt x="70" y="156"/>
                    </a:lnTo>
                    <a:lnTo>
                      <a:pt x="94" y="162"/>
                    </a:lnTo>
                    <a:lnTo>
                      <a:pt x="94" y="162"/>
                    </a:lnTo>
                    <a:lnTo>
                      <a:pt x="108" y="166"/>
                    </a:lnTo>
                    <a:lnTo>
                      <a:pt x="118" y="170"/>
                    </a:lnTo>
                    <a:lnTo>
                      <a:pt x="118" y="170"/>
                    </a:lnTo>
                    <a:lnTo>
                      <a:pt x="124" y="178"/>
                    </a:lnTo>
                    <a:lnTo>
                      <a:pt x="126" y="186"/>
                    </a:lnTo>
                    <a:lnTo>
                      <a:pt x="126" y="186"/>
                    </a:lnTo>
                    <a:lnTo>
                      <a:pt x="124" y="194"/>
                    </a:lnTo>
                    <a:lnTo>
                      <a:pt x="120" y="200"/>
                    </a:lnTo>
                    <a:lnTo>
                      <a:pt x="110" y="204"/>
                    </a:lnTo>
                    <a:lnTo>
                      <a:pt x="94" y="206"/>
                    </a:lnTo>
                    <a:lnTo>
                      <a:pt x="94" y="206"/>
                    </a:lnTo>
                    <a:lnTo>
                      <a:pt x="82" y="206"/>
                    </a:lnTo>
                    <a:lnTo>
                      <a:pt x="72" y="202"/>
                    </a:lnTo>
                    <a:lnTo>
                      <a:pt x="72" y="202"/>
                    </a:lnTo>
                    <a:lnTo>
                      <a:pt x="66" y="200"/>
                    </a:lnTo>
                    <a:lnTo>
                      <a:pt x="60" y="194"/>
                    </a:lnTo>
                    <a:lnTo>
                      <a:pt x="56" y="190"/>
                    </a:lnTo>
                    <a:lnTo>
                      <a:pt x="52" y="184"/>
                    </a:lnTo>
                    <a:lnTo>
                      <a:pt x="52" y="182"/>
                    </a:lnTo>
                    <a:lnTo>
                      <a:pt x="52" y="182"/>
                    </a:lnTo>
                    <a:lnTo>
                      <a:pt x="52" y="182"/>
                    </a:lnTo>
                    <a:lnTo>
                      <a:pt x="50" y="180"/>
                    </a:lnTo>
                    <a:lnTo>
                      <a:pt x="48" y="180"/>
                    </a:lnTo>
                    <a:lnTo>
                      <a:pt x="4" y="180"/>
                    </a:lnTo>
                    <a:lnTo>
                      <a:pt x="4" y="180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4" y="198"/>
                    </a:lnTo>
                    <a:lnTo>
                      <a:pt x="10" y="210"/>
                    </a:lnTo>
                    <a:lnTo>
                      <a:pt x="16" y="218"/>
                    </a:lnTo>
                    <a:lnTo>
                      <a:pt x="24" y="226"/>
                    </a:lnTo>
                    <a:lnTo>
                      <a:pt x="34" y="232"/>
                    </a:lnTo>
                    <a:lnTo>
                      <a:pt x="44" y="238"/>
                    </a:lnTo>
                    <a:lnTo>
                      <a:pt x="56" y="242"/>
                    </a:lnTo>
                    <a:lnTo>
                      <a:pt x="68" y="246"/>
                    </a:lnTo>
                    <a:lnTo>
                      <a:pt x="68" y="268"/>
                    </a:lnTo>
                    <a:lnTo>
                      <a:pt x="68" y="268"/>
                    </a:lnTo>
                    <a:lnTo>
                      <a:pt x="68" y="272"/>
                    </a:lnTo>
                    <a:lnTo>
                      <a:pt x="70" y="274"/>
                    </a:lnTo>
                    <a:lnTo>
                      <a:pt x="76" y="276"/>
                    </a:lnTo>
                    <a:lnTo>
                      <a:pt x="106" y="276"/>
                    </a:lnTo>
                    <a:lnTo>
                      <a:pt x="106" y="276"/>
                    </a:lnTo>
                    <a:lnTo>
                      <a:pt x="108" y="276"/>
                    </a:lnTo>
                    <a:lnTo>
                      <a:pt x="112" y="274"/>
                    </a:lnTo>
                    <a:lnTo>
                      <a:pt x="114" y="272"/>
                    </a:lnTo>
                    <a:lnTo>
                      <a:pt x="114" y="268"/>
                    </a:lnTo>
                    <a:lnTo>
                      <a:pt x="114" y="246"/>
                    </a:lnTo>
                    <a:lnTo>
                      <a:pt x="114" y="246"/>
                    </a:lnTo>
                    <a:lnTo>
                      <a:pt x="128" y="242"/>
                    </a:lnTo>
                    <a:lnTo>
                      <a:pt x="142" y="238"/>
                    </a:lnTo>
                    <a:lnTo>
                      <a:pt x="152" y="232"/>
                    </a:lnTo>
                    <a:lnTo>
                      <a:pt x="162" y="224"/>
                    </a:lnTo>
                    <a:lnTo>
                      <a:pt x="162" y="224"/>
                    </a:lnTo>
                    <a:lnTo>
                      <a:pt x="170" y="214"/>
                    </a:lnTo>
                    <a:lnTo>
                      <a:pt x="178" y="202"/>
                    </a:lnTo>
                    <a:lnTo>
                      <a:pt x="180" y="190"/>
                    </a:lnTo>
                    <a:lnTo>
                      <a:pt x="182" y="178"/>
                    </a:lnTo>
                    <a:lnTo>
                      <a:pt x="182" y="17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u="sng"/>
              </a:p>
            </p:txBody>
          </p:sp>
        </p:grpSp>
        <p:sp>
          <p:nvSpPr>
            <p:cNvPr id="46" name="椭圆 45"/>
            <p:cNvSpPr/>
            <p:nvPr/>
          </p:nvSpPr>
          <p:spPr>
            <a:xfrm>
              <a:off x="7076906" y="3456384"/>
              <a:ext cx="990160" cy="990160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rgbClr val="00AA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486658" y="711518"/>
            <a:ext cx="3079140" cy="1268909"/>
            <a:chOff x="2486658" y="711518"/>
            <a:chExt cx="3079140" cy="1268909"/>
          </a:xfrm>
        </p:grpSpPr>
        <p:sp>
          <p:nvSpPr>
            <p:cNvPr id="5" name="椭圆 4"/>
            <p:cNvSpPr/>
            <p:nvPr/>
          </p:nvSpPr>
          <p:spPr>
            <a:xfrm>
              <a:off x="3086404" y="787040"/>
              <a:ext cx="819813" cy="819813"/>
            </a:xfrm>
            <a:prstGeom prst="ellipse">
              <a:avLst/>
            </a:prstGeom>
            <a:noFill/>
            <a:ln w="38100">
              <a:solidFill>
                <a:srgbClr val="294A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zh-CN" altLang="en-US" sz="1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486658" y="950725"/>
              <a:ext cx="631070" cy="484746"/>
            </a:xfrm>
            <a:prstGeom prst="rect">
              <a:avLst/>
            </a:prstGeom>
            <a:noFill/>
          </p:spPr>
          <p:txBody>
            <a:bodyPr wrap="none" lIns="68579" tIns="34289" rIns="68579" bIns="34289" rtlCol="0">
              <a:spAutoFit/>
            </a:bodyPr>
            <a:lstStyle/>
            <a:p>
              <a:pPr algn="r" defTabSz="685165"/>
              <a:r>
                <a:rPr lang="en-US" altLang="zh-CN" sz="1200" dirty="0">
                  <a:latin typeface="Calibri" panose="020F0502020204030204"/>
                  <a:ea typeface="宋体" panose="02010600030101010101" pitchFamily="2" charset="-122"/>
                </a:rPr>
                <a:t>MARCH</a:t>
              </a:r>
            </a:p>
            <a:p>
              <a:pPr algn="r" defTabSz="685165"/>
              <a:r>
                <a:rPr lang="en-US" altLang="zh-CN" sz="1500" b="1" dirty="0">
                  <a:latin typeface="Calibri" panose="020F0502020204030204"/>
                  <a:ea typeface="宋体" panose="02010600030101010101" pitchFamily="2" charset="-122"/>
                </a:rPr>
                <a:t>2016</a:t>
              </a:r>
              <a:endParaRPr lang="zh-CN" altLang="en-US" sz="1500" b="1" dirty="0"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3937541" y="1172516"/>
              <a:ext cx="1628257" cy="807911"/>
            </a:xfrm>
            <a:prstGeom prst="rect">
              <a:avLst/>
            </a:prstGeom>
          </p:spPr>
          <p:txBody>
            <a:bodyPr wrap="square" lIns="68579" tIns="34289" rIns="68579" bIns="34289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50000"/>
                </a:spcBef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40" name="椭圆 39"/>
            <p:cNvSpPr/>
            <p:nvPr/>
          </p:nvSpPr>
          <p:spPr>
            <a:xfrm>
              <a:off x="3146395" y="850299"/>
              <a:ext cx="697175" cy="697175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>
              <a:solidFill>
                <a:srgbClr val="294A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47" name="组 46"/>
            <p:cNvGrpSpPr/>
            <p:nvPr/>
          </p:nvGrpSpPr>
          <p:grpSpPr>
            <a:xfrm>
              <a:off x="4026795" y="711518"/>
              <a:ext cx="683901" cy="401988"/>
              <a:chOff x="3902075" y="4498975"/>
              <a:chExt cx="831850" cy="488950"/>
            </a:xfrm>
            <a:solidFill>
              <a:schemeClr val="bg1"/>
            </a:solidFill>
          </p:grpSpPr>
          <p:sp>
            <p:nvSpPr>
              <p:cNvPr id="48" name="Freeform 230"/>
              <p:cNvSpPr>
                <a:spLocks noEditPoints="1"/>
              </p:cNvSpPr>
              <p:nvPr/>
            </p:nvSpPr>
            <p:spPr bwMode="auto">
              <a:xfrm>
                <a:off x="4092575" y="4498975"/>
                <a:ext cx="450850" cy="488950"/>
              </a:xfrm>
              <a:custGeom>
                <a:avLst/>
                <a:gdLst/>
                <a:ahLst/>
                <a:cxnLst>
                  <a:cxn ang="0">
                    <a:pos x="70" y="72"/>
                  </a:cxn>
                  <a:cxn ang="0">
                    <a:pos x="76" y="44"/>
                  </a:cxn>
                  <a:cxn ang="0">
                    <a:pos x="90" y="20"/>
                  </a:cxn>
                  <a:cxn ang="0">
                    <a:pos x="114" y="6"/>
                  </a:cxn>
                  <a:cxn ang="0">
                    <a:pos x="142" y="0"/>
                  </a:cxn>
                  <a:cxn ang="0">
                    <a:pos x="156" y="2"/>
                  </a:cxn>
                  <a:cxn ang="0">
                    <a:pos x="182" y="12"/>
                  </a:cxn>
                  <a:cxn ang="0">
                    <a:pos x="202" y="30"/>
                  </a:cxn>
                  <a:cxn ang="0">
                    <a:pos x="212" y="56"/>
                  </a:cxn>
                  <a:cxn ang="0">
                    <a:pos x="212" y="72"/>
                  </a:cxn>
                  <a:cxn ang="0">
                    <a:pos x="208" y="100"/>
                  </a:cxn>
                  <a:cxn ang="0">
                    <a:pos x="192" y="122"/>
                  </a:cxn>
                  <a:cxn ang="0">
                    <a:pos x="170" y="138"/>
                  </a:cxn>
                  <a:cxn ang="0">
                    <a:pos x="142" y="142"/>
                  </a:cxn>
                  <a:cxn ang="0">
                    <a:pos x="128" y="142"/>
                  </a:cxn>
                  <a:cxn ang="0">
                    <a:pos x="102" y="130"/>
                  </a:cxn>
                  <a:cxn ang="0">
                    <a:pos x="82" y="112"/>
                  </a:cxn>
                  <a:cxn ang="0">
                    <a:pos x="72" y="86"/>
                  </a:cxn>
                  <a:cxn ang="0">
                    <a:pos x="70" y="72"/>
                  </a:cxn>
                  <a:cxn ang="0">
                    <a:pos x="142" y="190"/>
                  </a:cxn>
                  <a:cxn ang="0">
                    <a:pos x="104" y="194"/>
                  </a:cxn>
                  <a:cxn ang="0">
                    <a:pos x="74" y="202"/>
                  </a:cxn>
                  <a:cxn ang="0">
                    <a:pos x="48" y="214"/>
                  </a:cxn>
                  <a:cxn ang="0">
                    <a:pos x="16" y="244"/>
                  </a:cxn>
                  <a:cxn ang="0">
                    <a:pos x="0" y="268"/>
                  </a:cxn>
                  <a:cxn ang="0">
                    <a:pos x="284" y="308"/>
                  </a:cxn>
                  <a:cxn ang="0">
                    <a:pos x="284" y="268"/>
                  </a:cxn>
                  <a:cxn ang="0">
                    <a:pos x="268" y="244"/>
                  </a:cxn>
                  <a:cxn ang="0">
                    <a:pos x="234" y="214"/>
                  </a:cxn>
                  <a:cxn ang="0">
                    <a:pos x="210" y="202"/>
                  </a:cxn>
                  <a:cxn ang="0">
                    <a:pos x="180" y="194"/>
                  </a:cxn>
                  <a:cxn ang="0">
                    <a:pos x="142" y="190"/>
                  </a:cxn>
                </a:cxnLst>
                <a:rect l="0" t="0" r="r" b="b"/>
                <a:pathLst>
                  <a:path w="284" h="308">
                    <a:moveTo>
                      <a:pt x="70" y="72"/>
                    </a:moveTo>
                    <a:lnTo>
                      <a:pt x="70" y="72"/>
                    </a:lnTo>
                    <a:lnTo>
                      <a:pt x="72" y="56"/>
                    </a:lnTo>
                    <a:lnTo>
                      <a:pt x="76" y="44"/>
                    </a:lnTo>
                    <a:lnTo>
                      <a:pt x="82" y="30"/>
                    </a:lnTo>
                    <a:lnTo>
                      <a:pt x="90" y="20"/>
                    </a:lnTo>
                    <a:lnTo>
                      <a:pt x="102" y="12"/>
                    </a:lnTo>
                    <a:lnTo>
                      <a:pt x="114" y="6"/>
                    </a:lnTo>
                    <a:lnTo>
                      <a:pt x="128" y="2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56" y="2"/>
                    </a:lnTo>
                    <a:lnTo>
                      <a:pt x="170" y="6"/>
                    </a:lnTo>
                    <a:lnTo>
                      <a:pt x="182" y="12"/>
                    </a:lnTo>
                    <a:lnTo>
                      <a:pt x="192" y="20"/>
                    </a:lnTo>
                    <a:lnTo>
                      <a:pt x="202" y="30"/>
                    </a:lnTo>
                    <a:lnTo>
                      <a:pt x="208" y="44"/>
                    </a:lnTo>
                    <a:lnTo>
                      <a:pt x="212" y="56"/>
                    </a:lnTo>
                    <a:lnTo>
                      <a:pt x="212" y="72"/>
                    </a:lnTo>
                    <a:lnTo>
                      <a:pt x="212" y="72"/>
                    </a:lnTo>
                    <a:lnTo>
                      <a:pt x="212" y="86"/>
                    </a:lnTo>
                    <a:lnTo>
                      <a:pt x="208" y="100"/>
                    </a:lnTo>
                    <a:lnTo>
                      <a:pt x="202" y="112"/>
                    </a:lnTo>
                    <a:lnTo>
                      <a:pt x="192" y="122"/>
                    </a:lnTo>
                    <a:lnTo>
                      <a:pt x="182" y="130"/>
                    </a:lnTo>
                    <a:lnTo>
                      <a:pt x="170" y="138"/>
                    </a:lnTo>
                    <a:lnTo>
                      <a:pt x="156" y="142"/>
                    </a:lnTo>
                    <a:lnTo>
                      <a:pt x="142" y="142"/>
                    </a:lnTo>
                    <a:lnTo>
                      <a:pt x="142" y="142"/>
                    </a:lnTo>
                    <a:lnTo>
                      <a:pt x="128" y="142"/>
                    </a:lnTo>
                    <a:lnTo>
                      <a:pt x="114" y="138"/>
                    </a:lnTo>
                    <a:lnTo>
                      <a:pt x="102" y="130"/>
                    </a:lnTo>
                    <a:lnTo>
                      <a:pt x="90" y="122"/>
                    </a:lnTo>
                    <a:lnTo>
                      <a:pt x="82" y="112"/>
                    </a:lnTo>
                    <a:lnTo>
                      <a:pt x="76" y="100"/>
                    </a:lnTo>
                    <a:lnTo>
                      <a:pt x="72" y="86"/>
                    </a:lnTo>
                    <a:lnTo>
                      <a:pt x="70" y="72"/>
                    </a:lnTo>
                    <a:lnTo>
                      <a:pt x="70" y="72"/>
                    </a:lnTo>
                    <a:close/>
                    <a:moveTo>
                      <a:pt x="142" y="190"/>
                    </a:moveTo>
                    <a:lnTo>
                      <a:pt x="142" y="190"/>
                    </a:lnTo>
                    <a:lnTo>
                      <a:pt x="122" y="190"/>
                    </a:lnTo>
                    <a:lnTo>
                      <a:pt x="104" y="194"/>
                    </a:lnTo>
                    <a:lnTo>
                      <a:pt x="88" y="198"/>
                    </a:lnTo>
                    <a:lnTo>
                      <a:pt x="74" y="202"/>
                    </a:lnTo>
                    <a:lnTo>
                      <a:pt x="60" y="208"/>
                    </a:lnTo>
                    <a:lnTo>
                      <a:pt x="48" y="214"/>
                    </a:lnTo>
                    <a:lnTo>
                      <a:pt x="30" y="230"/>
                    </a:lnTo>
                    <a:lnTo>
                      <a:pt x="16" y="244"/>
                    </a:lnTo>
                    <a:lnTo>
                      <a:pt x="6" y="256"/>
                    </a:lnTo>
                    <a:lnTo>
                      <a:pt x="0" y="268"/>
                    </a:lnTo>
                    <a:lnTo>
                      <a:pt x="0" y="308"/>
                    </a:lnTo>
                    <a:lnTo>
                      <a:pt x="284" y="308"/>
                    </a:lnTo>
                    <a:lnTo>
                      <a:pt x="284" y="268"/>
                    </a:lnTo>
                    <a:lnTo>
                      <a:pt x="284" y="268"/>
                    </a:lnTo>
                    <a:lnTo>
                      <a:pt x="278" y="256"/>
                    </a:lnTo>
                    <a:lnTo>
                      <a:pt x="268" y="244"/>
                    </a:lnTo>
                    <a:lnTo>
                      <a:pt x="254" y="230"/>
                    </a:lnTo>
                    <a:lnTo>
                      <a:pt x="234" y="214"/>
                    </a:lnTo>
                    <a:lnTo>
                      <a:pt x="224" y="208"/>
                    </a:lnTo>
                    <a:lnTo>
                      <a:pt x="210" y="202"/>
                    </a:lnTo>
                    <a:lnTo>
                      <a:pt x="196" y="198"/>
                    </a:lnTo>
                    <a:lnTo>
                      <a:pt x="180" y="194"/>
                    </a:lnTo>
                    <a:lnTo>
                      <a:pt x="162" y="190"/>
                    </a:lnTo>
                    <a:lnTo>
                      <a:pt x="142" y="190"/>
                    </a:lnTo>
                    <a:lnTo>
                      <a:pt x="142" y="19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231"/>
              <p:cNvSpPr/>
              <p:nvPr/>
            </p:nvSpPr>
            <p:spPr bwMode="auto">
              <a:xfrm>
                <a:off x="4467225" y="4498975"/>
                <a:ext cx="190500" cy="187325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0"/>
                  </a:cxn>
                  <a:cxn ang="0">
                    <a:pos x="72" y="2"/>
                  </a:cxn>
                  <a:cxn ang="0">
                    <a:pos x="84" y="4"/>
                  </a:cxn>
                  <a:cxn ang="0">
                    <a:pos x="94" y="10"/>
                  </a:cxn>
                  <a:cxn ang="0">
                    <a:pos x="102" y="18"/>
                  </a:cxn>
                  <a:cxn ang="0">
                    <a:pos x="110" y="26"/>
                  </a:cxn>
                  <a:cxn ang="0">
                    <a:pos x="114" y="36"/>
                  </a:cxn>
                  <a:cxn ang="0">
                    <a:pos x="118" y="48"/>
                  </a:cxn>
                  <a:cxn ang="0">
                    <a:pos x="120" y="60"/>
                  </a:cxn>
                  <a:cxn ang="0">
                    <a:pos x="120" y="60"/>
                  </a:cxn>
                  <a:cxn ang="0">
                    <a:pos x="118" y="72"/>
                  </a:cxn>
                  <a:cxn ang="0">
                    <a:pos x="114" y="82"/>
                  </a:cxn>
                  <a:cxn ang="0">
                    <a:pos x="110" y="92"/>
                  </a:cxn>
                  <a:cxn ang="0">
                    <a:pos x="102" y="102"/>
                  </a:cxn>
                  <a:cxn ang="0">
                    <a:pos x="94" y="108"/>
                  </a:cxn>
                  <a:cxn ang="0">
                    <a:pos x="84" y="114"/>
                  </a:cxn>
                  <a:cxn ang="0">
                    <a:pos x="72" y="118"/>
                  </a:cxn>
                  <a:cxn ang="0">
                    <a:pos x="60" y="118"/>
                  </a:cxn>
                  <a:cxn ang="0">
                    <a:pos x="60" y="118"/>
                  </a:cxn>
                  <a:cxn ang="0">
                    <a:pos x="48" y="118"/>
                  </a:cxn>
                  <a:cxn ang="0">
                    <a:pos x="38" y="114"/>
                  </a:cxn>
                  <a:cxn ang="0">
                    <a:pos x="26" y="108"/>
                  </a:cxn>
                  <a:cxn ang="0">
                    <a:pos x="18" y="102"/>
                  </a:cxn>
                  <a:cxn ang="0">
                    <a:pos x="10" y="92"/>
                  </a:cxn>
                  <a:cxn ang="0">
                    <a:pos x="6" y="82"/>
                  </a:cxn>
                  <a:cxn ang="0">
                    <a:pos x="2" y="72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2" y="48"/>
                  </a:cxn>
                  <a:cxn ang="0">
                    <a:pos x="6" y="36"/>
                  </a:cxn>
                  <a:cxn ang="0">
                    <a:pos x="10" y="26"/>
                  </a:cxn>
                  <a:cxn ang="0">
                    <a:pos x="18" y="18"/>
                  </a:cxn>
                  <a:cxn ang="0">
                    <a:pos x="26" y="10"/>
                  </a:cxn>
                  <a:cxn ang="0">
                    <a:pos x="38" y="4"/>
                  </a:cxn>
                  <a:cxn ang="0">
                    <a:pos x="48" y="2"/>
                  </a:cxn>
                  <a:cxn ang="0">
                    <a:pos x="60" y="0"/>
                  </a:cxn>
                  <a:cxn ang="0">
                    <a:pos x="60" y="0"/>
                  </a:cxn>
                </a:cxnLst>
                <a:rect l="0" t="0" r="r" b="b"/>
                <a:pathLst>
                  <a:path w="120" h="118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4" y="10"/>
                    </a:lnTo>
                    <a:lnTo>
                      <a:pt x="102" y="18"/>
                    </a:lnTo>
                    <a:lnTo>
                      <a:pt x="110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20" y="60"/>
                    </a:lnTo>
                    <a:lnTo>
                      <a:pt x="120" y="60"/>
                    </a:lnTo>
                    <a:lnTo>
                      <a:pt x="118" y="72"/>
                    </a:lnTo>
                    <a:lnTo>
                      <a:pt x="114" y="82"/>
                    </a:lnTo>
                    <a:lnTo>
                      <a:pt x="110" y="92"/>
                    </a:lnTo>
                    <a:lnTo>
                      <a:pt x="102" y="102"/>
                    </a:lnTo>
                    <a:lnTo>
                      <a:pt x="94" y="108"/>
                    </a:lnTo>
                    <a:lnTo>
                      <a:pt x="84" y="114"/>
                    </a:lnTo>
                    <a:lnTo>
                      <a:pt x="72" y="118"/>
                    </a:lnTo>
                    <a:lnTo>
                      <a:pt x="60" y="118"/>
                    </a:lnTo>
                    <a:lnTo>
                      <a:pt x="60" y="118"/>
                    </a:lnTo>
                    <a:lnTo>
                      <a:pt x="48" y="118"/>
                    </a:lnTo>
                    <a:lnTo>
                      <a:pt x="38" y="114"/>
                    </a:lnTo>
                    <a:lnTo>
                      <a:pt x="26" y="108"/>
                    </a:lnTo>
                    <a:lnTo>
                      <a:pt x="18" y="102"/>
                    </a:lnTo>
                    <a:lnTo>
                      <a:pt x="10" y="92"/>
                    </a:lnTo>
                    <a:lnTo>
                      <a:pt x="6" y="82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6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8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232"/>
              <p:cNvSpPr/>
              <p:nvPr/>
            </p:nvSpPr>
            <p:spPr bwMode="auto">
              <a:xfrm>
                <a:off x="4457700" y="4762500"/>
                <a:ext cx="276225" cy="155575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6" y="0"/>
                  </a:cxn>
                  <a:cxn ang="0">
                    <a:pos x="46" y="2"/>
                  </a:cxn>
                  <a:cxn ang="0">
                    <a:pos x="28" y="6"/>
                  </a:cxn>
                  <a:cxn ang="0">
                    <a:pos x="14" y="12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18" y="30"/>
                  </a:cxn>
                  <a:cxn ang="0">
                    <a:pos x="34" y="42"/>
                  </a:cxn>
                  <a:cxn ang="0">
                    <a:pos x="48" y="54"/>
                  </a:cxn>
                  <a:cxn ang="0">
                    <a:pos x="58" y="66"/>
                  </a:cxn>
                  <a:cxn ang="0">
                    <a:pos x="66" y="76"/>
                  </a:cxn>
                  <a:cxn ang="0">
                    <a:pos x="72" y="86"/>
                  </a:cxn>
                  <a:cxn ang="0">
                    <a:pos x="76" y="96"/>
                  </a:cxn>
                  <a:cxn ang="0">
                    <a:pos x="76" y="98"/>
                  </a:cxn>
                  <a:cxn ang="0">
                    <a:pos x="174" y="98"/>
                  </a:cxn>
                  <a:cxn ang="0">
                    <a:pos x="174" y="66"/>
                  </a:cxn>
                  <a:cxn ang="0">
                    <a:pos x="174" y="66"/>
                  </a:cxn>
                  <a:cxn ang="0">
                    <a:pos x="168" y="56"/>
                  </a:cxn>
                  <a:cxn ang="0">
                    <a:pos x="160" y="44"/>
                  </a:cxn>
                  <a:cxn ang="0">
                    <a:pos x="150" y="32"/>
                  </a:cxn>
                  <a:cxn ang="0">
                    <a:pos x="136" y="20"/>
                  </a:cxn>
                  <a:cxn ang="0">
                    <a:pos x="116" y="10"/>
                  </a:cxn>
                  <a:cxn ang="0">
                    <a:pos x="106" y="6"/>
                  </a:cxn>
                  <a:cxn ang="0">
                    <a:pos x="94" y="4"/>
                  </a:cxn>
                  <a:cxn ang="0">
                    <a:pos x="80" y="0"/>
                  </a:cxn>
                  <a:cxn ang="0">
                    <a:pos x="66" y="0"/>
                  </a:cxn>
                  <a:cxn ang="0">
                    <a:pos x="66" y="0"/>
                  </a:cxn>
                </a:cxnLst>
                <a:rect l="0" t="0" r="r" b="b"/>
                <a:pathLst>
                  <a:path w="174" h="98">
                    <a:moveTo>
                      <a:pt x="66" y="0"/>
                    </a:moveTo>
                    <a:lnTo>
                      <a:pt x="66" y="0"/>
                    </a:lnTo>
                    <a:lnTo>
                      <a:pt x="46" y="2"/>
                    </a:lnTo>
                    <a:lnTo>
                      <a:pt x="28" y="6"/>
                    </a:lnTo>
                    <a:lnTo>
                      <a:pt x="14" y="1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8" y="30"/>
                    </a:lnTo>
                    <a:lnTo>
                      <a:pt x="34" y="42"/>
                    </a:lnTo>
                    <a:lnTo>
                      <a:pt x="48" y="54"/>
                    </a:lnTo>
                    <a:lnTo>
                      <a:pt x="58" y="66"/>
                    </a:lnTo>
                    <a:lnTo>
                      <a:pt x="66" y="76"/>
                    </a:lnTo>
                    <a:lnTo>
                      <a:pt x="72" y="86"/>
                    </a:lnTo>
                    <a:lnTo>
                      <a:pt x="76" y="96"/>
                    </a:lnTo>
                    <a:lnTo>
                      <a:pt x="76" y="98"/>
                    </a:lnTo>
                    <a:lnTo>
                      <a:pt x="174" y="98"/>
                    </a:lnTo>
                    <a:lnTo>
                      <a:pt x="174" y="66"/>
                    </a:lnTo>
                    <a:lnTo>
                      <a:pt x="174" y="66"/>
                    </a:lnTo>
                    <a:lnTo>
                      <a:pt x="168" y="56"/>
                    </a:lnTo>
                    <a:lnTo>
                      <a:pt x="160" y="44"/>
                    </a:lnTo>
                    <a:lnTo>
                      <a:pt x="150" y="32"/>
                    </a:lnTo>
                    <a:lnTo>
                      <a:pt x="136" y="20"/>
                    </a:lnTo>
                    <a:lnTo>
                      <a:pt x="116" y="10"/>
                    </a:lnTo>
                    <a:lnTo>
                      <a:pt x="106" y="6"/>
                    </a:lnTo>
                    <a:lnTo>
                      <a:pt x="94" y="4"/>
                    </a:lnTo>
                    <a:lnTo>
                      <a:pt x="80" y="0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233"/>
              <p:cNvSpPr/>
              <p:nvPr/>
            </p:nvSpPr>
            <p:spPr bwMode="auto">
              <a:xfrm>
                <a:off x="4467225" y="4498975"/>
                <a:ext cx="190500" cy="187325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0"/>
                  </a:cxn>
                  <a:cxn ang="0">
                    <a:pos x="72" y="2"/>
                  </a:cxn>
                  <a:cxn ang="0">
                    <a:pos x="84" y="4"/>
                  </a:cxn>
                  <a:cxn ang="0">
                    <a:pos x="94" y="10"/>
                  </a:cxn>
                  <a:cxn ang="0">
                    <a:pos x="102" y="18"/>
                  </a:cxn>
                  <a:cxn ang="0">
                    <a:pos x="110" y="26"/>
                  </a:cxn>
                  <a:cxn ang="0">
                    <a:pos x="114" y="36"/>
                  </a:cxn>
                  <a:cxn ang="0">
                    <a:pos x="118" y="48"/>
                  </a:cxn>
                  <a:cxn ang="0">
                    <a:pos x="120" y="60"/>
                  </a:cxn>
                  <a:cxn ang="0">
                    <a:pos x="120" y="60"/>
                  </a:cxn>
                  <a:cxn ang="0">
                    <a:pos x="118" y="72"/>
                  </a:cxn>
                  <a:cxn ang="0">
                    <a:pos x="114" y="82"/>
                  </a:cxn>
                  <a:cxn ang="0">
                    <a:pos x="110" y="92"/>
                  </a:cxn>
                  <a:cxn ang="0">
                    <a:pos x="102" y="102"/>
                  </a:cxn>
                  <a:cxn ang="0">
                    <a:pos x="94" y="108"/>
                  </a:cxn>
                  <a:cxn ang="0">
                    <a:pos x="84" y="114"/>
                  </a:cxn>
                  <a:cxn ang="0">
                    <a:pos x="72" y="118"/>
                  </a:cxn>
                  <a:cxn ang="0">
                    <a:pos x="60" y="118"/>
                  </a:cxn>
                  <a:cxn ang="0">
                    <a:pos x="60" y="118"/>
                  </a:cxn>
                  <a:cxn ang="0">
                    <a:pos x="48" y="118"/>
                  </a:cxn>
                  <a:cxn ang="0">
                    <a:pos x="38" y="114"/>
                  </a:cxn>
                  <a:cxn ang="0">
                    <a:pos x="26" y="108"/>
                  </a:cxn>
                  <a:cxn ang="0">
                    <a:pos x="18" y="102"/>
                  </a:cxn>
                  <a:cxn ang="0">
                    <a:pos x="10" y="92"/>
                  </a:cxn>
                  <a:cxn ang="0">
                    <a:pos x="6" y="82"/>
                  </a:cxn>
                  <a:cxn ang="0">
                    <a:pos x="2" y="72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2" y="48"/>
                  </a:cxn>
                  <a:cxn ang="0">
                    <a:pos x="6" y="36"/>
                  </a:cxn>
                  <a:cxn ang="0">
                    <a:pos x="10" y="26"/>
                  </a:cxn>
                  <a:cxn ang="0">
                    <a:pos x="18" y="18"/>
                  </a:cxn>
                  <a:cxn ang="0">
                    <a:pos x="26" y="10"/>
                  </a:cxn>
                  <a:cxn ang="0">
                    <a:pos x="38" y="4"/>
                  </a:cxn>
                  <a:cxn ang="0">
                    <a:pos x="48" y="2"/>
                  </a:cxn>
                  <a:cxn ang="0">
                    <a:pos x="60" y="0"/>
                  </a:cxn>
                  <a:cxn ang="0">
                    <a:pos x="60" y="0"/>
                  </a:cxn>
                </a:cxnLst>
                <a:rect l="0" t="0" r="r" b="b"/>
                <a:pathLst>
                  <a:path w="120" h="118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4" y="10"/>
                    </a:lnTo>
                    <a:lnTo>
                      <a:pt x="102" y="18"/>
                    </a:lnTo>
                    <a:lnTo>
                      <a:pt x="110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20" y="60"/>
                    </a:lnTo>
                    <a:lnTo>
                      <a:pt x="120" y="60"/>
                    </a:lnTo>
                    <a:lnTo>
                      <a:pt x="118" y="72"/>
                    </a:lnTo>
                    <a:lnTo>
                      <a:pt x="114" y="82"/>
                    </a:lnTo>
                    <a:lnTo>
                      <a:pt x="110" y="92"/>
                    </a:lnTo>
                    <a:lnTo>
                      <a:pt x="102" y="102"/>
                    </a:lnTo>
                    <a:lnTo>
                      <a:pt x="94" y="108"/>
                    </a:lnTo>
                    <a:lnTo>
                      <a:pt x="84" y="114"/>
                    </a:lnTo>
                    <a:lnTo>
                      <a:pt x="72" y="118"/>
                    </a:lnTo>
                    <a:lnTo>
                      <a:pt x="60" y="118"/>
                    </a:lnTo>
                    <a:lnTo>
                      <a:pt x="60" y="118"/>
                    </a:lnTo>
                    <a:lnTo>
                      <a:pt x="48" y="118"/>
                    </a:lnTo>
                    <a:lnTo>
                      <a:pt x="38" y="114"/>
                    </a:lnTo>
                    <a:lnTo>
                      <a:pt x="26" y="108"/>
                    </a:lnTo>
                    <a:lnTo>
                      <a:pt x="18" y="102"/>
                    </a:lnTo>
                    <a:lnTo>
                      <a:pt x="10" y="92"/>
                    </a:lnTo>
                    <a:lnTo>
                      <a:pt x="6" y="82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6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8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234"/>
              <p:cNvSpPr/>
              <p:nvPr/>
            </p:nvSpPr>
            <p:spPr bwMode="auto">
              <a:xfrm>
                <a:off x="4457700" y="4762500"/>
                <a:ext cx="276225" cy="155575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6" y="0"/>
                  </a:cxn>
                  <a:cxn ang="0">
                    <a:pos x="46" y="2"/>
                  </a:cxn>
                  <a:cxn ang="0">
                    <a:pos x="28" y="6"/>
                  </a:cxn>
                  <a:cxn ang="0">
                    <a:pos x="14" y="12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18" y="30"/>
                  </a:cxn>
                  <a:cxn ang="0">
                    <a:pos x="34" y="42"/>
                  </a:cxn>
                  <a:cxn ang="0">
                    <a:pos x="48" y="54"/>
                  </a:cxn>
                  <a:cxn ang="0">
                    <a:pos x="58" y="66"/>
                  </a:cxn>
                  <a:cxn ang="0">
                    <a:pos x="66" y="76"/>
                  </a:cxn>
                  <a:cxn ang="0">
                    <a:pos x="72" y="86"/>
                  </a:cxn>
                  <a:cxn ang="0">
                    <a:pos x="76" y="96"/>
                  </a:cxn>
                  <a:cxn ang="0">
                    <a:pos x="76" y="98"/>
                  </a:cxn>
                  <a:cxn ang="0">
                    <a:pos x="174" y="98"/>
                  </a:cxn>
                  <a:cxn ang="0">
                    <a:pos x="174" y="66"/>
                  </a:cxn>
                  <a:cxn ang="0">
                    <a:pos x="174" y="66"/>
                  </a:cxn>
                  <a:cxn ang="0">
                    <a:pos x="168" y="56"/>
                  </a:cxn>
                  <a:cxn ang="0">
                    <a:pos x="160" y="44"/>
                  </a:cxn>
                  <a:cxn ang="0">
                    <a:pos x="150" y="32"/>
                  </a:cxn>
                  <a:cxn ang="0">
                    <a:pos x="136" y="20"/>
                  </a:cxn>
                  <a:cxn ang="0">
                    <a:pos x="116" y="10"/>
                  </a:cxn>
                  <a:cxn ang="0">
                    <a:pos x="106" y="6"/>
                  </a:cxn>
                  <a:cxn ang="0">
                    <a:pos x="94" y="4"/>
                  </a:cxn>
                  <a:cxn ang="0">
                    <a:pos x="80" y="0"/>
                  </a:cxn>
                  <a:cxn ang="0">
                    <a:pos x="66" y="0"/>
                  </a:cxn>
                  <a:cxn ang="0">
                    <a:pos x="66" y="0"/>
                  </a:cxn>
                </a:cxnLst>
                <a:rect l="0" t="0" r="r" b="b"/>
                <a:pathLst>
                  <a:path w="174" h="98">
                    <a:moveTo>
                      <a:pt x="66" y="0"/>
                    </a:moveTo>
                    <a:lnTo>
                      <a:pt x="66" y="0"/>
                    </a:lnTo>
                    <a:lnTo>
                      <a:pt x="46" y="2"/>
                    </a:lnTo>
                    <a:lnTo>
                      <a:pt x="28" y="6"/>
                    </a:lnTo>
                    <a:lnTo>
                      <a:pt x="14" y="1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8" y="30"/>
                    </a:lnTo>
                    <a:lnTo>
                      <a:pt x="34" y="42"/>
                    </a:lnTo>
                    <a:lnTo>
                      <a:pt x="48" y="54"/>
                    </a:lnTo>
                    <a:lnTo>
                      <a:pt x="58" y="66"/>
                    </a:lnTo>
                    <a:lnTo>
                      <a:pt x="66" y="76"/>
                    </a:lnTo>
                    <a:lnTo>
                      <a:pt x="72" y="86"/>
                    </a:lnTo>
                    <a:lnTo>
                      <a:pt x="76" y="96"/>
                    </a:lnTo>
                    <a:lnTo>
                      <a:pt x="76" y="98"/>
                    </a:lnTo>
                    <a:lnTo>
                      <a:pt x="174" y="98"/>
                    </a:lnTo>
                    <a:lnTo>
                      <a:pt x="174" y="66"/>
                    </a:lnTo>
                    <a:lnTo>
                      <a:pt x="174" y="66"/>
                    </a:lnTo>
                    <a:lnTo>
                      <a:pt x="168" y="56"/>
                    </a:lnTo>
                    <a:lnTo>
                      <a:pt x="160" y="44"/>
                    </a:lnTo>
                    <a:lnTo>
                      <a:pt x="150" y="32"/>
                    </a:lnTo>
                    <a:lnTo>
                      <a:pt x="136" y="20"/>
                    </a:lnTo>
                    <a:lnTo>
                      <a:pt x="116" y="10"/>
                    </a:lnTo>
                    <a:lnTo>
                      <a:pt x="106" y="6"/>
                    </a:lnTo>
                    <a:lnTo>
                      <a:pt x="94" y="4"/>
                    </a:lnTo>
                    <a:lnTo>
                      <a:pt x="80" y="0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235"/>
              <p:cNvSpPr/>
              <p:nvPr/>
            </p:nvSpPr>
            <p:spPr bwMode="auto">
              <a:xfrm>
                <a:off x="3978275" y="4498975"/>
                <a:ext cx="187325" cy="187325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0"/>
                  </a:cxn>
                  <a:cxn ang="0">
                    <a:pos x="72" y="2"/>
                  </a:cxn>
                  <a:cxn ang="0">
                    <a:pos x="82" y="4"/>
                  </a:cxn>
                  <a:cxn ang="0">
                    <a:pos x="92" y="10"/>
                  </a:cxn>
                  <a:cxn ang="0">
                    <a:pos x="102" y="18"/>
                  </a:cxn>
                  <a:cxn ang="0">
                    <a:pos x="108" y="26"/>
                  </a:cxn>
                  <a:cxn ang="0">
                    <a:pos x="114" y="36"/>
                  </a:cxn>
                  <a:cxn ang="0">
                    <a:pos x="118" y="48"/>
                  </a:cxn>
                  <a:cxn ang="0">
                    <a:pos x="118" y="60"/>
                  </a:cxn>
                  <a:cxn ang="0">
                    <a:pos x="118" y="60"/>
                  </a:cxn>
                  <a:cxn ang="0">
                    <a:pos x="118" y="72"/>
                  </a:cxn>
                  <a:cxn ang="0">
                    <a:pos x="114" y="82"/>
                  </a:cxn>
                  <a:cxn ang="0">
                    <a:pos x="108" y="92"/>
                  </a:cxn>
                  <a:cxn ang="0">
                    <a:pos x="102" y="102"/>
                  </a:cxn>
                  <a:cxn ang="0">
                    <a:pos x="92" y="108"/>
                  </a:cxn>
                  <a:cxn ang="0">
                    <a:pos x="82" y="114"/>
                  </a:cxn>
                  <a:cxn ang="0">
                    <a:pos x="72" y="118"/>
                  </a:cxn>
                  <a:cxn ang="0">
                    <a:pos x="60" y="118"/>
                  </a:cxn>
                  <a:cxn ang="0">
                    <a:pos x="60" y="118"/>
                  </a:cxn>
                  <a:cxn ang="0">
                    <a:pos x="48" y="118"/>
                  </a:cxn>
                  <a:cxn ang="0">
                    <a:pos x="36" y="114"/>
                  </a:cxn>
                  <a:cxn ang="0">
                    <a:pos x="26" y="108"/>
                  </a:cxn>
                  <a:cxn ang="0">
                    <a:pos x="18" y="102"/>
                  </a:cxn>
                  <a:cxn ang="0">
                    <a:pos x="10" y="92"/>
                  </a:cxn>
                  <a:cxn ang="0">
                    <a:pos x="4" y="82"/>
                  </a:cxn>
                  <a:cxn ang="0">
                    <a:pos x="2" y="72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2" y="48"/>
                  </a:cxn>
                  <a:cxn ang="0">
                    <a:pos x="4" y="36"/>
                  </a:cxn>
                  <a:cxn ang="0">
                    <a:pos x="10" y="26"/>
                  </a:cxn>
                  <a:cxn ang="0">
                    <a:pos x="18" y="18"/>
                  </a:cxn>
                  <a:cxn ang="0">
                    <a:pos x="26" y="10"/>
                  </a:cxn>
                  <a:cxn ang="0">
                    <a:pos x="36" y="4"/>
                  </a:cxn>
                  <a:cxn ang="0">
                    <a:pos x="48" y="2"/>
                  </a:cxn>
                  <a:cxn ang="0">
                    <a:pos x="60" y="0"/>
                  </a:cxn>
                  <a:cxn ang="0">
                    <a:pos x="60" y="0"/>
                  </a:cxn>
                </a:cxnLst>
                <a:rect l="0" t="0" r="r" b="b"/>
                <a:pathLst>
                  <a:path w="118" h="118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2" y="4"/>
                    </a:lnTo>
                    <a:lnTo>
                      <a:pt x="92" y="10"/>
                    </a:lnTo>
                    <a:lnTo>
                      <a:pt x="102" y="18"/>
                    </a:lnTo>
                    <a:lnTo>
                      <a:pt x="108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18" y="60"/>
                    </a:lnTo>
                    <a:lnTo>
                      <a:pt x="118" y="60"/>
                    </a:lnTo>
                    <a:lnTo>
                      <a:pt x="118" y="72"/>
                    </a:lnTo>
                    <a:lnTo>
                      <a:pt x="114" y="82"/>
                    </a:lnTo>
                    <a:lnTo>
                      <a:pt x="108" y="92"/>
                    </a:lnTo>
                    <a:lnTo>
                      <a:pt x="102" y="102"/>
                    </a:lnTo>
                    <a:lnTo>
                      <a:pt x="92" y="108"/>
                    </a:lnTo>
                    <a:lnTo>
                      <a:pt x="82" y="114"/>
                    </a:lnTo>
                    <a:lnTo>
                      <a:pt x="72" y="118"/>
                    </a:lnTo>
                    <a:lnTo>
                      <a:pt x="60" y="118"/>
                    </a:lnTo>
                    <a:lnTo>
                      <a:pt x="60" y="118"/>
                    </a:lnTo>
                    <a:lnTo>
                      <a:pt x="48" y="118"/>
                    </a:lnTo>
                    <a:lnTo>
                      <a:pt x="36" y="114"/>
                    </a:lnTo>
                    <a:lnTo>
                      <a:pt x="26" y="108"/>
                    </a:lnTo>
                    <a:lnTo>
                      <a:pt x="18" y="102"/>
                    </a:lnTo>
                    <a:lnTo>
                      <a:pt x="10" y="92"/>
                    </a:lnTo>
                    <a:lnTo>
                      <a:pt x="4" y="82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4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6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36"/>
              <p:cNvSpPr/>
              <p:nvPr/>
            </p:nvSpPr>
            <p:spPr bwMode="auto">
              <a:xfrm>
                <a:off x="3902075" y="4762500"/>
                <a:ext cx="276225" cy="155575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108" y="0"/>
                  </a:cxn>
                  <a:cxn ang="0">
                    <a:pos x="128" y="2"/>
                  </a:cxn>
                  <a:cxn ang="0">
                    <a:pos x="144" y="6"/>
                  </a:cxn>
                  <a:cxn ang="0">
                    <a:pos x="160" y="12"/>
                  </a:cxn>
                  <a:cxn ang="0">
                    <a:pos x="174" y="20"/>
                  </a:cxn>
                  <a:cxn ang="0">
                    <a:pos x="174" y="20"/>
                  </a:cxn>
                  <a:cxn ang="0">
                    <a:pos x="154" y="30"/>
                  </a:cxn>
                  <a:cxn ang="0">
                    <a:pos x="138" y="42"/>
                  </a:cxn>
                  <a:cxn ang="0">
                    <a:pos x="126" y="54"/>
                  </a:cxn>
                  <a:cxn ang="0">
                    <a:pos x="116" y="66"/>
                  </a:cxn>
                  <a:cxn ang="0">
                    <a:pos x="108" y="76"/>
                  </a:cxn>
                  <a:cxn ang="0">
                    <a:pos x="102" y="86"/>
                  </a:cxn>
                  <a:cxn ang="0">
                    <a:pos x="98" y="96"/>
                  </a:cxn>
                  <a:cxn ang="0">
                    <a:pos x="98" y="98"/>
                  </a:cxn>
                  <a:cxn ang="0">
                    <a:pos x="0" y="98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6" y="56"/>
                  </a:cxn>
                  <a:cxn ang="0">
                    <a:pos x="12" y="44"/>
                  </a:cxn>
                  <a:cxn ang="0">
                    <a:pos x="24" y="32"/>
                  </a:cxn>
                  <a:cxn ang="0">
                    <a:pos x="38" y="20"/>
                  </a:cxn>
                  <a:cxn ang="0">
                    <a:pos x="56" y="10"/>
                  </a:cxn>
                  <a:cxn ang="0">
                    <a:pos x="68" y="6"/>
                  </a:cxn>
                  <a:cxn ang="0">
                    <a:pos x="80" y="4"/>
                  </a:cxn>
                  <a:cxn ang="0">
                    <a:pos x="92" y="0"/>
                  </a:cxn>
                  <a:cxn ang="0">
                    <a:pos x="108" y="0"/>
                  </a:cxn>
                  <a:cxn ang="0">
                    <a:pos x="108" y="0"/>
                  </a:cxn>
                </a:cxnLst>
                <a:rect l="0" t="0" r="r" b="b"/>
                <a:pathLst>
                  <a:path w="174" h="98">
                    <a:moveTo>
                      <a:pt x="108" y="0"/>
                    </a:moveTo>
                    <a:lnTo>
                      <a:pt x="108" y="0"/>
                    </a:lnTo>
                    <a:lnTo>
                      <a:pt x="128" y="2"/>
                    </a:lnTo>
                    <a:lnTo>
                      <a:pt x="144" y="6"/>
                    </a:lnTo>
                    <a:lnTo>
                      <a:pt x="160" y="12"/>
                    </a:lnTo>
                    <a:lnTo>
                      <a:pt x="174" y="20"/>
                    </a:lnTo>
                    <a:lnTo>
                      <a:pt x="174" y="20"/>
                    </a:lnTo>
                    <a:lnTo>
                      <a:pt x="154" y="30"/>
                    </a:lnTo>
                    <a:lnTo>
                      <a:pt x="138" y="42"/>
                    </a:lnTo>
                    <a:lnTo>
                      <a:pt x="126" y="54"/>
                    </a:lnTo>
                    <a:lnTo>
                      <a:pt x="116" y="66"/>
                    </a:lnTo>
                    <a:lnTo>
                      <a:pt x="108" y="76"/>
                    </a:lnTo>
                    <a:lnTo>
                      <a:pt x="102" y="86"/>
                    </a:lnTo>
                    <a:lnTo>
                      <a:pt x="98" y="96"/>
                    </a:lnTo>
                    <a:lnTo>
                      <a:pt x="98" y="98"/>
                    </a:lnTo>
                    <a:lnTo>
                      <a:pt x="0" y="98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6" y="56"/>
                    </a:lnTo>
                    <a:lnTo>
                      <a:pt x="12" y="44"/>
                    </a:lnTo>
                    <a:lnTo>
                      <a:pt x="24" y="32"/>
                    </a:lnTo>
                    <a:lnTo>
                      <a:pt x="38" y="20"/>
                    </a:lnTo>
                    <a:lnTo>
                      <a:pt x="56" y="10"/>
                    </a:lnTo>
                    <a:lnTo>
                      <a:pt x="68" y="6"/>
                    </a:lnTo>
                    <a:lnTo>
                      <a:pt x="80" y="4"/>
                    </a:lnTo>
                    <a:lnTo>
                      <a:pt x="92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6" name="矩形 1"/>
          <p:cNvSpPr>
            <a:spLocks noChangeArrowheads="1"/>
          </p:cNvSpPr>
          <p:nvPr/>
        </p:nvSpPr>
        <p:spPr bwMode="auto">
          <a:xfrm>
            <a:off x="755650" y="58738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个人简介</a:t>
            </a:r>
          </a:p>
        </p:txBody>
      </p:sp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直接连接符 4"/>
          <p:cNvCxnSpPr>
            <a:endCxn id="42" idx="0"/>
          </p:cNvCxnSpPr>
          <p:nvPr/>
        </p:nvCxnSpPr>
        <p:spPr>
          <a:xfrm>
            <a:off x="7571986" y="-120256"/>
            <a:ext cx="0" cy="871159"/>
          </a:xfrm>
          <a:prstGeom prst="line">
            <a:avLst/>
          </a:prstGeom>
          <a:ln w="50800">
            <a:solidFill>
              <a:srgbClr val="294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11"/>
          <p:cNvCxnSpPr/>
          <p:nvPr/>
        </p:nvCxnSpPr>
        <p:spPr>
          <a:xfrm>
            <a:off x="7571985" y="1570717"/>
            <a:ext cx="0" cy="1310533"/>
          </a:xfrm>
          <a:prstGeom prst="line">
            <a:avLst/>
          </a:prstGeom>
          <a:ln w="50800">
            <a:solidFill>
              <a:srgbClr val="ED5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4695337" y="2881249"/>
            <a:ext cx="3703348" cy="1653398"/>
            <a:chOff x="4695337" y="2881249"/>
            <a:chExt cx="3703348" cy="1653398"/>
          </a:xfrm>
        </p:grpSpPr>
        <p:sp>
          <p:nvSpPr>
            <p:cNvPr id="46" name="椭圆 45"/>
            <p:cNvSpPr/>
            <p:nvPr/>
          </p:nvSpPr>
          <p:spPr>
            <a:xfrm>
              <a:off x="6745287" y="2881249"/>
              <a:ext cx="1653398" cy="1653398"/>
            </a:xfrm>
            <a:prstGeom prst="ellipse">
              <a:avLst/>
            </a:prstGeom>
            <a:noFill/>
            <a:ln w="53975">
              <a:solidFill>
                <a:srgbClr val="ED5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zh-CN" altLang="en-US" sz="1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5954257" y="2908632"/>
              <a:ext cx="695236" cy="599202"/>
            </a:xfrm>
            <a:prstGeom prst="rect">
              <a:avLst/>
            </a:prstGeom>
            <a:noFill/>
          </p:spPr>
          <p:txBody>
            <a:bodyPr wrap="none" lIns="68579" tIns="34289" rIns="68579" bIns="34289" rtlCol="0">
              <a:spAutoFit/>
            </a:bodyPr>
            <a:lstStyle/>
            <a:p>
              <a:pPr algn="r" defTabSz="685165">
                <a:lnSpc>
                  <a:spcPts val="2025"/>
                </a:lnSpc>
              </a:pPr>
              <a:r>
                <a:rPr lang="en-US" altLang="zh-CN" sz="1500" dirty="0">
                  <a:latin typeface="Calibri" panose="020F0502020204030204"/>
                  <a:ea typeface="宋体" panose="02010600030101010101" pitchFamily="2" charset="-122"/>
                </a:rPr>
                <a:t>JUNE</a:t>
              </a:r>
            </a:p>
            <a:p>
              <a:pPr algn="r" defTabSz="685165">
                <a:lnSpc>
                  <a:spcPts val="2025"/>
                </a:lnSpc>
              </a:pPr>
              <a:r>
                <a:rPr lang="en-US" altLang="zh-CN" sz="2100" b="1" dirty="0">
                  <a:latin typeface="Calibri" panose="020F0502020204030204"/>
                  <a:ea typeface="宋体" panose="02010600030101010101" pitchFamily="2" charset="-122"/>
                </a:rPr>
                <a:t>2016</a:t>
              </a:r>
              <a:endParaRPr lang="zh-CN" altLang="en-US" sz="2100" b="1" dirty="0"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4695337" y="3768154"/>
              <a:ext cx="1942449" cy="607600"/>
            </a:xfrm>
            <a:prstGeom prst="rect">
              <a:avLst/>
            </a:prstGeom>
          </p:spPr>
          <p:txBody>
            <a:bodyPr wrap="square" lIns="68579" tIns="34289" rIns="68579" bIns="34289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50000"/>
                </a:spcBef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4695337" y="3507834"/>
              <a:ext cx="1650130" cy="255196"/>
            </a:xfrm>
            <a:prstGeom prst="rect">
              <a:avLst/>
            </a:prstGeom>
            <a:noFill/>
          </p:spPr>
          <p:txBody>
            <a:bodyPr wrap="none" lIns="68579" tIns="34289" rIns="68579" bIns="34289" rtlCol="0">
              <a:spAutoFit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en-US" altLang="zh-CN" sz="11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Click here to add text</a:t>
              </a:r>
              <a:endParaRPr lang="zh-CN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6851040" y="2990170"/>
              <a:ext cx="1438723" cy="1438723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ED5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695337" y="750902"/>
            <a:ext cx="3286556" cy="1031748"/>
            <a:chOff x="4695337" y="750902"/>
            <a:chExt cx="3286556" cy="1031748"/>
          </a:xfrm>
        </p:grpSpPr>
        <p:sp>
          <p:nvSpPr>
            <p:cNvPr id="42" name="椭圆 41"/>
            <p:cNvSpPr/>
            <p:nvPr/>
          </p:nvSpPr>
          <p:spPr>
            <a:xfrm>
              <a:off x="7162080" y="750902"/>
              <a:ext cx="819813" cy="819813"/>
            </a:xfrm>
            <a:prstGeom prst="ellipse">
              <a:avLst/>
            </a:prstGeom>
            <a:noFill/>
            <a:ln w="38100">
              <a:solidFill>
                <a:srgbClr val="294A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zh-CN" altLang="en-US" sz="1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6633602" y="914588"/>
              <a:ext cx="528478" cy="522449"/>
            </a:xfrm>
            <a:prstGeom prst="rect">
              <a:avLst/>
            </a:prstGeom>
            <a:noFill/>
          </p:spPr>
          <p:txBody>
            <a:bodyPr wrap="none" lIns="68579" tIns="34289" rIns="68579" bIns="34289" rtlCol="0">
              <a:spAutoFit/>
            </a:bodyPr>
            <a:lstStyle/>
            <a:p>
              <a:pPr algn="r" defTabSz="685165">
                <a:lnSpc>
                  <a:spcPct val="110000"/>
                </a:lnSpc>
              </a:pPr>
              <a:r>
                <a:rPr lang="en-US" altLang="zh-CN" sz="1200" dirty="0"/>
                <a:t>JUNE</a:t>
              </a:r>
            </a:p>
            <a:p>
              <a:pPr algn="r" defTabSz="685165">
                <a:lnSpc>
                  <a:spcPct val="110000"/>
                </a:lnSpc>
              </a:pPr>
              <a:r>
                <a:rPr lang="en-US" altLang="zh-CN" sz="1500" b="1" dirty="0">
                  <a:latin typeface="Calibri" panose="020F0502020204030204"/>
                  <a:ea typeface="宋体" panose="02010600030101010101" pitchFamily="2" charset="-122"/>
                </a:rPr>
                <a:t>2016</a:t>
              </a:r>
              <a:endParaRPr lang="zh-CN" altLang="en-US" sz="1500" b="1" dirty="0"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4695337" y="1175050"/>
              <a:ext cx="1906942" cy="607600"/>
            </a:xfrm>
            <a:prstGeom prst="rect">
              <a:avLst/>
            </a:prstGeom>
          </p:spPr>
          <p:txBody>
            <a:bodyPr wrap="square" lIns="68579" tIns="34289" rIns="68579" bIns="34289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50000"/>
                </a:spcBef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59" name="椭圆 58"/>
            <p:cNvSpPr/>
            <p:nvPr/>
          </p:nvSpPr>
          <p:spPr>
            <a:xfrm>
              <a:off x="7224727" y="813548"/>
              <a:ext cx="702707" cy="702707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rgbClr val="294A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4695337" y="914588"/>
              <a:ext cx="1650130" cy="255196"/>
            </a:xfrm>
            <a:prstGeom prst="rect">
              <a:avLst/>
            </a:prstGeom>
            <a:noFill/>
          </p:spPr>
          <p:txBody>
            <a:bodyPr wrap="none" lIns="68579" tIns="34289" rIns="68579" bIns="34289" rtlCol="0">
              <a:spAutoFit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en-US" altLang="zh-CN" sz="11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Click here to add text</a:t>
              </a:r>
              <a:endParaRPr lang="zh-CN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259632" y="1452625"/>
            <a:ext cx="2664668" cy="2058278"/>
            <a:chOff x="1259632" y="1452625"/>
            <a:chExt cx="2664668" cy="2058278"/>
          </a:xfrm>
        </p:grpSpPr>
        <p:sp>
          <p:nvSpPr>
            <p:cNvPr id="72" name="文本框 71"/>
            <p:cNvSpPr txBox="1"/>
            <p:nvPr/>
          </p:nvSpPr>
          <p:spPr>
            <a:xfrm>
              <a:off x="1259632" y="1452625"/>
              <a:ext cx="2664668" cy="305851"/>
            </a:xfrm>
            <a:prstGeom prst="rect">
              <a:avLst/>
            </a:prstGeom>
            <a:noFill/>
          </p:spPr>
          <p:txBody>
            <a:bodyPr wrap="square" lIns="68579" tIns="34289" rIns="68579" bIns="34289" rtlCol="0">
              <a:spAutoFit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en-US" altLang="zh-CN" sz="1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Click here to add text</a:t>
              </a:r>
              <a:endParaRPr lang="zh-CN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1259632" y="1779662"/>
              <a:ext cx="2520280" cy="1731241"/>
            </a:xfrm>
            <a:prstGeom prst="rect">
              <a:avLst/>
            </a:prstGeom>
          </p:spPr>
          <p:txBody>
            <a:bodyPr wrap="square" lIns="68579" tIns="34289" rIns="68579" bIns="34289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50000"/>
                </a:spcBef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  </a:r>
            </a:p>
          </p:txBody>
        </p:sp>
      </p:grpSp>
      <p:sp>
        <p:nvSpPr>
          <p:cNvPr id="20" name="矩形 1"/>
          <p:cNvSpPr>
            <a:spLocks noChangeArrowheads="1"/>
          </p:cNvSpPr>
          <p:nvPr/>
        </p:nvSpPr>
        <p:spPr bwMode="auto">
          <a:xfrm>
            <a:off x="755650" y="58738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个人简介</a:t>
            </a:r>
          </a:p>
        </p:txBody>
      </p:sp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84196" y="3737247"/>
            <a:ext cx="921544" cy="922735"/>
            <a:chOff x="2468117" y="3579134"/>
            <a:chExt cx="921544" cy="922735"/>
          </a:xfrm>
        </p:grpSpPr>
        <p:sp>
          <p:nvSpPr>
            <p:cNvPr id="4" name="Oval 34"/>
            <p:cNvSpPr>
              <a:spLocks noChangeArrowheads="1"/>
            </p:cNvSpPr>
            <p:nvPr/>
          </p:nvSpPr>
          <p:spPr bwMode="auto">
            <a:xfrm>
              <a:off x="2468117" y="3579134"/>
              <a:ext cx="921544" cy="92273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Oval 35"/>
            <p:cNvSpPr>
              <a:spLocks noChangeArrowheads="1"/>
            </p:cNvSpPr>
            <p:nvPr/>
          </p:nvSpPr>
          <p:spPr bwMode="auto">
            <a:xfrm>
              <a:off x="2526457" y="3637474"/>
              <a:ext cx="804863" cy="806054"/>
            </a:xfrm>
            <a:prstGeom prst="ellipse">
              <a:avLst/>
            </a:prstGeom>
            <a:solidFill>
              <a:srgbClr val="E5E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Oval 36"/>
            <p:cNvSpPr>
              <a:spLocks noChangeArrowheads="1"/>
            </p:cNvSpPr>
            <p:nvPr/>
          </p:nvSpPr>
          <p:spPr bwMode="auto">
            <a:xfrm>
              <a:off x="2581226" y="3693434"/>
              <a:ext cx="695325" cy="691754"/>
            </a:xfrm>
            <a:prstGeom prst="ellipse">
              <a:avLst/>
            </a:prstGeom>
            <a:solidFill>
              <a:srgbClr val="99CC39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50"/>
            <p:cNvSpPr>
              <a:spLocks noEditPoints="1"/>
            </p:cNvSpPr>
            <p:nvPr/>
          </p:nvSpPr>
          <p:spPr bwMode="auto">
            <a:xfrm>
              <a:off x="2581226" y="3693434"/>
              <a:ext cx="361950" cy="361950"/>
            </a:xfrm>
            <a:custGeom>
              <a:avLst/>
              <a:gdLst>
                <a:gd name="T0" fmla="*/ 1 w 99"/>
                <a:gd name="T1" fmla="*/ 99 h 99"/>
                <a:gd name="T2" fmla="*/ 0 w 99"/>
                <a:gd name="T3" fmla="*/ 98 h 99"/>
                <a:gd name="T4" fmla="*/ 0 w 99"/>
                <a:gd name="T5" fmla="*/ 98 h 99"/>
                <a:gd name="T6" fmla="*/ 0 w 99"/>
                <a:gd name="T7" fmla="*/ 97 h 99"/>
                <a:gd name="T8" fmla="*/ 0 w 99"/>
                <a:gd name="T9" fmla="*/ 97 h 99"/>
                <a:gd name="T10" fmla="*/ 0 w 99"/>
                <a:gd name="T11" fmla="*/ 97 h 99"/>
                <a:gd name="T12" fmla="*/ 0 w 99"/>
                <a:gd name="T13" fmla="*/ 97 h 99"/>
                <a:gd name="T14" fmla="*/ 0 w 99"/>
                <a:gd name="T15" fmla="*/ 97 h 99"/>
                <a:gd name="T16" fmla="*/ 0 w 99"/>
                <a:gd name="T17" fmla="*/ 96 h 99"/>
                <a:gd name="T18" fmla="*/ 0 w 99"/>
                <a:gd name="T19" fmla="*/ 96 h 99"/>
                <a:gd name="T20" fmla="*/ 0 w 99"/>
                <a:gd name="T21" fmla="*/ 96 h 99"/>
                <a:gd name="T22" fmla="*/ 0 w 99"/>
                <a:gd name="T23" fmla="*/ 96 h 99"/>
                <a:gd name="T24" fmla="*/ 0 w 99"/>
                <a:gd name="T25" fmla="*/ 96 h 99"/>
                <a:gd name="T26" fmla="*/ 0 w 99"/>
                <a:gd name="T27" fmla="*/ 95 h 99"/>
                <a:gd name="T28" fmla="*/ 0 w 99"/>
                <a:gd name="T29" fmla="*/ 95 h 99"/>
                <a:gd name="T30" fmla="*/ 0 w 99"/>
                <a:gd name="T31" fmla="*/ 95 h 99"/>
                <a:gd name="T32" fmla="*/ 0 w 99"/>
                <a:gd name="T33" fmla="*/ 95 h 99"/>
                <a:gd name="T34" fmla="*/ 0 w 99"/>
                <a:gd name="T35" fmla="*/ 95 h 99"/>
                <a:gd name="T36" fmla="*/ 0 w 99"/>
                <a:gd name="T37" fmla="*/ 94 h 99"/>
                <a:gd name="T38" fmla="*/ 0 w 99"/>
                <a:gd name="T39" fmla="*/ 94 h 99"/>
                <a:gd name="T40" fmla="*/ 0 w 99"/>
                <a:gd name="T41" fmla="*/ 94 h 99"/>
                <a:gd name="T42" fmla="*/ 0 w 99"/>
                <a:gd name="T43" fmla="*/ 94 h 99"/>
                <a:gd name="T44" fmla="*/ 0 w 99"/>
                <a:gd name="T45" fmla="*/ 94 h 99"/>
                <a:gd name="T46" fmla="*/ 0 w 99"/>
                <a:gd name="T47" fmla="*/ 94 h 99"/>
                <a:gd name="T48" fmla="*/ 0 w 99"/>
                <a:gd name="T49" fmla="*/ 94 h 99"/>
                <a:gd name="T50" fmla="*/ 0 w 99"/>
                <a:gd name="T51" fmla="*/ 93 h 99"/>
                <a:gd name="T52" fmla="*/ 99 w 99"/>
                <a:gd name="T53" fmla="*/ 0 h 99"/>
                <a:gd name="T54" fmla="*/ 98 w 99"/>
                <a:gd name="T55" fmla="*/ 0 h 99"/>
                <a:gd name="T56" fmla="*/ 98 w 99"/>
                <a:gd name="T57" fmla="*/ 0 h 99"/>
                <a:gd name="T58" fmla="*/ 98 w 99"/>
                <a:gd name="T59" fmla="*/ 0 h 99"/>
                <a:gd name="T60" fmla="*/ 98 w 99"/>
                <a:gd name="T61" fmla="*/ 0 h 99"/>
                <a:gd name="T62" fmla="*/ 97 w 99"/>
                <a:gd name="T63" fmla="*/ 0 h 99"/>
                <a:gd name="T64" fmla="*/ 97 w 99"/>
                <a:gd name="T65" fmla="*/ 0 h 99"/>
                <a:gd name="T66" fmla="*/ 97 w 99"/>
                <a:gd name="T67" fmla="*/ 0 h 99"/>
                <a:gd name="T68" fmla="*/ 97 w 99"/>
                <a:gd name="T69" fmla="*/ 0 h 99"/>
                <a:gd name="T70" fmla="*/ 97 w 99"/>
                <a:gd name="T71" fmla="*/ 0 h 99"/>
                <a:gd name="T72" fmla="*/ 96 w 99"/>
                <a:gd name="T73" fmla="*/ 0 h 99"/>
                <a:gd name="T74" fmla="*/ 94 w 99"/>
                <a:gd name="T75" fmla="*/ 0 h 99"/>
                <a:gd name="T76" fmla="*/ 96 w 99"/>
                <a:gd name="T77" fmla="*/ 0 h 99"/>
                <a:gd name="T78" fmla="*/ 94 w 99"/>
                <a:gd name="T79" fmla="*/ 0 h 99"/>
                <a:gd name="T80" fmla="*/ 94 w 99"/>
                <a:gd name="T81" fmla="*/ 0 h 99"/>
                <a:gd name="T82" fmla="*/ 96 w 99"/>
                <a:gd name="T83" fmla="*/ 0 h 99"/>
                <a:gd name="T84" fmla="*/ 94 w 99"/>
                <a:gd name="T85" fmla="*/ 0 h 99"/>
                <a:gd name="T86" fmla="*/ 96 w 99"/>
                <a:gd name="T87" fmla="*/ 0 h 99"/>
                <a:gd name="T88" fmla="*/ 94 w 99"/>
                <a:gd name="T89" fmla="*/ 0 h 99"/>
                <a:gd name="T90" fmla="*/ 96 w 99"/>
                <a:gd name="T91" fmla="*/ 0 h 99"/>
                <a:gd name="T92" fmla="*/ 94 w 99"/>
                <a:gd name="T93" fmla="*/ 0 h 99"/>
                <a:gd name="T94" fmla="*/ 95 w 99"/>
                <a:gd name="T95" fmla="*/ 0 h 99"/>
                <a:gd name="T96" fmla="*/ 95 w 99"/>
                <a:gd name="T97" fmla="*/ 0 h 99"/>
                <a:gd name="T98" fmla="*/ 95 w 99"/>
                <a:gd name="T99" fmla="*/ 0 h 99"/>
                <a:gd name="T100" fmla="*/ 95 w 99"/>
                <a:gd name="T101" fmla="*/ 0 h 99"/>
                <a:gd name="T102" fmla="*/ 95 w 99"/>
                <a:gd name="T103" fmla="*/ 0 h 99"/>
                <a:gd name="T104" fmla="*/ 95 w 99"/>
                <a:gd name="T10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9" h="99">
                  <a:moveTo>
                    <a:pt x="1" y="99"/>
                  </a:moveTo>
                  <a:cubicBezTo>
                    <a:pt x="1" y="99"/>
                    <a:pt x="1" y="99"/>
                    <a:pt x="1" y="99"/>
                  </a:cubicBezTo>
                  <a:cubicBezTo>
                    <a:pt x="1" y="99"/>
                    <a:pt x="1" y="99"/>
                    <a:pt x="1" y="99"/>
                  </a:cubicBezTo>
                  <a:moveTo>
                    <a:pt x="0" y="98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moveTo>
                    <a:pt x="0" y="98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moveTo>
                    <a:pt x="0" y="97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moveTo>
                    <a:pt x="0" y="97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moveTo>
                    <a:pt x="0" y="97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moveTo>
                    <a:pt x="0" y="97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moveTo>
                    <a:pt x="0" y="97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moveTo>
                    <a:pt x="0" y="96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moveTo>
                    <a:pt x="0" y="96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moveTo>
                    <a:pt x="0" y="96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moveTo>
                    <a:pt x="0" y="96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moveTo>
                    <a:pt x="0" y="96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moveTo>
                    <a:pt x="0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moveTo>
                    <a:pt x="0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moveTo>
                    <a:pt x="0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moveTo>
                    <a:pt x="0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moveTo>
                    <a:pt x="0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moveTo>
                    <a:pt x="0" y="94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moveTo>
                    <a:pt x="0" y="94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moveTo>
                    <a:pt x="0" y="94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moveTo>
                    <a:pt x="0" y="94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moveTo>
                    <a:pt x="0" y="94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moveTo>
                    <a:pt x="0" y="94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moveTo>
                    <a:pt x="0" y="94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moveTo>
                    <a:pt x="0" y="93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moveTo>
                    <a:pt x="99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moveTo>
                    <a:pt x="98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moveTo>
                    <a:pt x="98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moveTo>
                    <a:pt x="98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moveTo>
                    <a:pt x="97" y="0"/>
                  </a:moveTo>
                  <a:cubicBezTo>
                    <a:pt x="97" y="0"/>
                    <a:pt x="98" y="0"/>
                    <a:pt x="98" y="0"/>
                  </a:cubicBezTo>
                  <a:cubicBezTo>
                    <a:pt x="98" y="0"/>
                    <a:pt x="97" y="0"/>
                    <a:pt x="97" y="0"/>
                  </a:cubicBezTo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moveTo>
                    <a:pt x="94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moveTo>
                    <a:pt x="94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moveTo>
                    <a:pt x="94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moveTo>
                    <a:pt x="94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moveTo>
                    <a:pt x="94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moveTo>
                    <a:pt x="95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5" y="0"/>
                  </a:cubicBezTo>
                  <a:moveTo>
                    <a:pt x="95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moveTo>
                    <a:pt x="95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moveTo>
                    <a:pt x="95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moveTo>
                    <a:pt x="95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moveTo>
                    <a:pt x="95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solidFill>
              <a:srgbClr val="B0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51"/>
            <p:cNvSpPr/>
            <p:nvPr/>
          </p:nvSpPr>
          <p:spPr bwMode="auto">
            <a:xfrm>
              <a:off x="2581227" y="3693434"/>
              <a:ext cx="636985" cy="635794"/>
            </a:xfrm>
            <a:custGeom>
              <a:avLst/>
              <a:gdLst>
                <a:gd name="T0" fmla="*/ 95 w 174"/>
                <a:gd name="T1" fmla="*/ 0 h 174"/>
                <a:gd name="T2" fmla="*/ 95 w 174"/>
                <a:gd name="T3" fmla="*/ 0 h 174"/>
                <a:gd name="T4" fmla="*/ 95 w 174"/>
                <a:gd name="T5" fmla="*/ 0 h 174"/>
                <a:gd name="T6" fmla="*/ 94 w 174"/>
                <a:gd name="T7" fmla="*/ 0 h 174"/>
                <a:gd name="T8" fmla="*/ 94 w 174"/>
                <a:gd name="T9" fmla="*/ 0 h 174"/>
                <a:gd name="T10" fmla="*/ 94 w 174"/>
                <a:gd name="T11" fmla="*/ 0 h 174"/>
                <a:gd name="T12" fmla="*/ 94 w 174"/>
                <a:gd name="T13" fmla="*/ 0 h 174"/>
                <a:gd name="T14" fmla="*/ 94 w 174"/>
                <a:gd name="T15" fmla="*/ 0 h 174"/>
                <a:gd name="T16" fmla="*/ 94 w 174"/>
                <a:gd name="T17" fmla="*/ 0 h 174"/>
                <a:gd name="T18" fmla="*/ 79 w 174"/>
                <a:gd name="T19" fmla="*/ 2 h 174"/>
                <a:gd name="T20" fmla="*/ 20 w 174"/>
                <a:gd name="T21" fmla="*/ 37 h 174"/>
                <a:gd name="T22" fmla="*/ 2 w 174"/>
                <a:gd name="T23" fmla="*/ 78 h 174"/>
                <a:gd name="T24" fmla="*/ 0 w 174"/>
                <a:gd name="T25" fmla="*/ 93 h 174"/>
                <a:gd name="T26" fmla="*/ 0 w 174"/>
                <a:gd name="T27" fmla="*/ 94 h 174"/>
                <a:gd name="T28" fmla="*/ 0 w 174"/>
                <a:gd name="T29" fmla="*/ 94 h 174"/>
                <a:gd name="T30" fmla="*/ 0 w 174"/>
                <a:gd name="T31" fmla="*/ 94 h 174"/>
                <a:gd name="T32" fmla="*/ 0 w 174"/>
                <a:gd name="T33" fmla="*/ 94 h 174"/>
                <a:gd name="T34" fmla="*/ 0 w 174"/>
                <a:gd name="T35" fmla="*/ 94 h 174"/>
                <a:gd name="T36" fmla="*/ 0 w 174"/>
                <a:gd name="T37" fmla="*/ 94 h 174"/>
                <a:gd name="T38" fmla="*/ 0 w 174"/>
                <a:gd name="T39" fmla="*/ 94 h 174"/>
                <a:gd name="T40" fmla="*/ 0 w 174"/>
                <a:gd name="T41" fmla="*/ 95 h 174"/>
                <a:gd name="T42" fmla="*/ 0 w 174"/>
                <a:gd name="T43" fmla="*/ 95 h 174"/>
                <a:gd name="T44" fmla="*/ 0 w 174"/>
                <a:gd name="T45" fmla="*/ 95 h 174"/>
                <a:gd name="T46" fmla="*/ 0 w 174"/>
                <a:gd name="T47" fmla="*/ 95 h 174"/>
                <a:gd name="T48" fmla="*/ 0 w 174"/>
                <a:gd name="T49" fmla="*/ 95 h 174"/>
                <a:gd name="T50" fmla="*/ 0 w 174"/>
                <a:gd name="T51" fmla="*/ 96 h 174"/>
                <a:gd name="T52" fmla="*/ 0 w 174"/>
                <a:gd name="T53" fmla="*/ 96 h 174"/>
                <a:gd name="T54" fmla="*/ 0 w 174"/>
                <a:gd name="T55" fmla="*/ 96 h 174"/>
                <a:gd name="T56" fmla="*/ 0 w 174"/>
                <a:gd name="T57" fmla="*/ 96 h 174"/>
                <a:gd name="T58" fmla="*/ 0 w 174"/>
                <a:gd name="T59" fmla="*/ 96 h 174"/>
                <a:gd name="T60" fmla="*/ 0 w 174"/>
                <a:gd name="T61" fmla="*/ 97 h 174"/>
                <a:gd name="T62" fmla="*/ 0 w 174"/>
                <a:gd name="T63" fmla="*/ 97 h 174"/>
                <a:gd name="T64" fmla="*/ 0 w 174"/>
                <a:gd name="T65" fmla="*/ 97 h 174"/>
                <a:gd name="T66" fmla="*/ 0 w 174"/>
                <a:gd name="T67" fmla="*/ 97 h 174"/>
                <a:gd name="T68" fmla="*/ 0 w 174"/>
                <a:gd name="T69" fmla="*/ 97 h 174"/>
                <a:gd name="T70" fmla="*/ 0 w 174"/>
                <a:gd name="T71" fmla="*/ 98 h 174"/>
                <a:gd name="T72" fmla="*/ 0 w 174"/>
                <a:gd name="T73" fmla="*/ 98 h 174"/>
                <a:gd name="T74" fmla="*/ 1 w 174"/>
                <a:gd name="T75" fmla="*/ 99 h 174"/>
                <a:gd name="T76" fmla="*/ 27 w 174"/>
                <a:gd name="T77" fmla="*/ 121 h 174"/>
                <a:gd name="T78" fmla="*/ 174 w 174"/>
                <a:gd name="T79" fmla="*/ 42 h 174"/>
                <a:gd name="T80" fmla="*/ 99 w 174"/>
                <a:gd name="T81" fmla="*/ 0 h 174"/>
                <a:gd name="T82" fmla="*/ 98 w 174"/>
                <a:gd name="T83" fmla="*/ 0 h 174"/>
                <a:gd name="T84" fmla="*/ 98 w 174"/>
                <a:gd name="T85" fmla="*/ 0 h 174"/>
                <a:gd name="T86" fmla="*/ 98 w 174"/>
                <a:gd name="T87" fmla="*/ 0 h 174"/>
                <a:gd name="T88" fmla="*/ 97 w 174"/>
                <a:gd name="T89" fmla="*/ 0 h 174"/>
                <a:gd name="T90" fmla="*/ 97 w 174"/>
                <a:gd name="T91" fmla="*/ 0 h 174"/>
                <a:gd name="T92" fmla="*/ 97 w 174"/>
                <a:gd name="T93" fmla="*/ 0 h 174"/>
                <a:gd name="T94" fmla="*/ 97 w 174"/>
                <a:gd name="T95" fmla="*/ 0 h 174"/>
                <a:gd name="T96" fmla="*/ 97 w 174"/>
                <a:gd name="T97" fmla="*/ 0 h 174"/>
                <a:gd name="T98" fmla="*/ 97 w 174"/>
                <a:gd name="T99" fmla="*/ 0 h 174"/>
                <a:gd name="T100" fmla="*/ 96 w 174"/>
                <a:gd name="T101" fmla="*/ 0 h 174"/>
                <a:gd name="T102" fmla="*/ 96 w 174"/>
                <a:gd name="T103" fmla="*/ 0 h 174"/>
                <a:gd name="T104" fmla="*/ 96 w 174"/>
                <a:gd name="T105" fmla="*/ 0 h 174"/>
                <a:gd name="T106" fmla="*/ 96 w 174"/>
                <a:gd name="T107" fmla="*/ 0 h 174"/>
                <a:gd name="T108" fmla="*/ 96 w 174"/>
                <a:gd name="T109" fmla="*/ 0 h 174"/>
                <a:gd name="T110" fmla="*/ 95 w 174"/>
                <a:gd name="T111" fmla="*/ 0 h 174"/>
                <a:gd name="T112" fmla="*/ 95 w 174"/>
                <a:gd name="T113" fmla="*/ 0 h 174"/>
                <a:gd name="T114" fmla="*/ 95 w 174"/>
                <a:gd name="T11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4" h="174">
                  <a:moveTo>
                    <a:pt x="95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89" y="0"/>
                    <a:pt x="84" y="1"/>
                    <a:pt x="79" y="2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63" y="4"/>
                    <a:pt x="49" y="11"/>
                    <a:pt x="37" y="20"/>
                  </a:cubicBezTo>
                  <a:cubicBezTo>
                    <a:pt x="32" y="26"/>
                    <a:pt x="26" y="32"/>
                    <a:pt x="20" y="37"/>
                  </a:cubicBezTo>
                  <a:cubicBezTo>
                    <a:pt x="11" y="49"/>
                    <a:pt x="5" y="63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1" y="83"/>
                    <a:pt x="0" y="88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9"/>
                    <a:pt x="1" y="99"/>
                  </a:cubicBezTo>
                  <a:cubicBezTo>
                    <a:pt x="1" y="99"/>
                    <a:pt x="1" y="99"/>
                    <a:pt x="1" y="99"/>
                  </a:cubicBezTo>
                  <a:cubicBezTo>
                    <a:pt x="2" y="130"/>
                    <a:pt x="18" y="157"/>
                    <a:pt x="43" y="174"/>
                  </a:cubicBezTo>
                  <a:cubicBezTo>
                    <a:pt x="33" y="159"/>
                    <a:pt x="27" y="141"/>
                    <a:pt x="27" y="121"/>
                  </a:cubicBezTo>
                  <a:cubicBezTo>
                    <a:pt x="27" y="69"/>
                    <a:pt x="69" y="27"/>
                    <a:pt x="122" y="27"/>
                  </a:cubicBezTo>
                  <a:cubicBezTo>
                    <a:pt x="141" y="27"/>
                    <a:pt x="159" y="33"/>
                    <a:pt x="174" y="42"/>
                  </a:cubicBezTo>
                  <a:cubicBezTo>
                    <a:pt x="158" y="18"/>
                    <a:pt x="130" y="1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solidFill>
              <a:srgbClr val="99CC39"/>
            </a:solidFill>
            <a:ln w="50800"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85"/>
            <p:cNvSpPr>
              <a:spLocks noEditPoints="1"/>
            </p:cNvSpPr>
            <p:nvPr/>
          </p:nvSpPr>
          <p:spPr bwMode="auto">
            <a:xfrm>
              <a:off x="2771727" y="3868456"/>
              <a:ext cx="307181" cy="340519"/>
            </a:xfrm>
            <a:custGeom>
              <a:avLst/>
              <a:gdLst>
                <a:gd name="T0" fmla="*/ 67 w 84"/>
                <a:gd name="T1" fmla="*/ 13 h 93"/>
                <a:gd name="T2" fmla="*/ 59 w 84"/>
                <a:gd name="T3" fmla="*/ 23 h 93"/>
                <a:gd name="T4" fmla="*/ 71 w 84"/>
                <a:gd name="T5" fmla="*/ 47 h 93"/>
                <a:gd name="T6" fmla="*/ 43 w 84"/>
                <a:gd name="T7" fmla="*/ 76 h 93"/>
                <a:gd name="T8" fmla="*/ 43 w 84"/>
                <a:gd name="T9" fmla="*/ 71 h 93"/>
                <a:gd name="T10" fmla="*/ 24 w 84"/>
                <a:gd name="T11" fmla="*/ 82 h 93"/>
                <a:gd name="T12" fmla="*/ 43 w 84"/>
                <a:gd name="T13" fmla="*/ 93 h 93"/>
                <a:gd name="T14" fmla="*/ 43 w 84"/>
                <a:gd name="T15" fmla="*/ 89 h 93"/>
                <a:gd name="T16" fmla="*/ 84 w 84"/>
                <a:gd name="T17" fmla="*/ 47 h 93"/>
                <a:gd name="T18" fmla="*/ 67 w 84"/>
                <a:gd name="T19" fmla="*/ 13 h 93"/>
                <a:gd name="T20" fmla="*/ 38 w 84"/>
                <a:gd name="T21" fmla="*/ 0 h 93"/>
                <a:gd name="T22" fmla="*/ 38 w 84"/>
                <a:gd name="T23" fmla="*/ 5 h 93"/>
                <a:gd name="T24" fmla="*/ 0 w 84"/>
                <a:gd name="T25" fmla="*/ 47 h 93"/>
                <a:gd name="T26" fmla="*/ 14 w 84"/>
                <a:gd name="T27" fmla="*/ 78 h 93"/>
                <a:gd name="T28" fmla="*/ 23 w 84"/>
                <a:gd name="T29" fmla="*/ 69 h 93"/>
                <a:gd name="T30" fmla="*/ 13 w 84"/>
                <a:gd name="T31" fmla="*/ 47 h 93"/>
                <a:gd name="T32" fmla="*/ 38 w 84"/>
                <a:gd name="T33" fmla="*/ 18 h 93"/>
                <a:gd name="T34" fmla="*/ 38 w 84"/>
                <a:gd name="T35" fmla="*/ 22 h 93"/>
                <a:gd name="T36" fmla="*/ 57 w 84"/>
                <a:gd name="T37" fmla="*/ 11 h 93"/>
                <a:gd name="T38" fmla="*/ 38 w 84"/>
                <a:gd name="T3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93">
                  <a:moveTo>
                    <a:pt x="67" y="13"/>
                  </a:moveTo>
                  <a:cubicBezTo>
                    <a:pt x="59" y="23"/>
                    <a:pt x="59" y="23"/>
                    <a:pt x="59" y="23"/>
                  </a:cubicBezTo>
                  <a:cubicBezTo>
                    <a:pt x="66" y="29"/>
                    <a:pt x="71" y="37"/>
                    <a:pt x="71" y="47"/>
                  </a:cubicBezTo>
                  <a:cubicBezTo>
                    <a:pt x="71" y="62"/>
                    <a:pt x="59" y="75"/>
                    <a:pt x="43" y="76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66" y="88"/>
                    <a:pt x="84" y="69"/>
                    <a:pt x="84" y="47"/>
                  </a:cubicBezTo>
                  <a:cubicBezTo>
                    <a:pt x="84" y="33"/>
                    <a:pt x="77" y="21"/>
                    <a:pt x="67" y="13"/>
                  </a:cubicBezTo>
                  <a:moveTo>
                    <a:pt x="38" y="0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17" y="7"/>
                    <a:pt x="0" y="25"/>
                    <a:pt x="0" y="47"/>
                  </a:cubicBezTo>
                  <a:cubicBezTo>
                    <a:pt x="0" y="59"/>
                    <a:pt x="5" y="70"/>
                    <a:pt x="14" y="78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7" y="63"/>
                    <a:pt x="13" y="55"/>
                    <a:pt x="13" y="47"/>
                  </a:cubicBezTo>
                  <a:cubicBezTo>
                    <a:pt x="13" y="32"/>
                    <a:pt x="24" y="20"/>
                    <a:pt x="38" y="18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383107" y="2284263"/>
            <a:ext cx="1803797" cy="1804988"/>
            <a:chOff x="1259632" y="684302"/>
            <a:chExt cx="1803797" cy="1804988"/>
          </a:xfrm>
        </p:grpSpPr>
        <p:sp>
          <p:nvSpPr>
            <p:cNvPr id="11" name="Oval 43"/>
            <p:cNvSpPr>
              <a:spLocks noChangeArrowheads="1"/>
            </p:cNvSpPr>
            <p:nvPr/>
          </p:nvSpPr>
          <p:spPr bwMode="auto">
            <a:xfrm>
              <a:off x="1259632" y="684302"/>
              <a:ext cx="1803797" cy="180498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Oval 44"/>
            <p:cNvSpPr>
              <a:spLocks noChangeArrowheads="1"/>
            </p:cNvSpPr>
            <p:nvPr/>
          </p:nvSpPr>
          <p:spPr bwMode="auto">
            <a:xfrm>
              <a:off x="1376313" y="800983"/>
              <a:ext cx="1570435" cy="157043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Oval 45"/>
            <p:cNvSpPr>
              <a:spLocks noChangeArrowheads="1"/>
            </p:cNvSpPr>
            <p:nvPr/>
          </p:nvSpPr>
          <p:spPr bwMode="auto">
            <a:xfrm>
              <a:off x="1487041" y="911711"/>
              <a:ext cx="1350169" cy="1350169"/>
            </a:xfrm>
            <a:prstGeom prst="ellipse">
              <a:avLst/>
            </a:prstGeom>
            <a:solidFill>
              <a:srgbClr val="294A5A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46"/>
            <p:cNvSpPr>
              <a:spLocks noEditPoints="1"/>
            </p:cNvSpPr>
            <p:nvPr/>
          </p:nvSpPr>
          <p:spPr bwMode="auto">
            <a:xfrm>
              <a:off x="1487041" y="911711"/>
              <a:ext cx="709613" cy="706041"/>
            </a:xfrm>
            <a:custGeom>
              <a:avLst/>
              <a:gdLst>
                <a:gd name="T0" fmla="*/ 0 w 194"/>
                <a:gd name="T1" fmla="*/ 193 h 193"/>
                <a:gd name="T2" fmla="*/ 0 w 194"/>
                <a:gd name="T3" fmla="*/ 193 h 193"/>
                <a:gd name="T4" fmla="*/ 0 w 194"/>
                <a:gd name="T5" fmla="*/ 192 h 193"/>
                <a:gd name="T6" fmla="*/ 0 w 194"/>
                <a:gd name="T7" fmla="*/ 192 h 193"/>
                <a:gd name="T8" fmla="*/ 0 w 194"/>
                <a:gd name="T9" fmla="*/ 192 h 193"/>
                <a:gd name="T10" fmla="*/ 0 w 194"/>
                <a:gd name="T11" fmla="*/ 192 h 193"/>
                <a:gd name="T12" fmla="*/ 0 w 194"/>
                <a:gd name="T13" fmla="*/ 191 h 193"/>
                <a:gd name="T14" fmla="*/ 0 w 194"/>
                <a:gd name="T15" fmla="*/ 191 h 193"/>
                <a:gd name="T16" fmla="*/ 0 w 194"/>
                <a:gd name="T17" fmla="*/ 191 h 193"/>
                <a:gd name="T18" fmla="*/ 0 w 194"/>
                <a:gd name="T19" fmla="*/ 190 h 193"/>
                <a:gd name="T20" fmla="*/ 0 w 194"/>
                <a:gd name="T21" fmla="*/ 190 h 193"/>
                <a:gd name="T22" fmla="*/ 0 w 194"/>
                <a:gd name="T23" fmla="*/ 190 h 193"/>
                <a:gd name="T24" fmla="*/ 0 w 194"/>
                <a:gd name="T25" fmla="*/ 189 h 193"/>
                <a:gd name="T26" fmla="*/ 0 w 194"/>
                <a:gd name="T27" fmla="*/ 189 h 193"/>
                <a:gd name="T28" fmla="*/ 0 w 194"/>
                <a:gd name="T29" fmla="*/ 189 h 193"/>
                <a:gd name="T30" fmla="*/ 0 w 194"/>
                <a:gd name="T31" fmla="*/ 189 h 193"/>
                <a:gd name="T32" fmla="*/ 0 w 194"/>
                <a:gd name="T33" fmla="*/ 188 h 193"/>
                <a:gd name="T34" fmla="*/ 0 w 194"/>
                <a:gd name="T35" fmla="*/ 188 h 193"/>
                <a:gd name="T36" fmla="*/ 0 w 194"/>
                <a:gd name="T37" fmla="*/ 188 h 193"/>
                <a:gd name="T38" fmla="*/ 0 w 194"/>
                <a:gd name="T39" fmla="*/ 187 h 193"/>
                <a:gd name="T40" fmla="*/ 0 w 194"/>
                <a:gd name="T41" fmla="*/ 187 h 193"/>
                <a:gd name="T42" fmla="*/ 0 w 194"/>
                <a:gd name="T43" fmla="*/ 187 h 193"/>
                <a:gd name="T44" fmla="*/ 0 w 194"/>
                <a:gd name="T45" fmla="*/ 186 h 193"/>
                <a:gd name="T46" fmla="*/ 0 w 194"/>
                <a:gd name="T47" fmla="*/ 186 h 193"/>
                <a:gd name="T48" fmla="*/ 0 w 194"/>
                <a:gd name="T49" fmla="*/ 186 h 193"/>
                <a:gd name="T50" fmla="*/ 0 w 194"/>
                <a:gd name="T51" fmla="*/ 186 h 193"/>
                <a:gd name="T52" fmla="*/ 0 w 194"/>
                <a:gd name="T53" fmla="*/ 185 h 193"/>
                <a:gd name="T54" fmla="*/ 0 w 194"/>
                <a:gd name="T55" fmla="*/ 185 h 193"/>
                <a:gd name="T56" fmla="*/ 0 w 194"/>
                <a:gd name="T57" fmla="*/ 184 h 193"/>
                <a:gd name="T58" fmla="*/ 194 w 194"/>
                <a:gd name="T59" fmla="*/ 0 h 193"/>
                <a:gd name="T60" fmla="*/ 193 w 194"/>
                <a:gd name="T61" fmla="*/ 0 h 193"/>
                <a:gd name="T62" fmla="*/ 193 w 194"/>
                <a:gd name="T63" fmla="*/ 0 h 193"/>
                <a:gd name="T64" fmla="*/ 192 w 194"/>
                <a:gd name="T65" fmla="*/ 0 h 193"/>
                <a:gd name="T66" fmla="*/ 192 w 194"/>
                <a:gd name="T67" fmla="*/ 0 h 193"/>
                <a:gd name="T68" fmla="*/ 192 w 194"/>
                <a:gd name="T69" fmla="*/ 0 h 193"/>
                <a:gd name="T70" fmla="*/ 191 w 194"/>
                <a:gd name="T71" fmla="*/ 0 h 193"/>
                <a:gd name="T72" fmla="*/ 191 w 194"/>
                <a:gd name="T73" fmla="*/ 0 h 193"/>
                <a:gd name="T74" fmla="*/ 191 w 194"/>
                <a:gd name="T75" fmla="*/ 0 h 193"/>
                <a:gd name="T76" fmla="*/ 190 w 194"/>
                <a:gd name="T77" fmla="*/ 0 h 193"/>
                <a:gd name="T78" fmla="*/ 190 w 194"/>
                <a:gd name="T79" fmla="*/ 0 h 193"/>
                <a:gd name="T80" fmla="*/ 190 w 194"/>
                <a:gd name="T81" fmla="*/ 0 h 193"/>
                <a:gd name="T82" fmla="*/ 189 w 194"/>
                <a:gd name="T83" fmla="*/ 0 h 193"/>
                <a:gd name="T84" fmla="*/ 189 w 194"/>
                <a:gd name="T85" fmla="*/ 0 h 193"/>
                <a:gd name="T86" fmla="*/ 189 w 194"/>
                <a:gd name="T87" fmla="*/ 0 h 193"/>
                <a:gd name="T88" fmla="*/ 189 w 194"/>
                <a:gd name="T89" fmla="*/ 0 h 193"/>
                <a:gd name="T90" fmla="*/ 188 w 194"/>
                <a:gd name="T91" fmla="*/ 0 h 193"/>
                <a:gd name="T92" fmla="*/ 188 w 194"/>
                <a:gd name="T93" fmla="*/ 0 h 193"/>
                <a:gd name="T94" fmla="*/ 188 w 194"/>
                <a:gd name="T95" fmla="*/ 0 h 193"/>
                <a:gd name="T96" fmla="*/ 187 w 194"/>
                <a:gd name="T97" fmla="*/ 0 h 193"/>
                <a:gd name="T98" fmla="*/ 187 w 194"/>
                <a:gd name="T99" fmla="*/ 0 h 193"/>
                <a:gd name="T100" fmla="*/ 187 w 194"/>
                <a:gd name="T101" fmla="*/ 0 h 193"/>
                <a:gd name="T102" fmla="*/ 186 w 194"/>
                <a:gd name="T103" fmla="*/ 0 h 193"/>
                <a:gd name="T104" fmla="*/ 186 w 194"/>
                <a:gd name="T105" fmla="*/ 0 h 193"/>
                <a:gd name="T106" fmla="*/ 186 w 194"/>
                <a:gd name="T107" fmla="*/ 0 h 193"/>
                <a:gd name="T108" fmla="*/ 185 w 194"/>
                <a:gd name="T109" fmla="*/ 0 h 193"/>
                <a:gd name="T110" fmla="*/ 185 w 194"/>
                <a:gd name="T111" fmla="*/ 0 h 193"/>
                <a:gd name="T112" fmla="*/ 0 w 194"/>
                <a:gd name="T113" fmla="*/ 184 h 193"/>
                <a:gd name="T114" fmla="*/ 185 w 194"/>
                <a:gd name="T115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4" h="193">
                  <a:moveTo>
                    <a:pt x="0" y="193"/>
                  </a:moveTo>
                  <a:cubicBezTo>
                    <a:pt x="0" y="193"/>
                    <a:pt x="0" y="193"/>
                    <a:pt x="0" y="193"/>
                  </a:cubicBezTo>
                  <a:cubicBezTo>
                    <a:pt x="0" y="193"/>
                    <a:pt x="0" y="193"/>
                    <a:pt x="0" y="193"/>
                  </a:cubicBezTo>
                  <a:moveTo>
                    <a:pt x="0" y="193"/>
                  </a:moveTo>
                  <a:cubicBezTo>
                    <a:pt x="0" y="193"/>
                    <a:pt x="0" y="193"/>
                    <a:pt x="0" y="193"/>
                  </a:cubicBezTo>
                  <a:cubicBezTo>
                    <a:pt x="0" y="193"/>
                    <a:pt x="0" y="193"/>
                    <a:pt x="0" y="193"/>
                  </a:cubicBezTo>
                  <a:moveTo>
                    <a:pt x="0" y="192"/>
                  </a:moveTo>
                  <a:cubicBezTo>
                    <a:pt x="0" y="192"/>
                    <a:pt x="0" y="193"/>
                    <a:pt x="0" y="193"/>
                  </a:cubicBezTo>
                  <a:cubicBezTo>
                    <a:pt x="0" y="193"/>
                    <a:pt x="0" y="192"/>
                    <a:pt x="0" y="192"/>
                  </a:cubicBezTo>
                  <a:moveTo>
                    <a:pt x="0" y="192"/>
                  </a:move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moveTo>
                    <a:pt x="0" y="192"/>
                  </a:move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moveTo>
                    <a:pt x="0" y="192"/>
                  </a:move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moveTo>
                    <a:pt x="0" y="191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moveTo>
                    <a:pt x="0" y="191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moveTo>
                    <a:pt x="0" y="191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moveTo>
                    <a:pt x="0" y="190"/>
                  </a:moveTo>
                  <a:cubicBezTo>
                    <a:pt x="0" y="190"/>
                    <a:pt x="0" y="190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moveTo>
                    <a:pt x="0" y="190"/>
                  </a:moveTo>
                  <a:cubicBezTo>
                    <a:pt x="0" y="190"/>
                    <a:pt x="0" y="190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moveTo>
                    <a:pt x="0" y="190"/>
                  </a:moveTo>
                  <a:cubicBezTo>
                    <a:pt x="0" y="190"/>
                    <a:pt x="0" y="190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moveTo>
                    <a:pt x="0" y="189"/>
                  </a:moveTo>
                  <a:cubicBezTo>
                    <a:pt x="0" y="189"/>
                    <a:pt x="0" y="190"/>
                    <a:pt x="0" y="190"/>
                  </a:cubicBezTo>
                  <a:cubicBezTo>
                    <a:pt x="0" y="190"/>
                    <a:pt x="0" y="189"/>
                    <a:pt x="0" y="189"/>
                  </a:cubicBezTo>
                  <a:moveTo>
                    <a:pt x="0" y="189"/>
                  </a:moveTo>
                  <a:cubicBezTo>
                    <a:pt x="0" y="189"/>
                    <a:pt x="0" y="189"/>
                    <a:pt x="0" y="189"/>
                  </a:cubicBezTo>
                  <a:cubicBezTo>
                    <a:pt x="0" y="189"/>
                    <a:pt x="0" y="189"/>
                    <a:pt x="0" y="189"/>
                  </a:cubicBezTo>
                  <a:moveTo>
                    <a:pt x="0" y="189"/>
                  </a:moveTo>
                  <a:cubicBezTo>
                    <a:pt x="0" y="189"/>
                    <a:pt x="0" y="189"/>
                    <a:pt x="0" y="189"/>
                  </a:cubicBezTo>
                  <a:cubicBezTo>
                    <a:pt x="0" y="189"/>
                    <a:pt x="0" y="189"/>
                    <a:pt x="0" y="189"/>
                  </a:cubicBezTo>
                  <a:moveTo>
                    <a:pt x="0" y="189"/>
                  </a:moveTo>
                  <a:cubicBezTo>
                    <a:pt x="0" y="189"/>
                    <a:pt x="0" y="189"/>
                    <a:pt x="0" y="189"/>
                  </a:cubicBezTo>
                  <a:cubicBezTo>
                    <a:pt x="0" y="189"/>
                    <a:pt x="0" y="189"/>
                    <a:pt x="0" y="189"/>
                  </a:cubicBezTo>
                  <a:moveTo>
                    <a:pt x="0" y="188"/>
                  </a:moveTo>
                  <a:cubicBezTo>
                    <a:pt x="0" y="188"/>
                    <a:pt x="0" y="188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moveTo>
                    <a:pt x="0" y="188"/>
                  </a:moveTo>
                  <a:cubicBezTo>
                    <a:pt x="0" y="188"/>
                    <a:pt x="0" y="188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moveTo>
                    <a:pt x="0" y="188"/>
                  </a:moveTo>
                  <a:cubicBezTo>
                    <a:pt x="0" y="188"/>
                    <a:pt x="0" y="188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moveTo>
                    <a:pt x="0" y="187"/>
                  </a:moveTo>
                  <a:cubicBezTo>
                    <a:pt x="0" y="187"/>
                    <a:pt x="0" y="187"/>
                    <a:pt x="0" y="188"/>
                  </a:cubicBezTo>
                  <a:cubicBezTo>
                    <a:pt x="0" y="187"/>
                    <a:pt x="0" y="187"/>
                    <a:pt x="0" y="187"/>
                  </a:cubicBezTo>
                  <a:moveTo>
                    <a:pt x="0" y="187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0" y="187"/>
                    <a:pt x="0" y="187"/>
                    <a:pt x="0" y="187"/>
                  </a:cubicBezTo>
                  <a:moveTo>
                    <a:pt x="0" y="187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0" y="187"/>
                    <a:pt x="0" y="187"/>
                    <a:pt x="0" y="187"/>
                  </a:cubicBezTo>
                  <a:moveTo>
                    <a:pt x="0" y="186"/>
                  </a:moveTo>
                  <a:cubicBezTo>
                    <a:pt x="0" y="186"/>
                    <a:pt x="0" y="187"/>
                    <a:pt x="0" y="187"/>
                  </a:cubicBezTo>
                  <a:cubicBezTo>
                    <a:pt x="0" y="187"/>
                    <a:pt x="0" y="187"/>
                    <a:pt x="0" y="186"/>
                  </a:cubicBezTo>
                  <a:moveTo>
                    <a:pt x="0" y="186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0" y="186"/>
                    <a:pt x="0" y="186"/>
                    <a:pt x="0" y="186"/>
                  </a:cubicBezTo>
                  <a:moveTo>
                    <a:pt x="0" y="186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0" y="186"/>
                    <a:pt x="0" y="186"/>
                    <a:pt x="0" y="186"/>
                  </a:cubicBezTo>
                  <a:moveTo>
                    <a:pt x="0" y="186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0" y="186"/>
                    <a:pt x="0" y="186"/>
                    <a:pt x="0" y="186"/>
                  </a:cubicBezTo>
                  <a:moveTo>
                    <a:pt x="0" y="185"/>
                  </a:moveTo>
                  <a:cubicBezTo>
                    <a:pt x="0" y="185"/>
                    <a:pt x="0" y="185"/>
                    <a:pt x="0" y="185"/>
                  </a:cubicBezTo>
                  <a:cubicBezTo>
                    <a:pt x="0" y="185"/>
                    <a:pt x="0" y="185"/>
                    <a:pt x="0" y="185"/>
                  </a:cubicBezTo>
                  <a:moveTo>
                    <a:pt x="0" y="185"/>
                  </a:moveTo>
                  <a:cubicBezTo>
                    <a:pt x="0" y="185"/>
                    <a:pt x="0" y="185"/>
                    <a:pt x="0" y="185"/>
                  </a:cubicBezTo>
                  <a:cubicBezTo>
                    <a:pt x="0" y="185"/>
                    <a:pt x="0" y="185"/>
                    <a:pt x="0" y="185"/>
                  </a:cubicBezTo>
                  <a:moveTo>
                    <a:pt x="0" y="184"/>
                  </a:moveTo>
                  <a:cubicBezTo>
                    <a:pt x="0" y="184"/>
                    <a:pt x="0" y="184"/>
                    <a:pt x="0" y="185"/>
                  </a:cubicBezTo>
                  <a:cubicBezTo>
                    <a:pt x="0" y="184"/>
                    <a:pt x="0" y="184"/>
                    <a:pt x="0" y="184"/>
                  </a:cubicBezTo>
                  <a:moveTo>
                    <a:pt x="194" y="0"/>
                  </a:moveTo>
                  <a:cubicBezTo>
                    <a:pt x="194" y="0"/>
                    <a:pt x="194" y="0"/>
                    <a:pt x="194" y="0"/>
                  </a:cubicBezTo>
                  <a:cubicBezTo>
                    <a:pt x="194" y="0"/>
                    <a:pt x="194" y="0"/>
                    <a:pt x="194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192" y="0"/>
                  </a:moveTo>
                  <a:cubicBezTo>
                    <a:pt x="192" y="0"/>
                    <a:pt x="192" y="0"/>
                    <a:pt x="193" y="0"/>
                  </a:cubicBezTo>
                  <a:cubicBezTo>
                    <a:pt x="193" y="0"/>
                    <a:pt x="192" y="0"/>
                    <a:pt x="192" y="0"/>
                  </a:cubicBezTo>
                  <a:moveTo>
                    <a:pt x="192" y="0"/>
                  </a:moveTo>
                  <a:cubicBezTo>
                    <a:pt x="192" y="0"/>
                    <a:pt x="192" y="0"/>
                    <a:pt x="192" y="0"/>
                  </a:cubicBezTo>
                  <a:cubicBezTo>
                    <a:pt x="192" y="0"/>
                    <a:pt x="192" y="0"/>
                    <a:pt x="192" y="0"/>
                  </a:cubicBezTo>
                  <a:moveTo>
                    <a:pt x="192" y="0"/>
                  </a:moveTo>
                  <a:cubicBezTo>
                    <a:pt x="192" y="0"/>
                    <a:pt x="192" y="0"/>
                    <a:pt x="192" y="0"/>
                  </a:cubicBezTo>
                  <a:cubicBezTo>
                    <a:pt x="192" y="0"/>
                    <a:pt x="192" y="0"/>
                    <a:pt x="192" y="0"/>
                  </a:cubicBezTo>
                  <a:moveTo>
                    <a:pt x="191" y="0"/>
                  </a:moveTo>
                  <a:cubicBezTo>
                    <a:pt x="191" y="0"/>
                    <a:pt x="191" y="0"/>
                    <a:pt x="191" y="0"/>
                  </a:cubicBezTo>
                  <a:cubicBezTo>
                    <a:pt x="191" y="0"/>
                    <a:pt x="191" y="0"/>
                    <a:pt x="191" y="0"/>
                  </a:cubicBezTo>
                  <a:moveTo>
                    <a:pt x="191" y="0"/>
                  </a:moveTo>
                  <a:cubicBezTo>
                    <a:pt x="191" y="0"/>
                    <a:pt x="191" y="0"/>
                    <a:pt x="191" y="0"/>
                  </a:cubicBezTo>
                  <a:cubicBezTo>
                    <a:pt x="191" y="0"/>
                    <a:pt x="191" y="0"/>
                    <a:pt x="191" y="0"/>
                  </a:cubicBezTo>
                  <a:moveTo>
                    <a:pt x="191" y="0"/>
                  </a:moveTo>
                  <a:cubicBezTo>
                    <a:pt x="191" y="0"/>
                    <a:pt x="191" y="0"/>
                    <a:pt x="191" y="0"/>
                  </a:cubicBezTo>
                  <a:cubicBezTo>
                    <a:pt x="191" y="0"/>
                    <a:pt x="191" y="0"/>
                    <a:pt x="191" y="0"/>
                  </a:cubicBezTo>
                  <a:moveTo>
                    <a:pt x="190" y="0"/>
                  </a:moveTo>
                  <a:cubicBezTo>
                    <a:pt x="190" y="0"/>
                    <a:pt x="190" y="0"/>
                    <a:pt x="191" y="0"/>
                  </a:cubicBezTo>
                  <a:cubicBezTo>
                    <a:pt x="190" y="0"/>
                    <a:pt x="190" y="0"/>
                    <a:pt x="190" y="0"/>
                  </a:cubicBezTo>
                  <a:moveTo>
                    <a:pt x="190" y="0"/>
                  </a:moveTo>
                  <a:cubicBezTo>
                    <a:pt x="190" y="0"/>
                    <a:pt x="190" y="0"/>
                    <a:pt x="190" y="0"/>
                  </a:cubicBezTo>
                  <a:cubicBezTo>
                    <a:pt x="190" y="0"/>
                    <a:pt x="190" y="0"/>
                    <a:pt x="190" y="0"/>
                  </a:cubicBezTo>
                  <a:moveTo>
                    <a:pt x="190" y="0"/>
                  </a:moveTo>
                  <a:cubicBezTo>
                    <a:pt x="190" y="0"/>
                    <a:pt x="190" y="0"/>
                    <a:pt x="190" y="0"/>
                  </a:cubicBezTo>
                  <a:cubicBezTo>
                    <a:pt x="190" y="0"/>
                    <a:pt x="190" y="0"/>
                    <a:pt x="190" y="0"/>
                  </a:cubicBezTo>
                  <a:moveTo>
                    <a:pt x="189" y="0"/>
                  </a:moveTo>
                  <a:cubicBezTo>
                    <a:pt x="190" y="0"/>
                    <a:pt x="190" y="0"/>
                    <a:pt x="190" y="0"/>
                  </a:cubicBezTo>
                  <a:cubicBezTo>
                    <a:pt x="190" y="0"/>
                    <a:pt x="190" y="0"/>
                    <a:pt x="189" y="0"/>
                  </a:cubicBezTo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  <a:moveTo>
                    <a:pt x="188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moveTo>
                    <a:pt x="188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moveTo>
                    <a:pt x="188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moveTo>
                    <a:pt x="187" y="0"/>
                  </a:moveTo>
                  <a:cubicBezTo>
                    <a:pt x="187" y="0"/>
                    <a:pt x="187" y="0"/>
                    <a:pt x="188" y="0"/>
                  </a:cubicBezTo>
                  <a:cubicBezTo>
                    <a:pt x="187" y="0"/>
                    <a:pt x="187" y="0"/>
                    <a:pt x="187" y="0"/>
                  </a:cubicBezTo>
                  <a:moveTo>
                    <a:pt x="187" y="0"/>
                  </a:move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  <a:moveTo>
                    <a:pt x="187" y="0"/>
                  </a:move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  <a:moveTo>
                    <a:pt x="186" y="0"/>
                  </a:move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6" y="0"/>
                  </a:cubicBezTo>
                  <a:moveTo>
                    <a:pt x="186" y="0"/>
                  </a:moveTo>
                  <a:cubicBezTo>
                    <a:pt x="186" y="0"/>
                    <a:pt x="186" y="0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  <a:moveTo>
                    <a:pt x="186" y="0"/>
                  </a:moveTo>
                  <a:cubicBezTo>
                    <a:pt x="186" y="0"/>
                    <a:pt x="186" y="0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  <a:moveTo>
                    <a:pt x="185" y="0"/>
                  </a:moveTo>
                  <a:cubicBezTo>
                    <a:pt x="185" y="0"/>
                    <a:pt x="186" y="0"/>
                    <a:pt x="186" y="0"/>
                  </a:cubicBezTo>
                  <a:cubicBezTo>
                    <a:pt x="186" y="0"/>
                    <a:pt x="185" y="0"/>
                    <a:pt x="185" y="0"/>
                  </a:cubicBezTo>
                  <a:moveTo>
                    <a:pt x="185" y="0"/>
                  </a:moveTo>
                  <a:cubicBezTo>
                    <a:pt x="185" y="0"/>
                    <a:pt x="185" y="0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  <a:moveTo>
                    <a:pt x="185" y="0"/>
                  </a:moveTo>
                  <a:cubicBezTo>
                    <a:pt x="83" y="0"/>
                    <a:pt x="0" y="82"/>
                    <a:pt x="0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</a:path>
              </a:pathLst>
            </a:custGeom>
            <a:solidFill>
              <a:srgbClr val="B0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7"/>
            <p:cNvSpPr/>
            <p:nvPr/>
          </p:nvSpPr>
          <p:spPr bwMode="auto">
            <a:xfrm>
              <a:off x="1487042" y="911711"/>
              <a:ext cx="1221581" cy="1218010"/>
            </a:xfrm>
            <a:custGeom>
              <a:avLst/>
              <a:gdLst>
                <a:gd name="T0" fmla="*/ 0 w 334"/>
                <a:gd name="T1" fmla="*/ 184 h 333"/>
                <a:gd name="T2" fmla="*/ 0 w 334"/>
                <a:gd name="T3" fmla="*/ 185 h 333"/>
                <a:gd name="T4" fmla="*/ 0 w 334"/>
                <a:gd name="T5" fmla="*/ 185 h 333"/>
                <a:gd name="T6" fmla="*/ 0 w 334"/>
                <a:gd name="T7" fmla="*/ 185 h 333"/>
                <a:gd name="T8" fmla="*/ 0 w 334"/>
                <a:gd name="T9" fmla="*/ 186 h 333"/>
                <a:gd name="T10" fmla="*/ 0 w 334"/>
                <a:gd name="T11" fmla="*/ 186 h 333"/>
                <a:gd name="T12" fmla="*/ 0 w 334"/>
                <a:gd name="T13" fmla="*/ 186 h 333"/>
                <a:gd name="T14" fmla="*/ 0 w 334"/>
                <a:gd name="T15" fmla="*/ 187 h 333"/>
                <a:gd name="T16" fmla="*/ 0 w 334"/>
                <a:gd name="T17" fmla="*/ 187 h 333"/>
                <a:gd name="T18" fmla="*/ 0 w 334"/>
                <a:gd name="T19" fmla="*/ 187 h 333"/>
                <a:gd name="T20" fmla="*/ 0 w 334"/>
                <a:gd name="T21" fmla="*/ 188 h 333"/>
                <a:gd name="T22" fmla="*/ 0 w 334"/>
                <a:gd name="T23" fmla="*/ 188 h 333"/>
                <a:gd name="T24" fmla="*/ 0 w 334"/>
                <a:gd name="T25" fmla="*/ 188 h 333"/>
                <a:gd name="T26" fmla="*/ 0 w 334"/>
                <a:gd name="T27" fmla="*/ 188 h 333"/>
                <a:gd name="T28" fmla="*/ 0 w 334"/>
                <a:gd name="T29" fmla="*/ 189 h 333"/>
                <a:gd name="T30" fmla="*/ 0 w 334"/>
                <a:gd name="T31" fmla="*/ 189 h 333"/>
                <a:gd name="T32" fmla="*/ 0 w 334"/>
                <a:gd name="T33" fmla="*/ 189 h 333"/>
                <a:gd name="T34" fmla="*/ 0 w 334"/>
                <a:gd name="T35" fmla="*/ 190 h 333"/>
                <a:gd name="T36" fmla="*/ 0 w 334"/>
                <a:gd name="T37" fmla="*/ 190 h 333"/>
                <a:gd name="T38" fmla="*/ 0 w 334"/>
                <a:gd name="T39" fmla="*/ 190 h 333"/>
                <a:gd name="T40" fmla="*/ 0 w 334"/>
                <a:gd name="T41" fmla="*/ 190 h 333"/>
                <a:gd name="T42" fmla="*/ 0 w 334"/>
                <a:gd name="T43" fmla="*/ 191 h 333"/>
                <a:gd name="T44" fmla="*/ 0 w 334"/>
                <a:gd name="T45" fmla="*/ 191 h 333"/>
                <a:gd name="T46" fmla="*/ 0 w 334"/>
                <a:gd name="T47" fmla="*/ 191 h 333"/>
                <a:gd name="T48" fmla="*/ 0 w 334"/>
                <a:gd name="T49" fmla="*/ 192 h 333"/>
                <a:gd name="T50" fmla="*/ 0 w 334"/>
                <a:gd name="T51" fmla="*/ 192 h 333"/>
                <a:gd name="T52" fmla="*/ 0 w 334"/>
                <a:gd name="T53" fmla="*/ 192 h 333"/>
                <a:gd name="T54" fmla="*/ 0 w 334"/>
                <a:gd name="T55" fmla="*/ 193 h 333"/>
                <a:gd name="T56" fmla="*/ 0 w 334"/>
                <a:gd name="T57" fmla="*/ 193 h 333"/>
                <a:gd name="T58" fmla="*/ 0 w 334"/>
                <a:gd name="T59" fmla="*/ 193 h 333"/>
                <a:gd name="T60" fmla="*/ 40 w 334"/>
                <a:gd name="T61" fmla="*/ 224 h 333"/>
                <a:gd name="T62" fmla="*/ 334 w 334"/>
                <a:gd name="T63" fmla="*/ 75 h 333"/>
                <a:gd name="T64" fmla="*/ 194 w 334"/>
                <a:gd name="T65" fmla="*/ 0 h 333"/>
                <a:gd name="T66" fmla="*/ 193 w 334"/>
                <a:gd name="T67" fmla="*/ 0 h 333"/>
                <a:gd name="T68" fmla="*/ 193 w 334"/>
                <a:gd name="T69" fmla="*/ 0 h 333"/>
                <a:gd name="T70" fmla="*/ 192 w 334"/>
                <a:gd name="T71" fmla="*/ 0 h 333"/>
                <a:gd name="T72" fmla="*/ 192 w 334"/>
                <a:gd name="T73" fmla="*/ 0 h 333"/>
                <a:gd name="T74" fmla="*/ 192 w 334"/>
                <a:gd name="T75" fmla="*/ 0 h 333"/>
                <a:gd name="T76" fmla="*/ 191 w 334"/>
                <a:gd name="T77" fmla="*/ 0 h 333"/>
                <a:gd name="T78" fmla="*/ 191 w 334"/>
                <a:gd name="T79" fmla="*/ 0 h 333"/>
                <a:gd name="T80" fmla="*/ 191 w 334"/>
                <a:gd name="T81" fmla="*/ 0 h 333"/>
                <a:gd name="T82" fmla="*/ 190 w 334"/>
                <a:gd name="T83" fmla="*/ 0 h 333"/>
                <a:gd name="T84" fmla="*/ 190 w 334"/>
                <a:gd name="T85" fmla="*/ 0 h 333"/>
                <a:gd name="T86" fmla="*/ 190 w 334"/>
                <a:gd name="T87" fmla="*/ 0 h 333"/>
                <a:gd name="T88" fmla="*/ 189 w 334"/>
                <a:gd name="T89" fmla="*/ 0 h 333"/>
                <a:gd name="T90" fmla="*/ 189 w 334"/>
                <a:gd name="T91" fmla="*/ 0 h 333"/>
                <a:gd name="T92" fmla="*/ 189 w 334"/>
                <a:gd name="T93" fmla="*/ 0 h 333"/>
                <a:gd name="T94" fmla="*/ 189 w 334"/>
                <a:gd name="T95" fmla="*/ 0 h 333"/>
                <a:gd name="T96" fmla="*/ 188 w 334"/>
                <a:gd name="T97" fmla="*/ 0 h 333"/>
                <a:gd name="T98" fmla="*/ 188 w 334"/>
                <a:gd name="T99" fmla="*/ 0 h 333"/>
                <a:gd name="T100" fmla="*/ 188 w 334"/>
                <a:gd name="T101" fmla="*/ 0 h 333"/>
                <a:gd name="T102" fmla="*/ 187 w 334"/>
                <a:gd name="T103" fmla="*/ 0 h 333"/>
                <a:gd name="T104" fmla="*/ 187 w 334"/>
                <a:gd name="T105" fmla="*/ 0 h 333"/>
                <a:gd name="T106" fmla="*/ 187 w 334"/>
                <a:gd name="T107" fmla="*/ 0 h 333"/>
                <a:gd name="T108" fmla="*/ 186 w 334"/>
                <a:gd name="T109" fmla="*/ 0 h 333"/>
                <a:gd name="T110" fmla="*/ 186 w 334"/>
                <a:gd name="T111" fmla="*/ 0 h 333"/>
                <a:gd name="T112" fmla="*/ 186 w 334"/>
                <a:gd name="T113" fmla="*/ 0 h 333"/>
                <a:gd name="T114" fmla="*/ 185 w 334"/>
                <a:gd name="T115" fmla="*/ 0 h 333"/>
                <a:gd name="T116" fmla="*/ 185 w 334"/>
                <a:gd name="T117" fmla="*/ 0 h 333"/>
                <a:gd name="T118" fmla="*/ 185 w 334"/>
                <a:gd name="T119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4" h="333">
                  <a:moveTo>
                    <a:pt x="185" y="0"/>
                  </a:moveTo>
                  <a:cubicBezTo>
                    <a:pt x="83" y="0"/>
                    <a:pt x="0" y="82"/>
                    <a:pt x="0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4"/>
                    <a:pt x="0" y="184"/>
                    <a:pt x="0" y="185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85"/>
                    <a:pt x="0" y="185"/>
                    <a:pt x="0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187"/>
                    <a:pt x="0" y="187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8"/>
                    <a:pt x="0" y="188"/>
                    <a:pt x="0" y="189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89"/>
                    <a:pt x="0" y="190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1"/>
                    <a:pt x="0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3"/>
                    <a:pt x="0" y="193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3" y="251"/>
                    <a:pt x="32" y="301"/>
                    <a:pt x="76" y="333"/>
                  </a:cubicBezTo>
                  <a:cubicBezTo>
                    <a:pt x="53" y="303"/>
                    <a:pt x="40" y="265"/>
                    <a:pt x="40" y="224"/>
                  </a:cubicBezTo>
                  <a:cubicBezTo>
                    <a:pt x="40" y="122"/>
                    <a:pt x="123" y="40"/>
                    <a:pt x="225" y="40"/>
                  </a:cubicBezTo>
                  <a:cubicBezTo>
                    <a:pt x="265" y="40"/>
                    <a:pt x="303" y="53"/>
                    <a:pt x="334" y="75"/>
                  </a:cubicBezTo>
                  <a:cubicBezTo>
                    <a:pt x="302" y="32"/>
                    <a:pt x="251" y="3"/>
                    <a:pt x="194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4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2" y="0"/>
                    <a:pt x="191" y="0"/>
                    <a:pt x="191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0"/>
                    <a:pt x="190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8" y="0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0"/>
                    <a:pt x="185" y="0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</a:path>
              </a:pathLst>
            </a:custGeom>
            <a:solidFill>
              <a:srgbClr val="294A5A"/>
            </a:solidFill>
            <a:ln w="50800"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86"/>
            <p:cNvSpPr>
              <a:spLocks noEditPoints="1"/>
            </p:cNvSpPr>
            <p:nvPr/>
          </p:nvSpPr>
          <p:spPr bwMode="auto">
            <a:xfrm>
              <a:off x="1826369" y="1299855"/>
              <a:ext cx="700088" cy="581025"/>
            </a:xfrm>
            <a:custGeom>
              <a:avLst/>
              <a:gdLst>
                <a:gd name="T0" fmla="*/ 25 w 191"/>
                <a:gd name="T1" fmla="*/ 89 h 159"/>
                <a:gd name="T2" fmla="*/ 113 w 191"/>
                <a:gd name="T3" fmla="*/ 89 h 159"/>
                <a:gd name="T4" fmla="*/ 80 w 191"/>
                <a:gd name="T5" fmla="*/ 20 h 159"/>
                <a:gd name="T6" fmla="*/ 58 w 191"/>
                <a:gd name="T7" fmla="*/ 33 h 159"/>
                <a:gd name="T8" fmla="*/ 28 w 191"/>
                <a:gd name="T9" fmla="*/ 33 h 159"/>
                <a:gd name="T10" fmla="*/ 21 w 191"/>
                <a:gd name="T11" fmla="*/ 57 h 159"/>
                <a:gd name="T12" fmla="*/ 0 w 191"/>
                <a:gd name="T13" fmla="*/ 79 h 159"/>
                <a:gd name="T14" fmla="*/ 12 w 191"/>
                <a:gd name="T15" fmla="*/ 100 h 159"/>
                <a:gd name="T16" fmla="*/ 12 w 191"/>
                <a:gd name="T17" fmla="*/ 131 h 159"/>
                <a:gd name="T18" fmla="*/ 37 w 191"/>
                <a:gd name="T19" fmla="*/ 137 h 159"/>
                <a:gd name="T20" fmla="*/ 58 w 191"/>
                <a:gd name="T21" fmla="*/ 159 h 159"/>
                <a:gd name="T22" fmla="*/ 80 w 191"/>
                <a:gd name="T23" fmla="*/ 146 h 159"/>
                <a:gd name="T24" fmla="*/ 110 w 191"/>
                <a:gd name="T25" fmla="*/ 146 h 159"/>
                <a:gd name="T26" fmla="*/ 116 w 191"/>
                <a:gd name="T27" fmla="*/ 122 h 159"/>
                <a:gd name="T28" fmla="*/ 138 w 191"/>
                <a:gd name="T29" fmla="*/ 100 h 159"/>
                <a:gd name="T30" fmla="*/ 125 w 191"/>
                <a:gd name="T31" fmla="*/ 79 h 159"/>
                <a:gd name="T32" fmla="*/ 126 w 191"/>
                <a:gd name="T33" fmla="*/ 48 h 159"/>
                <a:gd name="T34" fmla="*/ 101 w 191"/>
                <a:gd name="T35" fmla="*/ 42 h 159"/>
                <a:gd name="T36" fmla="*/ 80 w 191"/>
                <a:gd name="T37" fmla="*/ 20 h 159"/>
                <a:gd name="T38" fmla="*/ 141 w 191"/>
                <a:gd name="T39" fmla="*/ 34 h 159"/>
                <a:gd name="T40" fmla="*/ 175 w 191"/>
                <a:gd name="T41" fmla="*/ 34 h 159"/>
                <a:gd name="T42" fmla="*/ 163 w 191"/>
                <a:gd name="T43" fmla="*/ 0 h 159"/>
                <a:gd name="T44" fmla="*/ 153 w 191"/>
                <a:gd name="T45" fmla="*/ 7 h 159"/>
                <a:gd name="T46" fmla="*/ 138 w 191"/>
                <a:gd name="T47" fmla="*/ 7 h 159"/>
                <a:gd name="T48" fmla="*/ 135 w 191"/>
                <a:gd name="T49" fmla="*/ 18 h 159"/>
                <a:gd name="T50" fmla="*/ 125 w 191"/>
                <a:gd name="T51" fmla="*/ 29 h 159"/>
                <a:gd name="T52" fmla="*/ 131 w 191"/>
                <a:gd name="T53" fmla="*/ 39 h 159"/>
                <a:gd name="T54" fmla="*/ 131 w 191"/>
                <a:gd name="T55" fmla="*/ 54 h 159"/>
                <a:gd name="T56" fmla="*/ 143 w 191"/>
                <a:gd name="T57" fmla="*/ 57 h 159"/>
                <a:gd name="T58" fmla="*/ 153 w 191"/>
                <a:gd name="T59" fmla="*/ 67 h 159"/>
                <a:gd name="T60" fmla="*/ 163 w 191"/>
                <a:gd name="T61" fmla="*/ 61 h 159"/>
                <a:gd name="T62" fmla="*/ 178 w 191"/>
                <a:gd name="T63" fmla="*/ 61 h 159"/>
                <a:gd name="T64" fmla="*/ 181 w 191"/>
                <a:gd name="T65" fmla="*/ 49 h 159"/>
                <a:gd name="T66" fmla="*/ 191 w 191"/>
                <a:gd name="T67" fmla="*/ 39 h 159"/>
                <a:gd name="T68" fmla="*/ 185 w 191"/>
                <a:gd name="T69" fmla="*/ 29 h 159"/>
                <a:gd name="T70" fmla="*/ 185 w 191"/>
                <a:gd name="T71" fmla="*/ 14 h 159"/>
                <a:gd name="T72" fmla="*/ 174 w 191"/>
                <a:gd name="T73" fmla="*/ 11 h 159"/>
                <a:gd name="T74" fmla="*/ 163 w 191"/>
                <a:gd name="T7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1" h="159">
                  <a:moveTo>
                    <a:pt x="69" y="133"/>
                  </a:moveTo>
                  <a:cubicBezTo>
                    <a:pt x="45" y="133"/>
                    <a:pt x="25" y="114"/>
                    <a:pt x="25" y="89"/>
                  </a:cubicBezTo>
                  <a:cubicBezTo>
                    <a:pt x="25" y="65"/>
                    <a:pt x="45" y="46"/>
                    <a:pt x="69" y="46"/>
                  </a:cubicBezTo>
                  <a:cubicBezTo>
                    <a:pt x="93" y="46"/>
                    <a:pt x="113" y="65"/>
                    <a:pt x="113" y="89"/>
                  </a:cubicBezTo>
                  <a:cubicBezTo>
                    <a:pt x="113" y="114"/>
                    <a:pt x="93" y="133"/>
                    <a:pt x="69" y="133"/>
                  </a:cubicBezTo>
                  <a:moveTo>
                    <a:pt x="80" y="20"/>
                  </a:moveTo>
                  <a:cubicBezTo>
                    <a:pt x="58" y="20"/>
                    <a:pt x="58" y="20"/>
                    <a:pt x="58" y="20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0" y="35"/>
                    <a:pt x="43" y="38"/>
                    <a:pt x="37" y="42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17" y="64"/>
                    <a:pt x="14" y="71"/>
                    <a:pt x="12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4" y="108"/>
                    <a:pt x="17" y="115"/>
                    <a:pt x="21" y="122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37" y="137"/>
                    <a:pt x="37" y="137"/>
                    <a:pt x="37" y="137"/>
                  </a:cubicBezTo>
                  <a:cubicBezTo>
                    <a:pt x="43" y="141"/>
                    <a:pt x="50" y="144"/>
                    <a:pt x="58" y="146"/>
                  </a:cubicBezTo>
                  <a:cubicBezTo>
                    <a:pt x="58" y="159"/>
                    <a:pt x="58" y="159"/>
                    <a:pt x="58" y="159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80" y="146"/>
                    <a:pt x="80" y="146"/>
                    <a:pt x="80" y="146"/>
                  </a:cubicBezTo>
                  <a:cubicBezTo>
                    <a:pt x="87" y="144"/>
                    <a:pt x="95" y="141"/>
                    <a:pt x="101" y="137"/>
                  </a:cubicBezTo>
                  <a:cubicBezTo>
                    <a:pt x="110" y="146"/>
                    <a:pt x="110" y="146"/>
                    <a:pt x="110" y="146"/>
                  </a:cubicBezTo>
                  <a:cubicBezTo>
                    <a:pt x="126" y="131"/>
                    <a:pt x="126" y="131"/>
                    <a:pt x="126" y="131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21" y="115"/>
                    <a:pt x="124" y="108"/>
                    <a:pt x="125" y="100"/>
                  </a:cubicBezTo>
                  <a:cubicBezTo>
                    <a:pt x="138" y="100"/>
                    <a:pt x="138" y="100"/>
                    <a:pt x="138" y="100"/>
                  </a:cubicBezTo>
                  <a:cubicBezTo>
                    <a:pt x="138" y="79"/>
                    <a:pt x="138" y="79"/>
                    <a:pt x="138" y="79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4" y="71"/>
                    <a:pt x="121" y="64"/>
                    <a:pt x="116" y="57"/>
                  </a:cubicBezTo>
                  <a:cubicBezTo>
                    <a:pt x="126" y="48"/>
                    <a:pt x="126" y="48"/>
                    <a:pt x="126" y="48"/>
                  </a:cubicBezTo>
                  <a:cubicBezTo>
                    <a:pt x="110" y="33"/>
                    <a:pt x="110" y="33"/>
                    <a:pt x="110" y="33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95" y="38"/>
                    <a:pt x="87" y="35"/>
                    <a:pt x="80" y="33"/>
                  </a:cubicBezTo>
                  <a:cubicBezTo>
                    <a:pt x="80" y="20"/>
                    <a:pt x="80" y="20"/>
                    <a:pt x="80" y="20"/>
                  </a:cubicBezTo>
                  <a:moveTo>
                    <a:pt x="158" y="51"/>
                  </a:moveTo>
                  <a:cubicBezTo>
                    <a:pt x="149" y="51"/>
                    <a:pt x="141" y="43"/>
                    <a:pt x="141" y="34"/>
                  </a:cubicBezTo>
                  <a:cubicBezTo>
                    <a:pt x="141" y="24"/>
                    <a:pt x="149" y="17"/>
                    <a:pt x="158" y="17"/>
                  </a:cubicBezTo>
                  <a:cubicBezTo>
                    <a:pt x="168" y="17"/>
                    <a:pt x="175" y="24"/>
                    <a:pt x="175" y="34"/>
                  </a:cubicBezTo>
                  <a:cubicBezTo>
                    <a:pt x="175" y="43"/>
                    <a:pt x="168" y="51"/>
                    <a:pt x="158" y="51"/>
                  </a:cubicBezTo>
                  <a:moveTo>
                    <a:pt x="16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49" y="7"/>
                    <a:pt x="146" y="9"/>
                    <a:pt x="143" y="11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1" y="14"/>
                    <a:pt x="131" y="14"/>
                    <a:pt x="131" y="14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33" y="21"/>
                    <a:pt x="132" y="25"/>
                    <a:pt x="131" y="29"/>
                  </a:cubicBezTo>
                  <a:cubicBezTo>
                    <a:pt x="125" y="29"/>
                    <a:pt x="125" y="29"/>
                    <a:pt x="125" y="29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32" y="43"/>
                    <a:pt x="133" y="46"/>
                    <a:pt x="135" y="49"/>
                  </a:cubicBezTo>
                  <a:cubicBezTo>
                    <a:pt x="131" y="54"/>
                    <a:pt x="131" y="54"/>
                    <a:pt x="131" y="54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43" y="57"/>
                    <a:pt x="143" y="57"/>
                    <a:pt x="143" y="57"/>
                  </a:cubicBezTo>
                  <a:cubicBezTo>
                    <a:pt x="146" y="59"/>
                    <a:pt x="149" y="60"/>
                    <a:pt x="153" y="61"/>
                  </a:cubicBezTo>
                  <a:cubicBezTo>
                    <a:pt x="153" y="67"/>
                    <a:pt x="153" y="67"/>
                    <a:pt x="153" y="67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61"/>
                    <a:pt x="163" y="61"/>
                    <a:pt x="163" y="61"/>
                  </a:cubicBezTo>
                  <a:cubicBezTo>
                    <a:pt x="167" y="60"/>
                    <a:pt x="171" y="59"/>
                    <a:pt x="174" y="57"/>
                  </a:cubicBezTo>
                  <a:cubicBezTo>
                    <a:pt x="178" y="61"/>
                    <a:pt x="178" y="61"/>
                    <a:pt x="178" y="61"/>
                  </a:cubicBezTo>
                  <a:cubicBezTo>
                    <a:pt x="185" y="54"/>
                    <a:pt x="185" y="54"/>
                    <a:pt x="185" y="54"/>
                  </a:cubicBezTo>
                  <a:cubicBezTo>
                    <a:pt x="181" y="49"/>
                    <a:pt x="181" y="49"/>
                    <a:pt x="181" y="49"/>
                  </a:cubicBezTo>
                  <a:cubicBezTo>
                    <a:pt x="183" y="46"/>
                    <a:pt x="185" y="43"/>
                    <a:pt x="185" y="39"/>
                  </a:cubicBezTo>
                  <a:cubicBezTo>
                    <a:pt x="191" y="39"/>
                    <a:pt x="191" y="39"/>
                    <a:pt x="191" y="39"/>
                  </a:cubicBezTo>
                  <a:cubicBezTo>
                    <a:pt x="191" y="29"/>
                    <a:pt x="191" y="29"/>
                    <a:pt x="191" y="29"/>
                  </a:cubicBezTo>
                  <a:cubicBezTo>
                    <a:pt x="185" y="29"/>
                    <a:pt x="185" y="29"/>
                    <a:pt x="185" y="29"/>
                  </a:cubicBezTo>
                  <a:cubicBezTo>
                    <a:pt x="185" y="25"/>
                    <a:pt x="183" y="21"/>
                    <a:pt x="181" y="18"/>
                  </a:cubicBezTo>
                  <a:cubicBezTo>
                    <a:pt x="185" y="14"/>
                    <a:pt x="185" y="14"/>
                    <a:pt x="185" y="14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4" y="11"/>
                    <a:pt x="174" y="11"/>
                    <a:pt x="174" y="11"/>
                  </a:cubicBezTo>
                  <a:cubicBezTo>
                    <a:pt x="171" y="9"/>
                    <a:pt x="167" y="7"/>
                    <a:pt x="163" y="7"/>
                  </a:cubicBezTo>
                  <a:cubicBezTo>
                    <a:pt x="163" y="0"/>
                    <a:pt x="163" y="0"/>
                    <a:pt x="16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845303" y="2432670"/>
            <a:ext cx="1152525" cy="1152525"/>
            <a:chOff x="3202732" y="2189252"/>
            <a:chExt cx="1152525" cy="1152525"/>
          </a:xfrm>
        </p:grpSpPr>
        <p:sp>
          <p:nvSpPr>
            <p:cNvPr id="18" name="Oval 37"/>
            <p:cNvSpPr>
              <a:spLocks noChangeArrowheads="1"/>
            </p:cNvSpPr>
            <p:nvPr/>
          </p:nvSpPr>
          <p:spPr bwMode="auto">
            <a:xfrm>
              <a:off x="3202732" y="2189252"/>
              <a:ext cx="1152525" cy="115252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Oval 38"/>
            <p:cNvSpPr>
              <a:spLocks noChangeArrowheads="1"/>
            </p:cNvSpPr>
            <p:nvPr/>
          </p:nvSpPr>
          <p:spPr bwMode="auto">
            <a:xfrm>
              <a:off x="3276551" y="2261880"/>
              <a:ext cx="1006079" cy="100726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Oval 39"/>
            <p:cNvSpPr>
              <a:spLocks noChangeArrowheads="1"/>
            </p:cNvSpPr>
            <p:nvPr/>
          </p:nvSpPr>
          <p:spPr bwMode="auto">
            <a:xfrm>
              <a:off x="3345607" y="2332127"/>
              <a:ext cx="867966" cy="863204"/>
            </a:xfrm>
            <a:prstGeom prst="ellipse">
              <a:avLst/>
            </a:prstGeom>
            <a:solidFill>
              <a:srgbClr val="00A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8"/>
            <p:cNvSpPr>
              <a:spLocks noEditPoints="1"/>
            </p:cNvSpPr>
            <p:nvPr/>
          </p:nvSpPr>
          <p:spPr bwMode="auto">
            <a:xfrm>
              <a:off x="3345607" y="2332127"/>
              <a:ext cx="457200" cy="460772"/>
            </a:xfrm>
            <a:custGeom>
              <a:avLst/>
              <a:gdLst>
                <a:gd name="T0" fmla="*/ 1 w 125"/>
                <a:gd name="T1" fmla="*/ 126 h 126"/>
                <a:gd name="T2" fmla="*/ 1 w 125"/>
                <a:gd name="T3" fmla="*/ 125 h 126"/>
                <a:gd name="T4" fmla="*/ 0 w 125"/>
                <a:gd name="T5" fmla="*/ 125 h 126"/>
                <a:gd name="T6" fmla="*/ 0 w 125"/>
                <a:gd name="T7" fmla="*/ 124 h 126"/>
                <a:gd name="T8" fmla="*/ 0 w 125"/>
                <a:gd name="T9" fmla="*/ 124 h 126"/>
                <a:gd name="T10" fmla="*/ 0 w 125"/>
                <a:gd name="T11" fmla="*/ 124 h 126"/>
                <a:gd name="T12" fmla="*/ 0 w 125"/>
                <a:gd name="T13" fmla="*/ 123 h 126"/>
                <a:gd name="T14" fmla="*/ 0 w 125"/>
                <a:gd name="T15" fmla="*/ 123 h 126"/>
                <a:gd name="T16" fmla="*/ 0 w 125"/>
                <a:gd name="T17" fmla="*/ 123 h 126"/>
                <a:gd name="T18" fmla="*/ 0 w 125"/>
                <a:gd name="T19" fmla="*/ 122 h 126"/>
                <a:gd name="T20" fmla="*/ 0 w 125"/>
                <a:gd name="T21" fmla="*/ 122 h 126"/>
                <a:gd name="T22" fmla="*/ 0 w 125"/>
                <a:gd name="T23" fmla="*/ 122 h 126"/>
                <a:gd name="T24" fmla="*/ 0 w 125"/>
                <a:gd name="T25" fmla="*/ 122 h 126"/>
                <a:gd name="T26" fmla="*/ 0 w 125"/>
                <a:gd name="T27" fmla="*/ 121 h 126"/>
                <a:gd name="T28" fmla="*/ 0 w 125"/>
                <a:gd name="T29" fmla="*/ 121 h 126"/>
                <a:gd name="T30" fmla="*/ 0 w 125"/>
                <a:gd name="T31" fmla="*/ 121 h 126"/>
                <a:gd name="T32" fmla="*/ 0 w 125"/>
                <a:gd name="T33" fmla="*/ 121 h 126"/>
                <a:gd name="T34" fmla="*/ 0 w 125"/>
                <a:gd name="T35" fmla="*/ 120 h 126"/>
                <a:gd name="T36" fmla="*/ 0 w 125"/>
                <a:gd name="T37" fmla="*/ 120 h 126"/>
                <a:gd name="T38" fmla="*/ 0 w 125"/>
                <a:gd name="T39" fmla="*/ 120 h 126"/>
                <a:gd name="T40" fmla="*/ 0 w 125"/>
                <a:gd name="T41" fmla="*/ 120 h 126"/>
                <a:gd name="T42" fmla="*/ 0 w 125"/>
                <a:gd name="T43" fmla="*/ 119 h 126"/>
                <a:gd name="T44" fmla="*/ 0 w 125"/>
                <a:gd name="T45" fmla="*/ 119 h 126"/>
                <a:gd name="T46" fmla="*/ 0 w 125"/>
                <a:gd name="T47" fmla="*/ 119 h 126"/>
                <a:gd name="T48" fmla="*/ 0 w 125"/>
                <a:gd name="T49" fmla="*/ 119 h 126"/>
                <a:gd name="T50" fmla="*/ 0 w 125"/>
                <a:gd name="T51" fmla="*/ 118 h 126"/>
                <a:gd name="T52" fmla="*/ 125 w 125"/>
                <a:gd name="T53" fmla="*/ 0 h 126"/>
                <a:gd name="T54" fmla="*/ 125 w 125"/>
                <a:gd name="T55" fmla="*/ 0 h 126"/>
                <a:gd name="T56" fmla="*/ 124 w 125"/>
                <a:gd name="T57" fmla="*/ 0 h 126"/>
                <a:gd name="T58" fmla="*/ 124 w 125"/>
                <a:gd name="T59" fmla="*/ 0 h 126"/>
                <a:gd name="T60" fmla="*/ 123 w 125"/>
                <a:gd name="T61" fmla="*/ 0 h 126"/>
                <a:gd name="T62" fmla="*/ 123 w 125"/>
                <a:gd name="T63" fmla="*/ 0 h 126"/>
                <a:gd name="T64" fmla="*/ 123 w 125"/>
                <a:gd name="T65" fmla="*/ 0 h 126"/>
                <a:gd name="T66" fmla="*/ 122 w 125"/>
                <a:gd name="T67" fmla="*/ 0 h 126"/>
                <a:gd name="T68" fmla="*/ 122 w 125"/>
                <a:gd name="T69" fmla="*/ 0 h 126"/>
                <a:gd name="T70" fmla="*/ 122 w 125"/>
                <a:gd name="T71" fmla="*/ 0 h 126"/>
                <a:gd name="T72" fmla="*/ 122 w 125"/>
                <a:gd name="T73" fmla="*/ 0 h 126"/>
                <a:gd name="T74" fmla="*/ 121 w 125"/>
                <a:gd name="T75" fmla="*/ 0 h 126"/>
                <a:gd name="T76" fmla="*/ 121 w 125"/>
                <a:gd name="T77" fmla="*/ 0 h 126"/>
                <a:gd name="T78" fmla="*/ 121 w 125"/>
                <a:gd name="T79" fmla="*/ 0 h 126"/>
                <a:gd name="T80" fmla="*/ 121 w 125"/>
                <a:gd name="T81" fmla="*/ 0 h 126"/>
                <a:gd name="T82" fmla="*/ 120 w 125"/>
                <a:gd name="T83" fmla="*/ 0 h 126"/>
                <a:gd name="T84" fmla="*/ 120 w 125"/>
                <a:gd name="T85" fmla="*/ 0 h 126"/>
                <a:gd name="T86" fmla="*/ 120 w 125"/>
                <a:gd name="T87" fmla="*/ 0 h 126"/>
                <a:gd name="T88" fmla="*/ 120 w 125"/>
                <a:gd name="T89" fmla="*/ 0 h 126"/>
                <a:gd name="T90" fmla="*/ 120 w 125"/>
                <a:gd name="T91" fmla="*/ 0 h 126"/>
                <a:gd name="T92" fmla="*/ 119 w 125"/>
                <a:gd name="T93" fmla="*/ 0 h 126"/>
                <a:gd name="T94" fmla="*/ 119 w 125"/>
                <a:gd name="T95" fmla="*/ 0 h 126"/>
                <a:gd name="T96" fmla="*/ 119 w 125"/>
                <a:gd name="T9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" h="126">
                  <a:moveTo>
                    <a:pt x="1" y="126"/>
                  </a:moveTo>
                  <a:cubicBezTo>
                    <a:pt x="1" y="126"/>
                    <a:pt x="1" y="126"/>
                    <a:pt x="1" y="126"/>
                  </a:cubicBezTo>
                  <a:cubicBezTo>
                    <a:pt x="1" y="126"/>
                    <a:pt x="1" y="126"/>
                    <a:pt x="1" y="126"/>
                  </a:cubicBezTo>
                  <a:moveTo>
                    <a:pt x="1" y="125"/>
                  </a:moveTo>
                  <a:cubicBezTo>
                    <a:pt x="1" y="125"/>
                    <a:pt x="1" y="125"/>
                    <a:pt x="1" y="125"/>
                  </a:cubicBezTo>
                  <a:cubicBezTo>
                    <a:pt x="1" y="125"/>
                    <a:pt x="1" y="125"/>
                    <a:pt x="1" y="125"/>
                  </a:cubicBezTo>
                  <a:moveTo>
                    <a:pt x="0" y="125"/>
                  </a:move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moveTo>
                    <a:pt x="0" y="124"/>
                  </a:move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moveTo>
                    <a:pt x="0" y="124"/>
                  </a:move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moveTo>
                    <a:pt x="0" y="124"/>
                  </a:move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moveTo>
                    <a:pt x="0" y="123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moveTo>
                    <a:pt x="0" y="123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moveTo>
                    <a:pt x="0" y="123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moveTo>
                    <a:pt x="0" y="122"/>
                  </a:moveTo>
                  <a:cubicBezTo>
                    <a:pt x="0" y="122"/>
                    <a:pt x="0" y="122"/>
                    <a:pt x="0" y="123"/>
                  </a:cubicBezTo>
                  <a:cubicBezTo>
                    <a:pt x="0" y="122"/>
                    <a:pt x="0" y="122"/>
                    <a:pt x="0" y="122"/>
                  </a:cubicBezTo>
                  <a:moveTo>
                    <a:pt x="0" y="122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moveTo>
                    <a:pt x="0" y="122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moveTo>
                    <a:pt x="0" y="122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moveTo>
                    <a:pt x="0" y="121"/>
                  </a:move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moveTo>
                    <a:pt x="0" y="121"/>
                  </a:move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moveTo>
                    <a:pt x="0" y="121"/>
                  </a:move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moveTo>
                    <a:pt x="0" y="121"/>
                  </a:move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moveTo>
                    <a:pt x="0" y="120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moveTo>
                    <a:pt x="0" y="120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moveTo>
                    <a:pt x="0" y="120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moveTo>
                    <a:pt x="0" y="120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moveTo>
                    <a:pt x="0" y="119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moveTo>
                    <a:pt x="0" y="119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moveTo>
                    <a:pt x="0" y="119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moveTo>
                    <a:pt x="0" y="119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moveTo>
                    <a:pt x="0" y="118"/>
                  </a:moveTo>
                  <a:cubicBezTo>
                    <a:pt x="0" y="118"/>
                    <a:pt x="0" y="118"/>
                    <a:pt x="0" y="119"/>
                  </a:cubicBezTo>
                  <a:cubicBezTo>
                    <a:pt x="0" y="118"/>
                    <a:pt x="0" y="118"/>
                    <a:pt x="0" y="118"/>
                  </a:cubicBezTo>
                  <a:moveTo>
                    <a:pt x="125" y="0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moveTo>
                    <a:pt x="125" y="0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moveTo>
                    <a:pt x="124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moveTo>
                    <a:pt x="124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moveTo>
                    <a:pt x="122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moveTo>
                    <a:pt x="122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moveTo>
                    <a:pt x="122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moveTo>
                    <a:pt x="122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moveTo>
                    <a:pt x="121" y="0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moveTo>
                    <a:pt x="121" y="0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moveTo>
                    <a:pt x="121" y="0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moveTo>
                    <a:pt x="121" y="0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moveTo>
                    <a:pt x="120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moveTo>
                    <a:pt x="120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moveTo>
                    <a:pt x="120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moveTo>
                    <a:pt x="120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moveTo>
                    <a:pt x="120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moveTo>
                    <a:pt x="119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moveTo>
                    <a:pt x="119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moveTo>
                    <a:pt x="119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</a:path>
              </a:pathLst>
            </a:custGeom>
            <a:solidFill>
              <a:srgbClr val="B0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9"/>
            <p:cNvSpPr/>
            <p:nvPr/>
          </p:nvSpPr>
          <p:spPr bwMode="auto">
            <a:xfrm>
              <a:off x="3345607" y="2332127"/>
              <a:ext cx="790575" cy="790575"/>
            </a:xfrm>
            <a:custGeom>
              <a:avLst/>
              <a:gdLst>
                <a:gd name="T0" fmla="*/ 96 w 216"/>
                <a:gd name="T1" fmla="*/ 2 h 216"/>
                <a:gd name="T2" fmla="*/ 2 w 216"/>
                <a:gd name="T3" fmla="*/ 96 h 216"/>
                <a:gd name="T4" fmla="*/ 0 w 216"/>
                <a:gd name="T5" fmla="*/ 118 h 216"/>
                <a:gd name="T6" fmla="*/ 0 w 216"/>
                <a:gd name="T7" fmla="*/ 119 h 216"/>
                <a:gd name="T8" fmla="*/ 0 w 216"/>
                <a:gd name="T9" fmla="*/ 119 h 216"/>
                <a:gd name="T10" fmla="*/ 0 w 216"/>
                <a:gd name="T11" fmla="*/ 119 h 216"/>
                <a:gd name="T12" fmla="*/ 0 w 216"/>
                <a:gd name="T13" fmla="*/ 119 h 216"/>
                <a:gd name="T14" fmla="*/ 0 w 216"/>
                <a:gd name="T15" fmla="*/ 119 h 216"/>
                <a:gd name="T16" fmla="*/ 0 w 216"/>
                <a:gd name="T17" fmla="*/ 120 h 216"/>
                <a:gd name="T18" fmla="*/ 0 w 216"/>
                <a:gd name="T19" fmla="*/ 120 h 216"/>
                <a:gd name="T20" fmla="*/ 0 w 216"/>
                <a:gd name="T21" fmla="*/ 120 h 216"/>
                <a:gd name="T22" fmla="*/ 0 w 216"/>
                <a:gd name="T23" fmla="*/ 120 h 216"/>
                <a:gd name="T24" fmla="*/ 0 w 216"/>
                <a:gd name="T25" fmla="*/ 121 h 216"/>
                <a:gd name="T26" fmla="*/ 0 w 216"/>
                <a:gd name="T27" fmla="*/ 121 h 216"/>
                <a:gd name="T28" fmla="*/ 0 w 216"/>
                <a:gd name="T29" fmla="*/ 121 h 216"/>
                <a:gd name="T30" fmla="*/ 0 w 216"/>
                <a:gd name="T31" fmla="*/ 121 h 216"/>
                <a:gd name="T32" fmla="*/ 0 w 216"/>
                <a:gd name="T33" fmla="*/ 122 h 216"/>
                <a:gd name="T34" fmla="*/ 0 w 216"/>
                <a:gd name="T35" fmla="*/ 122 h 216"/>
                <a:gd name="T36" fmla="*/ 0 w 216"/>
                <a:gd name="T37" fmla="*/ 122 h 216"/>
                <a:gd name="T38" fmla="*/ 0 w 216"/>
                <a:gd name="T39" fmla="*/ 123 h 216"/>
                <a:gd name="T40" fmla="*/ 0 w 216"/>
                <a:gd name="T41" fmla="*/ 123 h 216"/>
                <a:gd name="T42" fmla="*/ 0 w 216"/>
                <a:gd name="T43" fmla="*/ 123 h 216"/>
                <a:gd name="T44" fmla="*/ 0 w 216"/>
                <a:gd name="T45" fmla="*/ 123 h 216"/>
                <a:gd name="T46" fmla="*/ 0 w 216"/>
                <a:gd name="T47" fmla="*/ 124 h 216"/>
                <a:gd name="T48" fmla="*/ 0 w 216"/>
                <a:gd name="T49" fmla="*/ 124 h 216"/>
                <a:gd name="T50" fmla="*/ 0 w 216"/>
                <a:gd name="T51" fmla="*/ 124 h 216"/>
                <a:gd name="T52" fmla="*/ 0 w 216"/>
                <a:gd name="T53" fmla="*/ 125 h 216"/>
                <a:gd name="T54" fmla="*/ 1 w 216"/>
                <a:gd name="T55" fmla="*/ 125 h 216"/>
                <a:gd name="T56" fmla="*/ 1 w 216"/>
                <a:gd name="T57" fmla="*/ 126 h 216"/>
                <a:gd name="T58" fmla="*/ 31 w 216"/>
                <a:gd name="T59" fmla="*/ 149 h 216"/>
                <a:gd name="T60" fmla="*/ 216 w 216"/>
                <a:gd name="T61" fmla="*/ 51 h 216"/>
                <a:gd name="T62" fmla="*/ 125 w 216"/>
                <a:gd name="T63" fmla="*/ 0 h 216"/>
                <a:gd name="T64" fmla="*/ 125 w 216"/>
                <a:gd name="T65" fmla="*/ 0 h 216"/>
                <a:gd name="T66" fmla="*/ 124 w 216"/>
                <a:gd name="T67" fmla="*/ 0 h 216"/>
                <a:gd name="T68" fmla="*/ 124 w 216"/>
                <a:gd name="T69" fmla="*/ 0 h 216"/>
                <a:gd name="T70" fmla="*/ 123 w 216"/>
                <a:gd name="T71" fmla="*/ 0 h 216"/>
                <a:gd name="T72" fmla="*/ 123 w 216"/>
                <a:gd name="T73" fmla="*/ 0 h 216"/>
                <a:gd name="T74" fmla="*/ 123 w 216"/>
                <a:gd name="T75" fmla="*/ 0 h 216"/>
                <a:gd name="T76" fmla="*/ 122 w 216"/>
                <a:gd name="T77" fmla="*/ 0 h 216"/>
                <a:gd name="T78" fmla="*/ 122 w 216"/>
                <a:gd name="T79" fmla="*/ 0 h 216"/>
                <a:gd name="T80" fmla="*/ 122 w 216"/>
                <a:gd name="T81" fmla="*/ 0 h 216"/>
                <a:gd name="T82" fmla="*/ 122 w 216"/>
                <a:gd name="T83" fmla="*/ 0 h 216"/>
                <a:gd name="T84" fmla="*/ 121 w 216"/>
                <a:gd name="T85" fmla="*/ 0 h 216"/>
                <a:gd name="T86" fmla="*/ 121 w 216"/>
                <a:gd name="T87" fmla="*/ 0 h 216"/>
                <a:gd name="T88" fmla="*/ 121 w 216"/>
                <a:gd name="T89" fmla="*/ 0 h 216"/>
                <a:gd name="T90" fmla="*/ 121 w 216"/>
                <a:gd name="T91" fmla="*/ 0 h 216"/>
                <a:gd name="T92" fmla="*/ 120 w 216"/>
                <a:gd name="T93" fmla="*/ 0 h 216"/>
                <a:gd name="T94" fmla="*/ 120 w 216"/>
                <a:gd name="T95" fmla="*/ 0 h 216"/>
                <a:gd name="T96" fmla="*/ 120 w 216"/>
                <a:gd name="T97" fmla="*/ 0 h 216"/>
                <a:gd name="T98" fmla="*/ 120 w 216"/>
                <a:gd name="T99" fmla="*/ 0 h 216"/>
                <a:gd name="T100" fmla="*/ 120 w 216"/>
                <a:gd name="T101" fmla="*/ 0 h 216"/>
                <a:gd name="T102" fmla="*/ 119 w 216"/>
                <a:gd name="T103" fmla="*/ 0 h 216"/>
                <a:gd name="T104" fmla="*/ 119 w 216"/>
                <a:gd name="T105" fmla="*/ 0 h 216"/>
                <a:gd name="T106" fmla="*/ 119 w 216"/>
                <a:gd name="T107" fmla="*/ 0 h 216"/>
                <a:gd name="T108" fmla="*/ 119 w 216"/>
                <a:gd name="T109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6" h="216">
                  <a:moveTo>
                    <a:pt x="119" y="0"/>
                  </a:moveTo>
                  <a:cubicBezTo>
                    <a:pt x="111" y="0"/>
                    <a:pt x="103" y="1"/>
                    <a:pt x="96" y="2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49" y="11"/>
                    <a:pt x="12" y="48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1" y="103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21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0" y="121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1" y="125"/>
                    <a:pt x="1" y="125"/>
                    <a:pt x="1" y="125"/>
                  </a:cubicBezTo>
                  <a:cubicBezTo>
                    <a:pt x="1" y="125"/>
                    <a:pt x="1" y="125"/>
                    <a:pt x="1" y="125"/>
                  </a:cubicBezTo>
                  <a:cubicBezTo>
                    <a:pt x="1" y="125"/>
                    <a:pt x="1" y="125"/>
                    <a:pt x="1" y="126"/>
                  </a:cubicBezTo>
                  <a:cubicBezTo>
                    <a:pt x="1" y="126"/>
                    <a:pt x="1" y="126"/>
                    <a:pt x="1" y="126"/>
                  </a:cubicBezTo>
                  <a:cubicBezTo>
                    <a:pt x="3" y="163"/>
                    <a:pt x="23" y="196"/>
                    <a:pt x="52" y="216"/>
                  </a:cubicBezTo>
                  <a:cubicBezTo>
                    <a:pt x="39" y="197"/>
                    <a:pt x="31" y="174"/>
                    <a:pt x="31" y="149"/>
                  </a:cubicBezTo>
                  <a:cubicBezTo>
                    <a:pt x="31" y="84"/>
                    <a:pt x="84" y="31"/>
                    <a:pt x="149" y="31"/>
                  </a:cubicBezTo>
                  <a:cubicBezTo>
                    <a:pt x="174" y="31"/>
                    <a:pt x="197" y="38"/>
                    <a:pt x="216" y="51"/>
                  </a:cubicBezTo>
                  <a:cubicBezTo>
                    <a:pt x="196" y="22"/>
                    <a:pt x="163" y="2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1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1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</a:path>
              </a:pathLst>
            </a:custGeom>
            <a:solidFill>
              <a:srgbClr val="00A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87"/>
            <p:cNvSpPr>
              <a:spLocks noEditPoints="1"/>
            </p:cNvSpPr>
            <p:nvPr/>
          </p:nvSpPr>
          <p:spPr bwMode="auto">
            <a:xfrm>
              <a:off x="3573017" y="2602398"/>
              <a:ext cx="402431" cy="358379"/>
            </a:xfrm>
            <a:custGeom>
              <a:avLst/>
              <a:gdLst>
                <a:gd name="T0" fmla="*/ 23 w 110"/>
                <a:gd name="T1" fmla="*/ 40 h 98"/>
                <a:gd name="T2" fmla="*/ 34 w 110"/>
                <a:gd name="T3" fmla="*/ 55 h 98"/>
                <a:gd name="T4" fmla="*/ 50 w 110"/>
                <a:gd name="T5" fmla="*/ 44 h 98"/>
                <a:gd name="T6" fmla="*/ 39 w 110"/>
                <a:gd name="T7" fmla="*/ 30 h 98"/>
                <a:gd name="T8" fmla="*/ 50 w 110"/>
                <a:gd name="T9" fmla="*/ 22 h 98"/>
                <a:gd name="T10" fmla="*/ 8 w 110"/>
                <a:gd name="T11" fmla="*/ 0 h 98"/>
                <a:gd name="T12" fmla="*/ 11 w 110"/>
                <a:gd name="T13" fmla="*/ 48 h 98"/>
                <a:gd name="T14" fmla="*/ 23 w 110"/>
                <a:gd name="T15" fmla="*/ 40 h 98"/>
                <a:gd name="T16" fmla="*/ 88 w 110"/>
                <a:gd name="T17" fmla="*/ 41 h 98"/>
                <a:gd name="T18" fmla="*/ 100 w 110"/>
                <a:gd name="T19" fmla="*/ 49 h 98"/>
                <a:gd name="T20" fmla="*/ 105 w 110"/>
                <a:gd name="T21" fmla="*/ 1 h 98"/>
                <a:gd name="T22" fmla="*/ 62 w 110"/>
                <a:gd name="T23" fmla="*/ 22 h 98"/>
                <a:gd name="T24" fmla="*/ 73 w 110"/>
                <a:gd name="T25" fmla="*/ 30 h 98"/>
                <a:gd name="T26" fmla="*/ 0 w 110"/>
                <a:gd name="T27" fmla="*/ 78 h 98"/>
                <a:gd name="T28" fmla="*/ 4 w 110"/>
                <a:gd name="T29" fmla="*/ 96 h 98"/>
                <a:gd name="T30" fmla="*/ 88 w 110"/>
                <a:gd name="T31" fmla="*/ 41 h 98"/>
                <a:gd name="T32" fmla="*/ 77 w 110"/>
                <a:gd name="T33" fmla="*/ 66 h 98"/>
                <a:gd name="T34" fmla="*/ 62 w 110"/>
                <a:gd name="T35" fmla="*/ 78 h 98"/>
                <a:gd name="T36" fmla="*/ 105 w 110"/>
                <a:gd name="T37" fmla="*/ 98 h 98"/>
                <a:gd name="T38" fmla="*/ 110 w 110"/>
                <a:gd name="T39" fmla="*/ 80 h 98"/>
                <a:gd name="T40" fmla="*/ 77 w 110"/>
                <a:gd name="T41" fmla="*/ 6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" h="98">
                  <a:moveTo>
                    <a:pt x="23" y="40"/>
                  </a:moveTo>
                  <a:cubicBezTo>
                    <a:pt x="27" y="45"/>
                    <a:pt x="30" y="50"/>
                    <a:pt x="34" y="55"/>
                  </a:cubicBezTo>
                  <a:cubicBezTo>
                    <a:pt x="40" y="52"/>
                    <a:pt x="45" y="48"/>
                    <a:pt x="50" y="44"/>
                  </a:cubicBezTo>
                  <a:cubicBezTo>
                    <a:pt x="46" y="40"/>
                    <a:pt x="42" y="35"/>
                    <a:pt x="39" y="30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48"/>
                    <a:pt x="11" y="48"/>
                    <a:pt x="11" y="48"/>
                  </a:cubicBezTo>
                  <a:lnTo>
                    <a:pt x="23" y="40"/>
                  </a:lnTo>
                  <a:close/>
                  <a:moveTo>
                    <a:pt x="88" y="41"/>
                  </a:moveTo>
                  <a:cubicBezTo>
                    <a:pt x="100" y="49"/>
                    <a:pt x="100" y="49"/>
                    <a:pt x="100" y="49"/>
                  </a:cubicBezTo>
                  <a:cubicBezTo>
                    <a:pt x="105" y="1"/>
                    <a:pt x="105" y="1"/>
                    <a:pt x="105" y="1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46" y="68"/>
                    <a:pt x="1" y="78"/>
                    <a:pt x="0" y="78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6" y="96"/>
                    <a:pt x="57" y="85"/>
                    <a:pt x="88" y="41"/>
                  </a:cubicBezTo>
                  <a:close/>
                  <a:moveTo>
                    <a:pt x="77" y="66"/>
                  </a:moveTo>
                  <a:cubicBezTo>
                    <a:pt x="72" y="70"/>
                    <a:pt x="67" y="75"/>
                    <a:pt x="62" y="78"/>
                  </a:cubicBezTo>
                  <a:cubicBezTo>
                    <a:pt x="84" y="93"/>
                    <a:pt x="104" y="98"/>
                    <a:pt x="105" y="98"/>
                  </a:cubicBezTo>
                  <a:cubicBezTo>
                    <a:pt x="110" y="80"/>
                    <a:pt x="110" y="80"/>
                    <a:pt x="110" y="80"/>
                  </a:cubicBezTo>
                  <a:cubicBezTo>
                    <a:pt x="109" y="80"/>
                    <a:pt x="95" y="76"/>
                    <a:pt x="77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325373" y="916593"/>
            <a:ext cx="1441847" cy="1441847"/>
            <a:chOff x="3424587" y="1703348"/>
            <a:chExt cx="1441847" cy="1441847"/>
          </a:xfrm>
        </p:grpSpPr>
        <p:sp>
          <p:nvSpPr>
            <p:cNvPr id="25" name="Oval 40"/>
            <p:cNvSpPr>
              <a:spLocks noChangeArrowheads="1"/>
            </p:cNvSpPr>
            <p:nvPr/>
          </p:nvSpPr>
          <p:spPr bwMode="auto">
            <a:xfrm>
              <a:off x="3424587" y="1703348"/>
              <a:ext cx="1441847" cy="144184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Oval 41"/>
            <p:cNvSpPr>
              <a:spLocks noChangeArrowheads="1"/>
            </p:cNvSpPr>
            <p:nvPr/>
          </p:nvSpPr>
          <p:spPr bwMode="auto">
            <a:xfrm>
              <a:off x="3519836" y="1795027"/>
              <a:ext cx="1254919" cy="125968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42"/>
            <p:cNvSpPr>
              <a:spLocks noChangeArrowheads="1"/>
            </p:cNvSpPr>
            <p:nvPr/>
          </p:nvSpPr>
          <p:spPr bwMode="auto">
            <a:xfrm>
              <a:off x="3607943" y="1883133"/>
              <a:ext cx="1078706" cy="1083469"/>
            </a:xfrm>
            <a:prstGeom prst="ellipse">
              <a:avLst/>
            </a:prstGeom>
            <a:solidFill>
              <a:srgbClr val="ED5A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53"/>
            <p:cNvSpPr>
              <a:spLocks noEditPoints="1"/>
            </p:cNvSpPr>
            <p:nvPr/>
          </p:nvSpPr>
          <p:spPr bwMode="auto">
            <a:xfrm>
              <a:off x="3607943" y="1883133"/>
              <a:ext cx="570310" cy="573881"/>
            </a:xfrm>
            <a:custGeom>
              <a:avLst/>
              <a:gdLst>
                <a:gd name="T0" fmla="*/ 0 w 156"/>
                <a:gd name="T1" fmla="*/ 156 h 157"/>
                <a:gd name="T2" fmla="*/ 0 w 156"/>
                <a:gd name="T3" fmla="*/ 156 h 157"/>
                <a:gd name="T4" fmla="*/ 0 w 156"/>
                <a:gd name="T5" fmla="*/ 155 h 157"/>
                <a:gd name="T6" fmla="*/ 0 w 156"/>
                <a:gd name="T7" fmla="*/ 155 h 157"/>
                <a:gd name="T8" fmla="*/ 0 w 156"/>
                <a:gd name="T9" fmla="*/ 154 h 157"/>
                <a:gd name="T10" fmla="*/ 0 w 156"/>
                <a:gd name="T11" fmla="*/ 154 h 157"/>
                <a:gd name="T12" fmla="*/ 0 w 156"/>
                <a:gd name="T13" fmla="*/ 153 h 157"/>
                <a:gd name="T14" fmla="*/ 0 w 156"/>
                <a:gd name="T15" fmla="*/ 153 h 157"/>
                <a:gd name="T16" fmla="*/ 0 w 156"/>
                <a:gd name="T17" fmla="*/ 152 h 157"/>
                <a:gd name="T18" fmla="*/ 0 w 156"/>
                <a:gd name="T19" fmla="*/ 152 h 157"/>
                <a:gd name="T20" fmla="*/ 0 w 156"/>
                <a:gd name="T21" fmla="*/ 151 h 157"/>
                <a:gd name="T22" fmla="*/ 0 w 156"/>
                <a:gd name="T23" fmla="*/ 151 h 157"/>
                <a:gd name="T24" fmla="*/ 0 w 156"/>
                <a:gd name="T25" fmla="*/ 150 h 157"/>
                <a:gd name="T26" fmla="*/ 0 w 156"/>
                <a:gd name="T27" fmla="*/ 150 h 157"/>
                <a:gd name="T28" fmla="*/ 0 w 156"/>
                <a:gd name="T29" fmla="*/ 149 h 157"/>
                <a:gd name="T30" fmla="*/ 0 w 156"/>
                <a:gd name="T31" fmla="*/ 149 h 157"/>
                <a:gd name="T32" fmla="*/ 0 w 156"/>
                <a:gd name="T33" fmla="*/ 149 h 157"/>
                <a:gd name="T34" fmla="*/ 0 w 156"/>
                <a:gd name="T35" fmla="*/ 148 h 157"/>
                <a:gd name="T36" fmla="*/ 0 w 156"/>
                <a:gd name="T37" fmla="*/ 148 h 157"/>
                <a:gd name="T38" fmla="*/ 0 w 156"/>
                <a:gd name="T39" fmla="*/ 147 h 157"/>
                <a:gd name="T40" fmla="*/ 0 w 156"/>
                <a:gd name="T41" fmla="*/ 147 h 157"/>
                <a:gd name="T42" fmla="*/ 0 w 156"/>
                <a:gd name="T43" fmla="*/ 146 h 157"/>
                <a:gd name="T44" fmla="*/ 0 w 156"/>
                <a:gd name="T45" fmla="*/ 146 h 157"/>
                <a:gd name="T46" fmla="*/ 0 w 156"/>
                <a:gd name="T47" fmla="*/ 145 h 157"/>
                <a:gd name="T48" fmla="*/ 0 w 156"/>
                <a:gd name="T49" fmla="*/ 145 h 157"/>
                <a:gd name="T50" fmla="*/ 0 w 156"/>
                <a:gd name="T51" fmla="*/ 144 h 157"/>
                <a:gd name="T52" fmla="*/ 0 w 156"/>
                <a:gd name="T53" fmla="*/ 143 h 157"/>
                <a:gd name="T54" fmla="*/ 156 w 156"/>
                <a:gd name="T55" fmla="*/ 0 h 157"/>
                <a:gd name="T56" fmla="*/ 155 w 156"/>
                <a:gd name="T57" fmla="*/ 0 h 157"/>
                <a:gd name="T58" fmla="*/ 155 w 156"/>
                <a:gd name="T59" fmla="*/ 0 h 157"/>
                <a:gd name="T60" fmla="*/ 154 w 156"/>
                <a:gd name="T61" fmla="*/ 0 h 157"/>
                <a:gd name="T62" fmla="*/ 154 w 156"/>
                <a:gd name="T63" fmla="*/ 0 h 157"/>
                <a:gd name="T64" fmla="*/ 153 w 156"/>
                <a:gd name="T65" fmla="*/ 0 h 157"/>
                <a:gd name="T66" fmla="*/ 153 w 156"/>
                <a:gd name="T67" fmla="*/ 0 h 157"/>
                <a:gd name="T68" fmla="*/ 142 w 156"/>
                <a:gd name="T69" fmla="*/ 0 h 157"/>
                <a:gd name="T70" fmla="*/ 143 w 156"/>
                <a:gd name="T71" fmla="*/ 0 h 157"/>
                <a:gd name="T72" fmla="*/ 152 w 156"/>
                <a:gd name="T73" fmla="*/ 0 h 157"/>
                <a:gd name="T74" fmla="*/ 152 w 156"/>
                <a:gd name="T75" fmla="*/ 0 h 157"/>
                <a:gd name="T76" fmla="*/ 151 w 156"/>
                <a:gd name="T77" fmla="*/ 0 h 157"/>
                <a:gd name="T78" fmla="*/ 144 w 156"/>
                <a:gd name="T79" fmla="*/ 0 h 157"/>
                <a:gd name="T80" fmla="*/ 144 w 156"/>
                <a:gd name="T81" fmla="*/ 0 h 157"/>
                <a:gd name="T82" fmla="*/ 150 w 156"/>
                <a:gd name="T83" fmla="*/ 0 h 157"/>
                <a:gd name="T84" fmla="*/ 145 w 156"/>
                <a:gd name="T85" fmla="*/ 0 h 157"/>
                <a:gd name="T86" fmla="*/ 145 w 156"/>
                <a:gd name="T87" fmla="*/ 0 h 157"/>
                <a:gd name="T88" fmla="*/ 150 w 156"/>
                <a:gd name="T89" fmla="*/ 0 h 157"/>
                <a:gd name="T90" fmla="*/ 145 w 156"/>
                <a:gd name="T91" fmla="*/ 0 h 157"/>
                <a:gd name="T92" fmla="*/ 145 w 156"/>
                <a:gd name="T93" fmla="*/ 0 h 157"/>
                <a:gd name="T94" fmla="*/ 149 w 156"/>
                <a:gd name="T95" fmla="*/ 0 h 157"/>
                <a:gd name="T96" fmla="*/ 146 w 156"/>
                <a:gd name="T97" fmla="*/ 0 h 157"/>
                <a:gd name="T98" fmla="*/ 146 w 156"/>
                <a:gd name="T99" fmla="*/ 0 h 157"/>
                <a:gd name="T100" fmla="*/ 148 w 156"/>
                <a:gd name="T101" fmla="*/ 0 h 157"/>
                <a:gd name="T102" fmla="*/ 147 w 156"/>
                <a:gd name="T103" fmla="*/ 0 h 157"/>
                <a:gd name="T104" fmla="*/ 147 w 156"/>
                <a:gd name="T105" fmla="*/ 0 h 157"/>
                <a:gd name="T106" fmla="*/ 147 w 156"/>
                <a:gd name="T10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6" h="157">
                  <a:moveTo>
                    <a:pt x="0" y="157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0" y="157"/>
                    <a:pt x="0" y="157"/>
                  </a:cubicBezTo>
                  <a:moveTo>
                    <a:pt x="0" y="156"/>
                  </a:move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moveTo>
                    <a:pt x="0" y="156"/>
                  </a:move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moveTo>
                    <a:pt x="0" y="156"/>
                  </a:move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moveTo>
                    <a:pt x="0" y="156"/>
                  </a:move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moveTo>
                    <a:pt x="0" y="155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0" y="155"/>
                    <a:pt x="0" y="155"/>
                  </a:cubicBezTo>
                  <a:moveTo>
                    <a:pt x="0" y="155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0" y="155"/>
                    <a:pt x="0" y="155"/>
                  </a:cubicBezTo>
                  <a:moveTo>
                    <a:pt x="0" y="155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0" y="155"/>
                    <a:pt x="0" y="155"/>
                  </a:cubicBezTo>
                  <a:moveTo>
                    <a:pt x="0" y="155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0" y="155"/>
                    <a:pt x="0" y="155"/>
                  </a:cubicBezTo>
                  <a:moveTo>
                    <a:pt x="0" y="154"/>
                  </a:move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moveTo>
                    <a:pt x="0" y="154"/>
                  </a:move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moveTo>
                    <a:pt x="0" y="154"/>
                  </a:move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moveTo>
                    <a:pt x="0" y="154"/>
                  </a:move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moveTo>
                    <a:pt x="0" y="153"/>
                  </a:moveTo>
                  <a:cubicBezTo>
                    <a:pt x="0" y="153"/>
                    <a:pt x="0" y="153"/>
                    <a:pt x="0" y="153"/>
                  </a:cubicBezTo>
                  <a:cubicBezTo>
                    <a:pt x="0" y="153"/>
                    <a:pt x="0" y="153"/>
                    <a:pt x="0" y="153"/>
                  </a:cubicBezTo>
                  <a:moveTo>
                    <a:pt x="0" y="153"/>
                  </a:moveTo>
                  <a:cubicBezTo>
                    <a:pt x="0" y="153"/>
                    <a:pt x="0" y="153"/>
                    <a:pt x="0" y="153"/>
                  </a:cubicBezTo>
                  <a:cubicBezTo>
                    <a:pt x="0" y="153"/>
                    <a:pt x="0" y="153"/>
                    <a:pt x="0" y="153"/>
                  </a:cubicBezTo>
                  <a:moveTo>
                    <a:pt x="0" y="153"/>
                  </a:moveTo>
                  <a:cubicBezTo>
                    <a:pt x="0" y="153"/>
                    <a:pt x="0" y="153"/>
                    <a:pt x="0" y="153"/>
                  </a:cubicBezTo>
                  <a:cubicBezTo>
                    <a:pt x="0" y="153"/>
                    <a:pt x="0" y="153"/>
                    <a:pt x="0" y="153"/>
                  </a:cubicBezTo>
                  <a:moveTo>
                    <a:pt x="0" y="153"/>
                  </a:moveTo>
                  <a:cubicBezTo>
                    <a:pt x="0" y="153"/>
                    <a:pt x="0" y="153"/>
                    <a:pt x="0" y="153"/>
                  </a:cubicBezTo>
                  <a:cubicBezTo>
                    <a:pt x="0" y="153"/>
                    <a:pt x="0" y="153"/>
                    <a:pt x="0" y="153"/>
                  </a:cubicBezTo>
                  <a:moveTo>
                    <a:pt x="0" y="152"/>
                  </a:moveTo>
                  <a:cubicBezTo>
                    <a:pt x="0" y="152"/>
                    <a:pt x="0" y="152"/>
                    <a:pt x="0" y="153"/>
                  </a:cubicBezTo>
                  <a:cubicBezTo>
                    <a:pt x="0" y="152"/>
                    <a:pt x="0" y="152"/>
                    <a:pt x="0" y="152"/>
                  </a:cubicBezTo>
                  <a:moveTo>
                    <a:pt x="0" y="15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2"/>
                    <a:pt x="0" y="152"/>
                    <a:pt x="0" y="152"/>
                  </a:cubicBezTo>
                  <a:moveTo>
                    <a:pt x="0" y="15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2"/>
                    <a:pt x="0" y="152"/>
                    <a:pt x="0" y="152"/>
                  </a:cubicBezTo>
                  <a:moveTo>
                    <a:pt x="0" y="15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2"/>
                    <a:pt x="0" y="152"/>
                    <a:pt x="0" y="152"/>
                  </a:cubicBezTo>
                  <a:moveTo>
                    <a:pt x="0" y="151"/>
                  </a:moveTo>
                  <a:cubicBezTo>
                    <a:pt x="0" y="151"/>
                    <a:pt x="0" y="152"/>
                    <a:pt x="0" y="152"/>
                  </a:cubicBezTo>
                  <a:cubicBezTo>
                    <a:pt x="0" y="152"/>
                    <a:pt x="0" y="151"/>
                    <a:pt x="0" y="151"/>
                  </a:cubicBezTo>
                  <a:moveTo>
                    <a:pt x="0" y="151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0" y="151"/>
                    <a:pt x="0" y="151"/>
                  </a:cubicBezTo>
                  <a:moveTo>
                    <a:pt x="0" y="151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0" y="151"/>
                    <a:pt x="0" y="151"/>
                  </a:cubicBezTo>
                  <a:moveTo>
                    <a:pt x="0" y="151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0" y="151"/>
                    <a:pt x="0" y="151"/>
                  </a:cubicBezTo>
                  <a:moveTo>
                    <a:pt x="0" y="150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0" y="151"/>
                    <a:pt x="0" y="150"/>
                  </a:cubicBezTo>
                  <a:moveTo>
                    <a:pt x="0" y="15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moveTo>
                    <a:pt x="0" y="15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moveTo>
                    <a:pt x="0" y="15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moveTo>
                    <a:pt x="0" y="149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49"/>
                  </a:cubicBezTo>
                  <a:moveTo>
                    <a:pt x="0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149"/>
                    <a:pt x="0" y="149"/>
                    <a:pt x="0" y="149"/>
                  </a:cubicBezTo>
                  <a:moveTo>
                    <a:pt x="0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149"/>
                    <a:pt x="0" y="149"/>
                    <a:pt x="0" y="149"/>
                  </a:cubicBezTo>
                  <a:moveTo>
                    <a:pt x="0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149"/>
                    <a:pt x="0" y="149"/>
                    <a:pt x="0" y="149"/>
                  </a:cubicBezTo>
                  <a:moveTo>
                    <a:pt x="0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149"/>
                    <a:pt x="0" y="149"/>
                    <a:pt x="0" y="149"/>
                  </a:cubicBezTo>
                  <a:moveTo>
                    <a:pt x="0" y="148"/>
                  </a:moveTo>
                  <a:cubicBezTo>
                    <a:pt x="0" y="148"/>
                    <a:pt x="0" y="148"/>
                    <a:pt x="0" y="149"/>
                  </a:cubicBezTo>
                  <a:cubicBezTo>
                    <a:pt x="0" y="148"/>
                    <a:pt x="0" y="148"/>
                    <a:pt x="0" y="148"/>
                  </a:cubicBezTo>
                  <a:moveTo>
                    <a:pt x="0" y="148"/>
                  </a:move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moveTo>
                    <a:pt x="0" y="148"/>
                  </a:move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moveTo>
                    <a:pt x="0" y="148"/>
                  </a:move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moveTo>
                    <a:pt x="0" y="147"/>
                  </a:moveTo>
                  <a:cubicBezTo>
                    <a:pt x="0" y="147"/>
                    <a:pt x="0" y="147"/>
                    <a:pt x="0" y="148"/>
                  </a:cubicBezTo>
                  <a:cubicBezTo>
                    <a:pt x="0" y="147"/>
                    <a:pt x="0" y="147"/>
                    <a:pt x="0" y="147"/>
                  </a:cubicBezTo>
                  <a:moveTo>
                    <a:pt x="0" y="147"/>
                  </a:move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moveTo>
                    <a:pt x="0" y="147"/>
                  </a:move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moveTo>
                    <a:pt x="0" y="147"/>
                  </a:move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moveTo>
                    <a:pt x="0" y="146"/>
                  </a:moveTo>
                  <a:cubicBezTo>
                    <a:pt x="0" y="146"/>
                    <a:pt x="0" y="147"/>
                    <a:pt x="0" y="147"/>
                  </a:cubicBezTo>
                  <a:cubicBezTo>
                    <a:pt x="0" y="147"/>
                    <a:pt x="0" y="146"/>
                    <a:pt x="0" y="146"/>
                  </a:cubicBezTo>
                  <a:moveTo>
                    <a:pt x="0" y="146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6"/>
                    <a:pt x="0" y="146"/>
                  </a:cubicBezTo>
                  <a:moveTo>
                    <a:pt x="0" y="146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6"/>
                    <a:pt x="0" y="146"/>
                  </a:cubicBezTo>
                  <a:moveTo>
                    <a:pt x="0" y="146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6"/>
                    <a:pt x="0" y="146"/>
                  </a:cubicBezTo>
                  <a:moveTo>
                    <a:pt x="0" y="145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6"/>
                    <a:pt x="0" y="145"/>
                  </a:cubicBezTo>
                  <a:moveTo>
                    <a:pt x="0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45"/>
                    <a:pt x="0" y="145"/>
                  </a:cubicBezTo>
                  <a:moveTo>
                    <a:pt x="0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45"/>
                    <a:pt x="0" y="145"/>
                  </a:cubicBezTo>
                  <a:moveTo>
                    <a:pt x="0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45"/>
                    <a:pt x="0" y="145"/>
                  </a:cubicBezTo>
                  <a:moveTo>
                    <a:pt x="0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45"/>
                    <a:pt x="0" y="145"/>
                  </a:cubicBezTo>
                  <a:moveTo>
                    <a:pt x="0" y="144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144"/>
                    <a:pt x="0" y="144"/>
                    <a:pt x="0" y="144"/>
                  </a:cubicBezTo>
                  <a:moveTo>
                    <a:pt x="0" y="144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144"/>
                    <a:pt x="0" y="144"/>
                    <a:pt x="0" y="144"/>
                  </a:cubicBezTo>
                  <a:moveTo>
                    <a:pt x="0" y="143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moveTo>
                    <a:pt x="0" y="143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moveTo>
                    <a:pt x="156" y="0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moveTo>
                    <a:pt x="155" y="0"/>
                  </a:move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moveTo>
                    <a:pt x="155" y="0"/>
                  </a:move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moveTo>
                    <a:pt x="155" y="0"/>
                  </a:move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moveTo>
                    <a:pt x="155" y="0"/>
                  </a:move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moveTo>
                    <a:pt x="154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moveTo>
                    <a:pt x="154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moveTo>
                    <a:pt x="154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moveTo>
                    <a:pt x="154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moveTo>
                    <a:pt x="152" y="0"/>
                  </a:moveTo>
                  <a:cubicBezTo>
                    <a:pt x="152" y="0"/>
                    <a:pt x="153" y="0"/>
                    <a:pt x="153" y="0"/>
                  </a:cubicBezTo>
                  <a:cubicBezTo>
                    <a:pt x="153" y="0"/>
                    <a:pt x="152" y="0"/>
                    <a:pt x="152" y="0"/>
                  </a:cubicBezTo>
                  <a:moveTo>
                    <a:pt x="143" y="0"/>
                  </a:moveTo>
                  <a:cubicBezTo>
                    <a:pt x="143" y="0"/>
                    <a:pt x="142" y="0"/>
                    <a:pt x="142" y="0"/>
                  </a:cubicBezTo>
                  <a:cubicBezTo>
                    <a:pt x="143" y="0"/>
                    <a:pt x="143" y="0"/>
                    <a:pt x="143" y="0"/>
                  </a:cubicBezTo>
                  <a:moveTo>
                    <a:pt x="152" y="0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moveTo>
                    <a:pt x="143" y="0"/>
                  </a:move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moveTo>
                    <a:pt x="152" y="0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moveTo>
                    <a:pt x="152" y="0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moveTo>
                    <a:pt x="143" y="0"/>
                  </a:move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moveTo>
                    <a:pt x="151" y="0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1" y="0"/>
                  </a:cubicBezTo>
                  <a:moveTo>
                    <a:pt x="143" y="0"/>
                  </a:move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moveTo>
                    <a:pt x="151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moveTo>
                    <a:pt x="151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moveTo>
                    <a:pt x="144" y="0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144" y="0"/>
                    <a:pt x="144" y="0"/>
                    <a:pt x="144" y="0"/>
                  </a:cubicBezTo>
                  <a:moveTo>
                    <a:pt x="151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moveTo>
                    <a:pt x="144" y="0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144" y="0"/>
                    <a:pt x="144" y="0"/>
                    <a:pt x="144" y="0"/>
                  </a:cubicBezTo>
                  <a:moveTo>
                    <a:pt x="150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0" y="0"/>
                  </a:cubicBezTo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50" y="0"/>
                    <a:pt x="150" y="0"/>
                  </a:cubicBezTo>
                  <a:moveTo>
                    <a:pt x="144" y="0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144" y="0"/>
                    <a:pt x="144" y="0"/>
                    <a:pt x="144" y="0"/>
                  </a:cubicBezTo>
                  <a:moveTo>
                    <a:pt x="145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50" y="0"/>
                    <a:pt x="150" y="0"/>
                  </a:cubicBezTo>
                  <a:moveTo>
                    <a:pt x="145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50" y="0"/>
                    <a:pt x="150" y="0"/>
                  </a:cubicBezTo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50" y="0"/>
                    <a:pt x="150" y="0"/>
                  </a:cubicBezTo>
                  <a:moveTo>
                    <a:pt x="145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moveTo>
                    <a:pt x="145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moveTo>
                    <a:pt x="149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moveTo>
                    <a:pt x="146" y="0"/>
                  </a:moveTo>
                  <a:cubicBezTo>
                    <a:pt x="146" y="0"/>
                    <a:pt x="146" y="0"/>
                    <a:pt x="145" y="0"/>
                  </a:cubicBezTo>
                  <a:cubicBezTo>
                    <a:pt x="146" y="0"/>
                    <a:pt x="146" y="0"/>
                    <a:pt x="146" y="0"/>
                  </a:cubicBezTo>
                  <a:moveTo>
                    <a:pt x="149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moveTo>
                    <a:pt x="149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moveTo>
                    <a:pt x="146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6" y="0"/>
                    <a:pt x="146" y="0"/>
                    <a:pt x="146" y="0"/>
                  </a:cubicBezTo>
                  <a:moveTo>
                    <a:pt x="146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6" y="0"/>
                    <a:pt x="146" y="0"/>
                    <a:pt x="146" y="0"/>
                  </a:cubicBezTo>
                  <a:moveTo>
                    <a:pt x="149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moveTo>
                    <a:pt x="146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6" y="0"/>
                    <a:pt x="146" y="0"/>
                    <a:pt x="146" y="0"/>
                  </a:cubicBezTo>
                  <a:moveTo>
                    <a:pt x="148" y="0"/>
                  </a:moveTo>
                  <a:cubicBezTo>
                    <a:pt x="148" y="0"/>
                    <a:pt x="148" y="0"/>
                    <a:pt x="149" y="0"/>
                  </a:cubicBezTo>
                  <a:cubicBezTo>
                    <a:pt x="148" y="0"/>
                    <a:pt x="148" y="0"/>
                    <a:pt x="148" y="0"/>
                  </a:cubicBezTo>
                  <a:moveTo>
                    <a:pt x="148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moveTo>
                    <a:pt x="147" y="0"/>
                  </a:moveTo>
                  <a:cubicBezTo>
                    <a:pt x="147" y="0"/>
                    <a:pt x="147" y="0"/>
                    <a:pt x="146" y="0"/>
                  </a:cubicBezTo>
                  <a:cubicBezTo>
                    <a:pt x="147" y="0"/>
                    <a:pt x="147" y="0"/>
                    <a:pt x="147" y="0"/>
                  </a:cubicBezTo>
                  <a:moveTo>
                    <a:pt x="147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moveTo>
                    <a:pt x="148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moveTo>
                    <a:pt x="147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moveTo>
                    <a:pt x="148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moveTo>
                    <a:pt x="147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8" y="0"/>
                    <a:pt x="148" y="0"/>
                  </a:cubicBezTo>
                  <a:cubicBezTo>
                    <a:pt x="148" y="0"/>
                    <a:pt x="147" y="0"/>
                    <a:pt x="147" y="0"/>
                  </a:cubicBezTo>
                </a:path>
              </a:pathLst>
            </a:custGeom>
            <a:solidFill>
              <a:srgbClr val="B0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54"/>
            <p:cNvSpPr/>
            <p:nvPr/>
          </p:nvSpPr>
          <p:spPr bwMode="auto">
            <a:xfrm>
              <a:off x="3607943" y="1883133"/>
              <a:ext cx="983456" cy="988219"/>
            </a:xfrm>
            <a:custGeom>
              <a:avLst/>
              <a:gdLst>
                <a:gd name="T0" fmla="*/ 147 w 269"/>
                <a:gd name="T1" fmla="*/ 0 h 270"/>
                <a:gd name="T2" fmla="*/ 146 w 269"/>
                <a:gd name="T3" fmla="*/ 0 h 270"/>
                <a:gd name="T4" fmla="*/ 146 w 269"/>
                <a:gd name="T5" fmla="*/ 0 h 270"/>
                <a:gd name="T6" fmla="*/ 145 w 269"/>
                <a:gd name="T7" fmla="*/ 0 h 270"/>
                <a:gd name="T8" fmla="*/ 145 w 269"/>
                <a:gd name="T9" fmla="*/ 0 h 270"/>
                <a:gd name="T10" fmla="*/ 145 w 269"/>
                <a:gd name="T11" fmla="*/ 0 h 270"/>
                <a:gd name="T12" fmla="*/ 144 w 269"/>
                <a:gd name="T13" fmla="*/ 0 h 270"/>
                <a:gd name="T14" fmla="*/ 143 w 269"/>
                <a:gd name="T15" fmla="*/ 0 h 270"/>
                <a:gd name="T16" fmla="*/ 143 w 269"/>
                <a:gd name="T17" fmla="*/ 0 h 270"/>
                <a:gd name="T18" fmla="*/ 112 w 269"/>
                <a:gd name="T19" fmla="*/ 5 h 270"/>
                <a:gd name="T20" fmla="*/ 4 w 269"/>
                <a:gd name="T21" fmla="*/ 113 h 270"/>
                <a:gd name="T22" fmla="*/ 0 w 269"/>
                <a:gd name="T23" fmla="*/ 143 h 270"/>
                <a:gd name="T24" fmla="*/ 0 w 269"/>
                <a:gd name="T25" fmla="*/ 144 h 270"/>
                <a:gd name="T26" fmla="*/ 0 w 269"/>
                <a:gd name="T27" fmla="*/ 145 h 270"/>
                <a:gd name="T28" fmla="*/ 0 w 269"/>
                <a:gd name="T29" fmla="*/ 145 h 270"/>
                <a:gd name="T30" fmla="*/ 0 w 269"/>
                <a:gd name="T31" fmla="*/ 146 h 270"/>
                <a:gd name="T32" fmla="*/ 0 w 269"/>
                <a:gd name="T33" fmla="*/ 146 h 270"/>
                <a:gd name="T34" fmla="*/ 0 w 269"/>
                <a:gd name="T35" fmla="*/ 147 h 270"/>
                <a:gd name="T36" fmla="*/ 0 w 269"/>
                <a:gd name="T37" fmla="*/ 147 h 270"/>
                <a:gd name="T38" fmla="*/ 0 w 269"/>
                <a:gd name="T39" fmla="*/ 148 h 270"/>
                <a:gd name="T40" fmla="*/ 0 w 269"/>
                <a:gd name="T41" fmla="*/ 148 h 270"/>
                <a:gd name="T42" fmla="*/ 0 w 269"/>
                <a:gd name="T43" fmla="*/ 149 h 270"/>
                <a:gd name="T44" fmla="*/ 0 w 269"/>
                <a:gd name="T45" fmla="*/ 149 h 270"/>
                <a:gd name="T46" fmla="*/ 0 w 269"/>
                <a:gd name="T47" fmla="*/ 150 h 270"/>
                <a:gd name="T48" fmla="*/ 0 w 269"/>
                <a:gd name="T49" fmla="*/ 150 h 270"/>
                <a:gd name="T50" fmla="*/ 0 w 269"/>
                <a:gd name="T51" fmla="*/ 151 h 270"/>
                <a:gd name="T52" fmla="*/ 0 w 269"/>
                <a:gd name="T53" fmla="*/ 151 h 270"/>
                <a:gd name="T54" fmla="*/ 0 w 269"/>
                <a:gd name="T55" fmla="*/ 152 h 270"/>
                <a:gd name="T56" fmla="*/ 0 w 269"/>
                <a:gd name="T57" fmla="*/ 152 h 270"/>
                <a:gd name="T58" fmla="*/ 0 w 269"/>
                <a:gd name="T59" fmla="*/ 153 h 270"/>
                <a:gd name="T60" fmla="*/ 0 w 269"/>
                <a:gd name="T61" fmla="*/ 153 h 270"/>
                <a:gd name="T62" fmla="*/ 0 w 269"/>
                <a:gd name="T63" fmla="*/ 153 h 270"/>
                <a:gd name="T64" fmla="*/ 0 w 269"/>
                <a:gd name="T65" fmla="*/ 154 h 270"/>
                <a:gd name="T66" fmla="*/ 0 w 269"/>
                <a:gd name="T67" fmla="*/ 154 h 270"/>
                <a:gd name="T68" fmla="*/ 0 w 269"/>
                <a:gd name="T69" fmla="*/ 155 h 270"/>
                <a:gd name="T70" fmla="*/ 0 w 269"/>
                <a:gd name="T71" fmla="*/ 155 h 270"/>
                <a:gd name="T72" fmla="*/ 0 w 269"/>
                <a:gd name="T73" fmla="*/ 156 h 270"/>
                <a:gd name="T74" fmla="*/ 0 w 269"/>
                <a:gd name="T75" fmla="*/ 156 h 270"/>
                <a:gd name="T76" fmla="*/ 38 w 269"/>
                <a:gd name="T77" fmla="*/ 187 h 270"/>
                <a:gd name="T78" fmla="*/ 156 w 269"/>
                <a:gd name="T79" fmla="*/ 0 h 270"/>
                <a:gd name="T80" fmla="*/ 155 w 269"/>
                <a:gd name="T81" fmla="*/ 0 h 270"/>
                <a:gd name="T82" fmla="*/ 155 w 269"/>
                <a:gd name="T83" fmla="*/ 0 h 270"/>
                <a:gd name="T84" fmla="*/ 154 w 269"/>
                <a:gd name="T85" fmla="*/ 0 h 270"/>
                <a:gd name="T86" fmla="*/ 154 w 269"/>
                <a:gd name="T87" fmla="*/ 0 h 270"/>
                <a:gd name="T88" fmla="*/ 153 w 269"/>
                <a:gd name="T89" fmla="*/ 0 h 270"/>
                <a:gd name="T90" fmla="*/ 153 w 269"/>
                <a:gd name="T91" fmla="*/ 0 h 270"/>
                <a:gd name="T92" fmla="*/ 152 w 269"/>
                <a:gd name="T93" fmla="*/ 0 h 270"/>
                <a:gd name="T94" fmla="*/ 152 w 269"/>
                <a:gd name="T95" fmla="*/ 0 h 270"/>
                <a:gd name="T96" fmla="*/ 151 w 269"/>
                <a:gd name="T97" fmla="*/ 0 h 270"/>
                <a:gd name="T98" fmla="*/ 151 w 269"/>
                <a:gd name="T99" fmla="*/ 0 h 270"/>
                <a:gd name="T100" fmla="*/ 150 w 269"/>
                <a:gd name="T101" fmla="*/ 0 h 270"/>
                <a:gd name="T102" fmla="*/ 150 w 269"/>
                <a:gd name="T103" fmla="*/ 0 h 270"/>
                <a:gd name="T104" fmla="*/ 149 w 269"/>
                <a:gd name="T105" fmla="*/ 0 h 270"/>
                <a:gd name="T106" fmla="*/ 149 w 269"/>
                <a:gd name="T107" fmla="*/ 0 h 270"/>
                <a:gd name="T108" fmla="*/ 148 w 269"/>
                <a:gd name="T109" fmla="*/ 0 h 270"/>
                <a:gd name="T110" fmla="*/ 148 w 269"/>
                <a:gd name="T111" fmla="*/ 0 h 270"/>
                <a:gd name="T112" fmla="*/ 147 w 269"/>
                <a:gd name="T113" fmla="*/ 0 h 270"/>
                <a:gd name="connsiteX0" fmla="*/ 5465 w 10000"/>
                <a:gd name="connsiteY0" fmla="*/ 0 h 10000"/>
                <a:gd name="connsiteX1" fmla="*/ 5465 w 10000"/>
                <a:gd name="connsiteY1" fmla="*/ 0 h 10000"/>
                <a:gd name="connsiteX2" fmla="*/ 5465 w 10000"/>
                <a:gd name="connsiteY2" fmla="*/ 0 h 10000"/>
                <a:gd name="connsiteX3" fmla="*/ 5465 w 10000"/>
                <a:gd name="connsiteY3" fmla="*/ 0 h 10000"/>
                <a:gd name="connsiteX4" fmla="*/ 5465 w 10000"/>
                <a:gd name="connsiteY4" fmla="*/ 0 h 10000"/>
                <a:gd name="connsiteX5" fmla="*/ 5465 w 10000"/>
                <a:gd name="connsiteY5" fmla="*/ 0 h 10000"/>
                <a:gd name="connsiteX6" fmla="*/ 5465 w 10000"/>
                <a:gd name="connsiteY6" fmla="*/ 0 h 10000"/>
                <a:gd name="connsiteX7" fmla="*/ 5428 w 10000"/>
                <a:gd name="connsiteY7" fmla="*/ 0 h 10000"/>
                <a:gd name="connsiteX8" fmla="*/ 5428 w 10000"/>
                <a:gd name="connsiteY8" fmla="*/ 0 h 10000"/>
                <a:gd name="connsiteX9" fmla="*/ 5428 w 10000"/>
                <a:gd name="connsiteY9" fmla="*/ 0 h 10000"/>
                <a:gd name="connsiteX10" fmla="*/ 5428 w 10000"/>
                <a:gd name="connsiteY10" fmla="*/ 0 h 10000"/>
                <a:gd name="connsiteX11" fmla="*/ 5428 w 10000"/>
                <a:gd name="connsiteY11" fmla="*/ 0 h 10000"/>
                <a:gd name="connsiteX12" fmla="*/ 5428 w 10000"/>
                <a:gd name="connsiteY12" fmla="*/ 0 h 10000"/>
                <a:gd name="connsiteX13" fmla="*/ 5428 w 10000"/>
                <a:gd name="connsiteY13" fmla="*/ 0 h 10000"/>
                <a:gd name="connsiteX14" fmla="*/ 5428 w 10000"/>
                <a:gd name="connsiteY14" fmla="*/ 0 h 10000"/>
                <a:gd name="connsiteX15" fmla="*/ 5390 w 10000"/>
                <a:gd name="connsiteY15" fmla="*/ 0 h 10000"/>
                <a:gd name="connsiteX16" fmla="*/ 5390 w 10000"/>
                <a:gd name="connsiteY16" fmla="*/ 0 h 10000"/>
                <a:gd name="connsiteX17" fmla="*/ 5390 w 10000"/>
                <a:gd name="connsiteY17" fmla="*/ 0 h 10000"/>
                <a:gd name="connsiteX18" fmla="*/ 5390 w 10000"/>
                <a:gd name="connsiteY18" fmla="*/ 0 h 10000"/>
                <a:gd name="connsiteX19" fmla="*/ 5390 w 10000"/>
                <a:gd name="connsiteY19" fmla="*/ 0 h 10000"/>
                <a:gd name="connsiteX20" fmla="*/ 5390 w 10000"/>
                <a:gd name="connsiteY20" fmla="*/ 0 h 10000"/>
                <a:gd name="connsiteX21" fmla="*/ 5390 w 10000"/>
                <a:gd name="connsiteY21" fmla="*/ 0 h 10000"/>
                <a:gd name="connsiteX22" fmla="*/ 5390 w 10000"/>
                <a:gd name="connsiteY22" fmla="*/ 0 h 10000"/>
                <a:gd name="connsiteX23" fmla="*/ 5390 w 10000"/>
                <a:gd name="connsiteY23" fmla="*/ 0 h 10000"/>
                <a:gd name="connsiteX24" fmla="*/ 5353 w 10000"/>
                <a:gd name="connsiteY24" fmla="*/ 0 h 10000"/>
                <a:gd name="connsiteX25" fmla="*/ 5353 w 10000"/>
                <a:gd name="connsiteY25" fmla="*/ 0 h 10000"/>
                <a:gd name="connsiteX26" fmla="*/ 5353 w 10000"/>
                <a:gd name="connsiteY26" fmla="*/ 0 h 10000"/>
                <a:gd name="connsiteX27" fmla="*/ 5353 w 10000"/>
                <a:gd name="connsiteY27" fmla="*/ 0 h 10000"/>
                <a:gd name="connsiteX28" fmla="*/ 5353 w 10000"/>
                <a:gd name="connsiteY28" fmla="*/ 0 h 10000"/>
                <a:gd name="connsiteX29" fmla="*/ 5353 w 10000"/>
                <a:gd name="connsiteY29" fmla="*/ 0 h 10000"/>
                <a:gd name="connsiteX30" fmla="*/ 5316 w 10000"/>
                <a:gd name="connsiteY30" fmla="*/ 0 h 10000"/>
                <a:gd name="connsiteX31" fmla="*/ 5316 w 10000"/>
                <a:gd name="connsiteY31" fmla="*/ 0 h 10000"/>
                <a:gd name="connsiteX32" fmla="*/ 5316 w 10000"/>
                <a:gd name="connsiteY32" fmla="*/ 0 h 10000"/>
                <a:gd name="connsiteX33" fmla="*/ 5316 w 10000"/>
                <a:gd name="connsiteY33" fmla="*/ 0 h 10000"/>
                <a:gd name="connsiteX34" fmla="*/ 5316 w 10000"/>
                <a:gd name="connsiteY34" fmla="*/ 0 h 10000"/>
                <a:gd name="connsiteX35" fmla="*/ 5316 w 10000"/>
                <a:gd name="connsiteY35" fmla="*/ 0 h 10000"/>
                <a:gd name="connsiteX36" fmla="*/ 5316 w 10000"/>
                <a:gd name="connsiteY36" fmla="*/ 0 h 10000"/>
                <a:gd name="connsiteX37" fmla="*/ 5279 w 10000"/>
                <a:gd name="connsiteY37" fmla="*/ 0 h 10000"/>
                <a:gd name="connsiteX38" fmla="*/ 4164 w 10000"/>
                <a:gd name="connsiteY38" fmla="*/ 185 h 10000"/>
                <a:gd name="connsiteX39" fmla="*/ 4164 w 10000"/>
                <a:gd name="connsiteY39" fmla="*/ 185 h 10000"/>
                <a:gd name="connsiteX40" fmla="*/ 2379 w 10000"/>
                <a:gd name="connsiteY40" fmla="*/ 963 h 10000"/>
                <a:gd name="connsiteX41" fmla="*/ 929 w 10000"/>
                <a:gd name="connsiteY41" fmla="*/ 2407 h 10000"/>
                <a:gd name="connsiteX42" fmla="*/ 149 w 10000"/>
                <a:gd name="connsiteY42" fmla="*/ 4185 h 10000"/>
                <a:gd name="connsiteX43" fmla="*/ 149 w 10000"/>
                <a:gd name="connsiteY43" fmla="*/ 4185 h 10000"/>
                <a:gd name="connsiteX44" fmla="*/ 0 w 10000"/>
                <a:gd name="connsiteY44" fmla="*/ 5296 h 10000"/>
                <a:gd name="connsiteX45" fmla="*/ 0 w 10000"/>
                <a:gd name="connsiteY45" fmla="*/ 5296 h 10000"/>
                <a:gd name="connsiteX46" fmla="*/ 0 w 10000"/>
                <a:gd name="connsiteY46" fmla="*/ 5296 h 10000"/>
                <a:gd name="connsiteX47" fmla="*/ 0 w 10000"/>
                <a:gd name="connsiteY47" fmla="*/ 5296 h 10000"/>
                <a:gd name="connsiteX48" fmla="*/ 0 w 10000"/>
                <a:gd name="connsiteY48" fmla="*/ 5333 h 10000"/>
                <a:gd name="connsiteX49" fmla="*/ 0 w 10000"/>
                <a:gd name="connsiteY49" fmla="*/ 5333 h 10000"/>
                <a:gd name="connsiteX50" fmla="*/ 0 w 10000"/>
                <a:gd name="connsiteY50" fmla="*/ 5333 h 10000"/>
                <a:gd name="connsiteX51" fmla="*/ 0 w 10000"/>
                <a:gd name="connsiteY51" fmla="*/ 5333 h 10000"/>
                <a:gd name="connsiteX52" fmla="*/ 0 w 10000"/>
                <a:gd name="connsiteY52" fmla="*/ 5370 h 10000"/>
                <a:gd name="connsiteX53" fmla="*/ 0 w 10000"/>
                <a:gd name="connsiteY53" fmla="*/ 5370 h 10000"/>
                <a:gd name="connsiteX54" fmla="*/ 0 w 10000"/>
                <a:gd name="connsiteY54" fmla="*/ 5370 h 10000"/>
                <a:gd name="connsiteX55" fmla="*/ 0 w 10000"/>
                <a:gd name="connsiteY55" fmla="*/ 5370 h 10000"/>
                <a:gd name="connsiteX56" fmla="*/ 0 w 10000"/>
                <a:gd name="connsiteY56" fmla="*/ 5370 h 10000"/>
                <a:gd name="connsiteX57" fmla="*/ 0 w 10000"/>
                <a:gd name="connsiteY57" fmla="*/ 5370 h 10000"/>
                <a:gd name="connsiteX58" fmla="*/ 0 w 10000"/>
                <a:gd name="connsiteY58" fmla="*/ 5370 h 10000"/>
                <a:gd name="connsiteX59" fmla="*/ 0 w 10000"/>
                <a:gd name="connsiteY59" fmla="*/ 5370 h 10000"/>
                <a:gd name="connsiteX60" fmla="*/ 0 w 10000"/>
                <a:gd name="connsiteY60" fmla="*/ 5370 h 10000"/>
                <a:gd name="connsiteX61" fmla="*/ 0 w 10000"/>
                <a:gd name="connsiteY61" fmla="*/ 5407 h 10000"/>
                <a:gd name="connsiteX62" fmla="*/ 0 w 10000"/>
                <a:gd name="connsiteY62" fmla="*/ 5407 h 10000"/>
                <a:gd name="connsiteX63" fmla="*/ 0 w 10000"/>
                <a:gd name="connsiteY63" fmla="*/ 5407 h 10000"/>
                <a:gd name="connsiteX64" fmla="*/ 0 w 10000"/>
                <a:gd name="connsiteY64" fmla="*/ 5407 h 10000"/>
                <a:gd name="connsiteX65" fmla="*/ 0 w 10000"/>
                <a:gd name="connsiteY65" fmla="*/ 5407 h 10000"/>
                <a:gd name="connsiteX66" fmla="*/ 0 w 10000"/>
                <a:gd name="connsiteY66" fmla="*/ 5407 h 10000"/>
                <a:gd name="connsiteX67" fmla="*/ 0 w 10000"/>
                <a:gd name="connsiteY67" fmla="*/ 5407 h 10000"/>
                <a:gd name="connsiteX68" fmla="*/ 0 w 10000"/>
                <a:gd name="connsiteY68" fmla="*/ 5407 h 10000"/>
                <a:gd name="connsiteX69" fmla="*/ 0 w 10000"/>
                <a:gd name="connsiteY69" fmla="*/ 5444 h 10000"/>
                <a:gd name="connsiteX70" fmla="*/ 0 w 10000"/>
                <a:gd name="connsiteY70" fmla="*/ 5444 h 10000"/>
                <a:gd name="connsiteX71" fmla="*/ 0 w 10000"/>
                <a:gd name="connsiteY71" fmla="*/ 5444 h 10000"/>
                <a:gd name="connsiteX72" fmla="*/ 0 w 10000"/>
                <a:gd name="connsiteY72" fmla="*/ 5444 h 10000"/>
                <a:gd name="connsiteX73" fmla="*/ 0 w 10000"/>
                <a:gd name="connsiteY73" fmla="*/ 5444 h 10000"/>
                <a:gd name="connsiteX74" fmla="*/ 0 w 10000"/>
                <a:gd name="connsiteY74" fmla="*/ 5444 h 10000"/>
                <a:gd name="connsiteX75" fmla="*/ 0 w 10000"/>
                <a:gd name="connsiteY75" fmla="*/ 5444 h 10000"/>
                <a:gd name="connsiteX76" fmla="*/ 0 w 10000"/>
                <a:gd name="connsiteY76" fmla="*/ 5444 h 10000"/>
                <a:gd name="connsiteX77" fmla="*/ 0 w 10000"/>
                <a:gd name="connsiteY77" fmla="*/ 5481 h 10000"/>
                <a:gd name="connsiteX78" fmla="*/ 0 w 10000"/>
                <a:gd name="connsiteY78" fmla="*/ 5481 h 10000"/>
                <a:gd name="connsiteX79" fmla="*/ 0 w 10000"/>
                <a:gd name="connsiteY79" fmla="*/ 5481 h 10000"/>
                <a:gd name="connsiteX80" fmla="*/ 0 w 10000"/>
                <a:gd name="connsiteY80" fmla="*/ 5481 h 10000"/>
                <a:gd name="connsiteX81" fmla="*/ 0 w 10000"/>
                <a:gd name="connsiteY81" fmla="*/ 5481 h 10000"/>
                <a:gd name="connsiteX82" fmla="*/ 0 w 10000"/>
                <a:gd name="connsiteY82" fmla="*/ 5481 h 10000"/>
                <a:gd name="connsiteX83" fmla="*/ 0 w 10000"/>
                <a:gd name="connsiteY83" fmla="*/ 5481 h 10000"/>
                <a:gd name="connsiteX84" fmla="*/ 0 w 10000"/>
                <a:gd name="connsiteY84" fmla="*/ 5481 h 10000"/>
                <a:gd name="connsiteX85" fmla="*/ 0 w 10000"/>
                <a:gd name="connsiteY85" fmla="*/ 5519 h 10000"/>
                <a:gd name="connsiteX86" fmla="*/ 0 w 10000"/>
                <a:gd name="connsiteY86" fmla="*/ 5519 h 10000"/>
                <a:gd name="connsiteX87" fmla="*/ 0 w 10000"/>
                <a:gd name="connsiteY87" fmla="*/ 5519 h 10000"/>
                <a:gd name="connsiteX88" fmla="*/ 0 w 10000"/>
                <a:gd name="connsiteY88" fmla="*/ 5519 h 10000"/>
                <a:gd name="connsiteX89" fmla="*/ 0 w 10000"/>
                <a:gd name="connsiteY89" fmla="*/ 5519 h 10000"/>
                <a:gd name="connsiteX90" fmla="*/ 0 w 10000"/>
                <a:gd name="connsiteY90" fmla="*/ 5519 h 10000"/>
                <a:gd name="connsiteX91" fmla="*/ 0 w 10000"/>
                <a:gd name="connsiteY91" fmla="*/ 5519 h 10000"/>
                <a:gd name="connsiteX92" fmla="*/ 0 w 10000"/>
                <a:gd name="connsiteY92" fmla="*/ 5519 h 10000"/>
                <a:gd name="connsiteX93" fmla="*/ 0 w 10000"/>
                <a:gd name="connsiteY93" fmla="*/ 5519 h 10000"/>
                <a:gd name="connsiteX94" fmla="*/ 0 w 10000"/>
                <a:gd name="connsiteY94" fmla="*/ 5519 h 10000"/>
                <a:gd name="connsiteX95" fmla="*/ 0 w 10000"/>
                <a:gd name="connsiteY95" fmla="*/ 5556 h 10000"/>
                <a:gd name="connsiteX96" fmla="*/ 0 w 10000"/>
                <a:gd name="connsiteY96" fmla="*/ 5556 h 10000"/>
                <a:gd name="connsiteX97" fmla="*/ 0 w 10000"/>
                <a:gd name="connsiteY97" fmla="*/ 5556 h 10000"/>
                <a:gd name="connsiteX98" fmla="*/ 0 w 10000"/>
                <a:gd name="connsiteY98" fmla="*/ 5556 h 10000"/>
                <a:gd name="connsiteX99" fmla="*/ 0 w 10000"/>
                <a:gd name="connsiteY99" fmla="*/ 5556 h 10000"/>
                <a:gd name="connsiteX100" fmla="*/ 0 w 10000"/>
                <a:gd name="connsiteY100" fmla="*/ 5556 h 10000"/>
                <a:gd name="connsiteX101" fmla="*/ 0 w 10000"/>
                <a:gd name="connsiteY101" fmla="*/ 5556 h 10000"/>
                <a:gd name="connsiteX102" fmla="*/ 0 w 10000"/>
                <a:gd name="connsiteY102" fmla="*/ 5556 h 10000"/>
                <a:gd name="connsiteX103" fmla="*/ 0 w 10000"/>
                <a:gd name="connsiteY103" fmla="*/ 5593 h 10000"/>
                <a:gd name="connsiteX104" fmla="*/ 0 w 10000"/>
                <a:gd name="connsiteY104" fmla="*/ 5593 h 10000"/>
                <a:gd name="connsiteX105" fmla="*/ 0 w 10000"/>
                <a:gd name="connsiteY105" fmla="*/ 5593 h 10000"/>
                <a:gd name="connsiteX106" fmla="*/ 0 w 10000"/>
                <a:gd name="connsiteY106" fmla="*/ 5593 h 10000"/>
                <a:gd name="connsiteX107" fmla="*/ 0 w 10000"/>
                <a:gd name="connsiteY107" fmla="*/ 5593 h 10000"/>
                <a:gd name="connsiteX108" fmla="*/ 0 w 10000"/>
                <a:gd name="connsiteY108" fmla="*/ 5593 h 10000"/>
                <a:gd name="connsiteX109" fmla="*/ 0 w 10000"/>
                <a:gd name="connsiteY109" fmla="*/ 5593 h 10000"/>
                <a:gd name="connsiteX110" fmla="*/ 0 w 10000"/>
                <a:gd name="connsiteY110" fmla="*/ 5593 h 10000"/>
                <a:gd name="connsiteX111" fmla="*/ 0 w 10000"/>
                <a:gd name="connsiteY111" fmla="*/ 5630 h 10000"/>
                <a:gd name="connsiteX112" fmla="*/ 0 w 10000"/>
                <a:gd name="connsiteY112" fmla="*/ 5630 h 10000"/>
                <a:gd name="connsiteX113" fmla="*/ 0 w 10000"/>
                <a:gd name="connsiteY113" fmla="*/ 5630 h 10000"/>
                <a:gd name="connsiteX114" fmla="*/ 0 w 10000"/>
                <a:gd name="connsiteY114" fmla="*/ 5630 h 10000"/>
                <a:gd name="connsiteX115" fmla="*/ 0 w 10000"/>
                <a:gd name="connsiteY115" fmla="*/ 5630 h 10000"/>
                <a:gd name="connsiteX116" fmla="*/ 0 w 10000"/>
                <a:gd name="connsiteY116" fmla="*/ 5630 h 10000"/>
                <a:gd name="connsiteX117" fmla="*/ 0 w 10000"/>
                <a:gd name="connsiteY117" fmla="*/ 5630 h 10000"/>
                <a:gd name="connsiteX118" fmla="*/ 0 w 10000"/>
                <a:gd name="connsiteY118" fmla="*/ 5630 h 10000"/>
                <a:gd name="connsiteX119" fmla="*/ 0 w 10000"/>
                <a:gd name="connsiteY119" fmla="*/ 5667 h 10000"/>
                <a:gd name="connsiteX120" fmla="*/ 0 w 10000"/>
                <a:gd name="connsiteY120" fmla="*/ 5667 h 10000"/>
                <a:gd name="connsiteX121" fmla="*/ 0 w 10000"/>
                <a:gd name="connsiteY121" fmla="*/ 5667 h 10000"/>
                <a:gd name="connsiteX122" fmla="*/ 0 w 10000"/>
                <a:gd name="connsiteY122" fmla="*/ 5667 h 10000"/>
                <a:gd name="connsiteX123" fmla="*/ 0 w 10000"/>
                <a:gd name="connsiteY123" fmla="*/ 5667 h 10000"/>
                <a:gd name="connsiteX124" fmla="*/ 0 w 10000"/>
                <a:gd name="connsiteY124" fmla="*/ 5667 h 10000"/>
                <a:gd name="connsiteX125" fmla="*/ 0 w 10000"/>
                <a:gd name="connsiteY125" fmla="*/ 5667 h 10000"/>
                <a:gd name="connsiteX126" fmla="*/ 0 w 10000"/>
                <a:gd name="connsiteY126" fmla="*/ 5667 h 10000"/>
                <a:gd name="connsiteX127" fmla="*/ 0 w 10000"/>
                <a:gd name="connsiteY127" fmla="*/ 5667 h 10000"/>
                <a:gd name="connsiteX128" fmla="*/ 0 w 10000"/>
                <a:gd name="connsiteY128" fmla="*/ 5704 h 10000"/>
                <a:gd name="connsiteX129" fmla="*/ 0 w 10000"/>
                <a:gd name="connsiteY129" fmla="*/ 5704 h 10000"/>
                <a:gd name="connsiteX130" fmla="*/ 0 w 10000"/>
                <a:gd name="connsiteY130" fmla="*/ 5704 h 10000"/>
                <a:gd name="connsiteX131" fmla="*/ 0 w 10000"/>
                <a:gd name="connsiteY131" fmla="*/ 5704 h 10000"/>
                <a:gd name="connsiteX132" fmla="*/ 0 w 10000"/>
                <a:gd name="connsiteY132" fmla="*/ 5704 h 10000"/>
                <a:gd name="connsiteX133" fmla="*/ 0 w 10000"/>
                <a:gd name="connsiteY133" fmla="*/ 5704 h 10000"/>
                <a:gd name="connsiteX134" fmla="*/ 0 w 10000"/>
                <a:gd name="connsiteY134" fmla="*/ 5704 h 10000"/>
                <a:gd name="connsiteX135" fmla="*/ 0 w 10000"/>
                <a:gd name="connsiteY135" fmla="*/ 5704 h 10000"/>
                <a:gd name="connsiteX136" fmla="*/ 0 w 10000"/>
                <a:gd name="connsiteY136" fmla="*/ 5741 h 10000"/>
                <a:gd name="connsiteX137" fmla="*/ 0 w 10000"/>
                <a:gd name="connsiteY137" fmla="*/ 5741 h 10000"/>
                <a:gd name="connsiteX138" fmla="*/ 0 w 10000"/>
                <a:gd name="connsiteY138" fmla="*/ 5741 h 10000"/>
                <a:gd name="connsiteX139" fmla="*/ 0 w 10000"/>
                <a:gd name="connsiteY139" fmla="*/ 5741 h 10000"/>
                <a:gd name="connsiteX140" fmla="*/ 0 w 10000"/>
                <a:gd name="connsiteY140" fmla="*/ 5741 h 10000"/>
                <a:gd name="connsiteX141" fmla="*/ 0 w 10000"/>
                <a:gd name="connsiteY141" fmla="*/ 5741 h 10000"/>
                <a:gd name="connsiteX142" fmla="*/ 0 w 10000"/>
                <a:gd name="connsiteY142" fmla="*/ 5741 h 10000"/>
                <a:gd name="connsiteX143" fmla="*/ 0 w 10000"/>
                <a:gd name="connsiteY143" fmla="*/ 5741 h 10000"/>
                <a:gd name="connsiteX144" fmla="*/ 0 w 10000"/>
                <a:gd name="connsiteY144" fmla="*/ 5778 h 10000"/>
                <a:gd name="connsiteX145" fmla="*/ 0 w 10000"/>
                <a:gd name="connsiteY145" fmla="*/ 5778 h 10000"/>
                <a:gd name="connsiteX146" fmla="*/ 0 w 10000"/>
                <a:gd name="connsiteY146" fmla="*/ 5778 h 10000"/>
                <a:gd name="connsiteX147" fmla="*/ 0 w 10000"/>
                <a:gd name="connsiteY147" fmla="*/ 5778 h 10000"/>
                <a:gd name="connsiteX148" fmla="*/ 0 w 10000"/>
                <a:gd name="connsiteY148" fmla="*/ 5778 h 10000"/>
                <a:gd name="connsiteX149" fmla="*/ 0 w 10000"/>
                <a:gd name="connsiteY149" fmla="*/ 5778 h 10000"/>
                <a:gd name="connsiteX150" fmla="*/ 0 w 10000"/>
                <a:gd name="connsiteY150" fmla="*/ 5778 h 10000"/>
                <a:gd name="connsiteX151" fmla="*/ 0 w 10000"/>
                <a:gd name="connsiteY151" fmla="*/ 5778 h 10000"/>
                <a:gd name="connsiteX152" fmla="*/ 0 w 10000"/>
                <a:gd name="connsiteY152" fmla="*/ 5815 h 10000"/>
                <a:gd name="connsiteX153" fmla="*/ 0 w 10000"/>
                <a:gd name="connsiteY153" fmla="*/ 5815 h 10000"/>
                <a:gd name="connsiteX154" fmla="*/ 2379 w 10000"/>
                <a:gd name="connsiteY154" fmla="*/ 10000 h 10000"/>
                <a:gd name="connsiteX155" fmla="*/ 1413 w 10000"/>
                <a:gd name="connsiteY155" fmla="*/ 6926 h 10000"/>
                <a:gd name="connsiteX156" fmla="*/ 6914 w 10000"/>
                <a:gd name="connsiteY156" fmla="*/ 1444 h 10000"/>
                <a:gd name="connsiteX157" fmla="*/ 10000 w 10000"/>
                <a:gd name="connsiteY157" fmla="*/ 2407 h 10000"/>
                <a:gd name="connsiteX158" fmla="*/ 5799 w 10000"/>
                <a:gd name="connsiteY158" fmla="*/ 0 h 10000"/>
                <a:gd name="connsiteX159" fmla="*/ 5799 w 10000"/>
                <a:gd name="connsiteY159" fmla="*/ 0 h 10000"/>
                <a:gd name="connsiteX160" fmla="*/ 5762 w 10000"/>
                <a:gd name="connsiteY160" fmla="*/ 0 h 10000"/>
                <a:gd name="connsiteX161" fmla="*/ 5762 w 10000"/>
                <a:gd name="connsiteY161" fmla="*/ 0 h 10000"/>
                <a:gd name="connsiteX162" fmla="*/ 5762 w 10000"/>
                <a:gd name="connsiteY162" fmla="*/ 0 h 10000"/>
                <a:gd name="connsiteX163" fmla="*/ 5762 w 10000"/>
                <a:gd name="connsiteY163" fmla="*/ 0 h 10000"/>
                <a:gd name="connsiteX164" fmla="*/ 5762 w 10000"/>
                <a:gd name="connsiteY164" fmla="*/ 0 h 10000"/>
                <a:gd name="connsiteX165" fmla="*/ 5762 w 10000"/>
                <a:gd name="connsiteY165" fmla="*/ 0 h 10000"/>
                <a:gd name="connsiteX166" fmla="*/ 5762 w 10000"/>
                <a:gd name="connsiteY166" fmla="*/ 0 h 10000"/>
                <a:gd name="connsiteX167" fmla="*/ 5762 w 10000"/>
                <a:gd name="connsiteY167" fmla="*/ 0 h 10000"/>
                <a:gd name="connsiteX168" fmla="*/ 5725 w 10000"/>
                <a:gd name="connsiteY168" fmla="*/ 0 h 10000"/>
                <a:gd name="connsiteX169" fmla="*/ 5725 w 10000"/>
                <a:gd name="connsiteY169" fmla="*/ 0 h 10000"/>
                <a:gd name="connsiteX170" fmla="*/ 5725 w 10000"/>
                <a:gd name="connsiteY170" fmla="*/ 0 h 10000"/>
                <a:gd name="connsiteX171" fmla="*/ 5725 w 10000"/>
                <a:gd name="connsiteY171" fmla="*/ 0 h 10000"/>
                <a:gd name="connsiteX172" fmla="*/ 5725 w 10000"/>
                <a:gd name="connsiteY172" fmla="*/ 0 h 10000"/>
                <a:gd name="connsiteX173" fmla="*/ 5725 w 10000"/>
                <a:gd name="connsiteY173" fmla="*/ 0 h 10000"/>
                <a:gd name="connsiteX174" fmla="*/ 5725 w 10000"/>
                <a:gd name="connsiteY174" fmla="*/ 0 h 10000"/>
                <a:gd name="connsiteX175" fmla="*/ 5725 w 10000"/>
                <a:gd name="connsiteY175" fmla="*/ 0 h 10000"/>
                <a:gd name="connsiteX176" fmla="*/ 5688 w 10000"/>
                <a:gd name="connsiteY176" fmla="*/ 0 h 10000"/>
                <a:gd name="connsiteX177" fmla="*/ 5688 w 10000"/>
                <a:gd name="connsiteY177" fmla="*/ 0 h 10000"/>
                <a:gd name="connsiteX178" fmla="*/ 5688 w 10000"/>
                <a:gd name="connsiteY178" fmla="*/ 0 h 10000"/>
                <a:gd name="connsiteX179" fmla="*/ 5688 w 10000"/>
                <a:gd name="connsiteY179" fmla="*/ 0 h 10000"/>
                <a:gd name="connsiteX180" fmla="*/ 5688 w 10000"/>
                <a:gd name="connsiteY180" fmla="*/ 0 h 10000"/>
                <a:gd name="connsiteX181" fmla="*/ 5688 w 10000"/>
                <a:gd name="connsiteY181" fmla="*/ 0 h 10000"/>
                <a:gd name="connsiteX182" fmla="*/ 5688 w 10000"/>
                <a:gd name="connsiteY182" fmla="*/ 0 h 10000"/>
                <a:gd name="connsiteX183" fmla="*/ 5688 w 10000"/>
                <a:gd name="connsiteY183" fmla="*/ 0 h 10000"/>
                <a:gd name="connsiteX184" fmla="*/ 5688 w 10000"/>
                <a:gd name="connsiteY184" fmla="*/ 0 h 10000"/>
                <a:gd name="connsiteX185" fmla="*/ 5651 w 10000"/>
                <a:gd name="connsiteY185" fmla="*/ 0 h 10000"/>
                <a:gd name="connsiteX186" fmla="*/ 5651 w 10000"/>
                <a:gd name="connsiteY186" fmla="*/ 0 h 10000"/>
                <a:gd name="connsiteX187" fmla="*/ 5651 w 10000"/>
                <a:gd name="connsiteY187" fmla="*/ 0 h 10000"/>
                <a:gd name="connsiteX188" fmla="*/ 5651 w 10000"/>
                <a:gd name="connsiteY188" fmla="*/ 0 h 10000"/>
                <a:gd name="connsiteX189" fmla="*/ 5651 w 10000"/>
                <a:gd name="connsiteY189" fmla="*/ 0 h 10000"/>
                <a:gd name="connsiteX190" fmla="*/ 5651 w 10000"/>
                <a:gd name="connsiteY190" fmla="*/ 0 h 10000"/>
                <a:gd name="connsiteX191" fmla="*/ 5651 w 10000"/>
                <a:gd name="connsiteY191" fmla="*/ 0 h 10000"/>
                <a:gd name="connsiteX192" fmla="*/ 5651 w 10000"/>
                <a:gd name="connsiteY192" fmla="*/ 0 h 10000"/>
                <a:gd name="connsiteX193" fmla="*/ 5613 w 10000"/>
                <a:gd name="connsiteY193" fmla="*/ 0 h 10000"/>
                <a:gd name="connsiteX194" fmla="*/ 5613 w 10000"/>
                <a:gd name="connsiteY194" fmla="*/ 0 h 10000"/>
                <a:gd name="connsiteX195" fmla="*/ 5613 w 10000"/>
                <a:gd name="connsiteY195" fmla="*/ 0 h 10000"/>
                <a:gd name="connsiteX196" fmla="*/ 5613 w 10000"/>
                <a:gd name="connsiteY196" fmla="*/ 0 h 10000"/>
                <a:gd name="connsiteX197" fmla="*/ 5613 w 10000"/>
                <a:gd name="connsiteY197" fmla="*/ 0 h 10000"/>
                <a:gd name="connsiteX198" fmla="*/ 5613 w 10000"/>
                <a:gd name="connsiteY198" fmla="*/ 0 h 10000"/>
                <a:gd name="connsiteX199" fmla="*/ 5613 w 10000"/>
                <a:gd name="connsiteY199" fmla="*/ 0 h 10000"/>
                <a:gd name="connsiteX200" fmla="*/ 5613 w 10000"/>
                <a:gd name="connsiteY200" fmla="*/ 0 h 10000"/>
                <a:gd name="connsiteX201" fmla="*/ 5576 w 10000"/>
                <a:gd name="connsiteY201" fmla="*/ 0 h 10000"/>
                <a:gd name="connsiteX202" fmla="*/ 5576 w 10000"/>
                <a:gd name="connsiteY202" fmla="*/ 0 h 10000"/>
                <a:gd name="connsiteX203" fmla="*/ 5576 w 10000"/>
                <a:gd name="connsiteY203" fmla="*/ 0 h 10000"/>
                <a:gd name="connsiteX204" fmla="*/ 5576 w 10000"/>
                <a:gd name="connsiteY204" fmla="*/ 0 h 10000"/>
                <a:gd name="connsiteX205" fmla="*/ 5576 w 10000"/>
                <a:gd name="connsiteY205" fmla="*/ 0 h 10000"/>
                <a:gd name="connsiteX206" fmla="*/ 5576 w 10000"/>
                <a:gd name="connsiteY206" fmla="*/ 0 h 10000"/>
                <a:gd name="connsiteX207" fmla="*/ 5576 w 10000"/>
                <a:gd name="connsiteY207" fmla="*/ 0 h 10000"/>
                <a:gd name="connsiteX208" fmla="*/ 5576 w 10000"/>
                <a:gd name="connsiteY208" fmla="*/ 0 h 10000"/>
                <a:gd name="connsiteX209" fmla="*/ 5576 w 10000"/>
                <a:gd name="connsiteY209" fmla="*/ 0 h 10000"/>
                <a:gd name="connsiteX210" fmla="*/ 5539 w 10000"/>
                <a:gd name="connsiteY210" fmla="*/ 0 h 10000"/>
                <a:gd name="connsiteX211" fmla="*/ 5539 w 10000"/>
                <a:gd name="connsiteY211" fmla="*/ 0 h 10000"/>
                <a:gd name="connsiteX212" fmla="*/ 5539 w 10000"/>
                <a:gd name="connsiteY212" fmla="*/ 0 h 10000"/>
                <a:gd name="connsiteX213" fmla="*/ 5539 w 10000"/>
                <a:gd name="connsiteY213" fmla="*/ 0 h 10000"/>
                <a:gd name="connsiteX214" fmla="*/ 5539 w 10000"/>
                <a:gd name="connsiteY214" fmla="*/ 0 h 10000"/>
                <a:gd name="connsiteX215" fmla="*/ 5539 w 10000"/>
                <a:gd name="connsiteY215" fmla="*/ 0 h 10000"/>
                <a:gd name="connsiteX216" fmla="*/ 5539 w 10000"/>
                <a:gd name="connsiteY216" fmla="*/ 0 h 10000"/>
                <a:gd name="connsiteX217" fmla="*/ 5539 w 10000"/>
                <a:gd name="connsiteY217" fmla="*/ 0 h 10000"/>
                <a:gd name="connsiteX218" fmla="*/ 5539 w 10000"/>
                <a:gd name="connsiteY218" fmla="*/ 0 h 10000"/>
                <a:gd name="connsiteX219" fmla="*/ 5502 w 10000"/>
                <a:gd name="connsiteY219" fmla="*/ 0 h 10000"/>
                <a:gd name="connsiteX220" fmla="*/ 5502 w 10000"/>
                <a:gd name="connsiteY220" fmla="*/ 0 h 10000"/>
                <a:gd name="connsiteX221" fmla="*/ 5502 w 10000"/>
                <a:gd name="connsiteY221" fmla="*/ 0 h 10000"/>
                <a:gd name="connsiteX222" fmla="*/ 5502 w 10000"/>
                <a:gd name="connsiteY222" fmla="*/ 0 h 10000"/>
                <a:gd name="connsiteX223" fmla="*/ 5502 w 10000"/>
                <a:gd name="connsiteY223" fmla="*/ 0 h 10000"/>
                <a:gd name="connsiteX224" fmla="*/ 5502 w 10000"/>
                <a:gd name="connsiteY224" fmla="*/ 0 h 10000"/>
                <a:gd name="connsiteX225" fmla="*/ 5502 w 10000"/>
                <a:gd name="connsiteY225" fmla="*/ 0 h 10000"/>
                <a:gd name="connsiteX226" fmla="*/ 5502 w 10000"/>
                <a:gd name="connsiteY226" fmla="*/ 0 h 10000"/>
                <a:gd name="connsiteX227" fmla="*/ 5465 w 10000"/>
                <a:gd name="connsiteY227" fmla="*/ 0 h 10000"/>
                <a:gd name="connsiteX0-1" fmla="*/ 5465 w 10000"/>
                <a:gd name="connsiteY0-2" fmla="*/ 0 h 10000"/>
                <a:gd name="connsiteX1-3" fmla="*/ 5465 w 10000"/>
                <a:gd name="connsiteY1-4" fmla="*/ 0 h 10000"/>
                <a:gd name="connsiteX2-5" fmla="*/ 5465 w 10000"/>
                <a:gd name="connsiteY2-6" fmla="*/ 0 h 10000"/>
                <a:gd name="connsiteX3-7" fmla="*/ 5465 w 10000"/>
                <a:gd name="connsiteY3-8" fmla="*/ 0 h 10000"/>
                <a:gd name="connsiteX4-9" fmla="*/ 5465 w 10000"/>
                <a:gd name="connsiteY4-10" fmla="*/ 0 h 10000"/>
                <a:gd name="connsiteX5-11" fmla="*/ 5465 w 10000"/>
                <a:gd name="connsiteY5-12" fmla="*/ 0 h 10000"/>
                <a:gd name="connsiteX6-13" fmla="*/ 5465 w 10000"/>
                <a:gd name="connsiteY6-14" fmla="*/ 0 h 10000"/>
                <a:gd name="connsiteX7-15" fmla="*/ 5428 w 10000"/>
                <a:gd name="connsiteY7-16" fmla="*/ 0 h 10000"/>
                <a:gd name="connsiteX8-17" fmla="*/ 5428 w 10000"/>
                <a:gd name="connsiteY8-18" fmla="*/ 0 h 10000"/>
                <a:gd name="connsiteX9-19" fmla="*/ 5428 w 10000"/>
                <a:gd name="connsiteY9-20" fmla="*/ 0 h 10000"/>
                <a:gd name="connsiteX10-21" fmla="*/ 5428 w 10000"/>
                <a:gd name="connsiteY10-22" fmla="*/ 0 h 10000"/>
                <a:gd name="connsiteX11-23" fmla="*/ 5428 w 10000"/>
                <a:gd name="connsiteY11-24" fmla="*/ 0 h 10000"/>
                <a:gd name="connsiteX12-25" fmla="*/ 5428 w 10000"/>
                <a:gd name="connsiteY12-26" fmla="*/ 0 h 10000"/>
                <a:gd name="connsiteX13-27" fmla="*/ 5428 w 10000"/>
                <a:gd name="connsiteY13-28" fmla="*/ 0 h 10000"/>
                <a:gd name="connsiteX14-29" fmla="*/ 5428 w 10000"/>
                <a:gd name="connsiteY14-30" fmla="*/ 0 h 10000"/>
                <a:gd name="connsiteX15-31" fmla="*/ 5390 w 10000"/>
                <a:gd name="connsiteY15-32" fmla="*/ 0 h 10000"/>
                <a:gd name="connsiteX16-33" fmla="*/ 5390 w 10000"/>
                <a:gd name="connsiteY16-34" fmla="*/ 0 h 10000"/>
                <a:gd name="connsiteX17-35" fmla="*/ 5390 w 10000"/>
                <a:gd name="connsiteY17-36" fmla="*/ 0 h 10000"/>
                <a:gd name="connsiteX18-37" fmla="*/ 5390 w 10000"/>
                <a:gd name="connsiteY18-38" fmla="*/ 0 h 10000"/>
                <a:gd name="connsiteX19-39" fmla="*/ 5390 w 10000"/>
                <a:gd name="connsiteY19-40" fmla="*/ 0 h 10000"/>
                <a:gd name="connsiteX20-41" fmla="*/ 5390 w 10000"/>
                <a:gd name="connsiteY20-42" fmla="*/ 0 h 10000"/>
                <a:gd name="connsiteX21-43" fmla="*/ 5390 w 10000"/>
                <a:gd name="connsiteY21-44" fmla="*/ 0 h 10000"/>
                <a:gd name="connsiteX22-45" fmla="*/ 5390 w 10000"/>
                <a:gd name="connsiteY22-46" fmla="*/ 0 h 10000"/>
                <a:gd name="connsiteX23-47" fmla="*/ 5390 w 10000"/>
                <a:gd name="connsiteY23-48" fmla="*/ 0 h 10000"/>
                <a:gd name="connsiteX24-49" fmla="*/ 5353 w 10000"/>
                <a:gd name="connsiteY24-50" fmla="*/ 0 h 10000"/>
                <a:gd name="connsiteX25-51" fmla="*/ 5353 w 10000"/>
                <a:gd name="connsiteY25-52" fmla="*/ 0 h 10000"/>
                <a:gd name="connsiteX26-53" fmla="*/ 5353 w 10000"/>
                <a:gd name="connsiteY26-54" fmla="*/ 0 h 10000"/>
                <a:gd name="connsiteX27-55" fmla="*/ 5353 w 10000"/>
                <a:gd name="connsiteY27-56" fmla="*/ 0 h 10000"/>
                <a:gd name="connsiteX28-57" fmla="*/ 5353 w 10000"/>
                <a:gd name="connsiteY28-58" fmla="*/ 0 h 10000"/>
                <a:gd name="connsiteX29-59" fmla="*/ 5353 w 10000"/>
                <a:gd name="connsiteY29-60" fmla="*/ 0 h 10000"/>
                <a:gd name="connsiteX30-61" fmla="*/ 5316 w 10000"/>
                <a:gd name="connsiteY30-62" fmla="*/ 0 h 10000"/>
                <a:gd name="connsiteX31-63" fmla="*/ 5316 w 10000"/>
                <a:gd name="connsiteY31-64" fmla="*/ 0 h 10000"/>
                <a:gd name="connsiteX32-65" fmla="*/ 5316 w 10000"/>
                <a:gd name="connsiteY32-66" fmla="*/ 0 h 10000"/>
                <a:gd name="connsiteX33-67" fmla="*/ 5316 w 10000"/>
                <a:gd name="connsiteY33-68" fmla="*/ 0 h 10000"/>
                <a:gd name="connsiteX34-69" fmla="*/ 5316 w 10000"/>
                <a:gd name="connsiteY34-70" fmla="*/ 0 h 10000"/>
                <a:gd name="connsiteX35-71" fmla="*/ 5316 w 10000"/>
                <a:gd name="connsiteY35-72" fmla="*/ 0 h 10000"/>
                <a:gd name="connsiteX36-73" fmla="*/ 5316 w 10000"/>
                <a:gd name="connsiteY36-74" fmla="*/ 0 h 10000"/>
                <a:gd name="connsiteX37-75" fmla="*/ 5279 w 10000"/>
                <a:gd name="connsiteY37-76" fmla="*/ 0 h 10000"/>
                <a:gd name="connsiteX38-77" fmla="*/ 4164 w 10000"/>
                <a:gd name="connsiteY38-78" fmla="*/ 185 h 10000"/>
                <a:gd name="connsiteX39-79" fmla="*/ 4164 w 10000"/>
                <a:gd name="connsiteY39-80" fmla="*/ 185 h 10000"/>
                <a:gd name="connsiteX40-81" fmla="*/ 2379 w 10000"/>
                <a:gd name="connsiteY40-82" fmla="*/ 963 h 10000"/>
                <a:gd name="connsiteX41-83" fmla="*/ 929 w 10000"/>
                <a:gd name="connsiteY41-84" fmla="*/ 2407 h 10000"/>
                <a:gd name="connsiteX42-85" fmla="*/ 149 w 10000"/>
                <a:gd name="connsiteY42-86" fmla="*/ 4185 h 10000"/>
                <a:gd name="connsiteX43-87" fmla="*/ 149 w 10000"/>
                <a:gd name="connsiteY43-88" fmla="*/ 4185 h 10000"/>
                <a:gd name="connsiteX44-89" fmla="*/ 0 w 10000"/>
                <a:gd name="connsiteY44-90" fmla="*/ 5296 h 10000"/>
                <a:gd name="connsiteX45-91" fmla="*/ 0 w 10000"/>
                <a:gd name="connsiteY45-92" fmla="*/ 5296 h 10000"/>
                <a:gd name="connsiteX46-93" fmla="*/ 0 w 10000"/>
                <a:gd name="connsiteY46-94" fmla="*/ 5296 h 10000"/>
                <a:gd name="connsiteX47-95" fmla="*/ 0 w 10000"/>
                <a:gd name="connsiteY47-96" fmla="*/ 5296 h 10000"/>
                <a:gd name="connsiteX48-97" fmla="*/ 0 w 10000"/>
                <a:gd name="connsiteY48-98" fmla="*/ 5333 h 10000"/>
                <a:gd name="connsiteX49-99" fmla="*/ 0 w 10000"/>
                <a:gd name="connsiteY49-100" fmla="*/ 5333 h 10000"/>
                <a:gd name="connsiteX50-101" fmla="*/ 0 w 10000"/>
                <a:gd name="connsiteY50-102" fmla="*/ 5333 h 10000"/>
                <a:gd name="connsiteX51-103" fmla="*/ 0 w 10000"/>
                <a:gd name="connsiteY51-104" fmla="*/ 5333 h 10000"/>
                <a:gd name="connsiteX52-105" fmla="*/ 0 w 10000"/>
                <a:gd name="connsiteY52-106" fmla="*/ 5370 h 10000"/>
                <a:gd name="connsiteX53-107" fmla="*/ 0 w 10000"/>
                <a:gd name="connsiteY53-108" fmla="*/ 5370 h 10000"/>
                <a:gd name="connsiteX54-109" fmla="*/ 0 w 10000"/>
                <a:gd name="connsiteY54-110" fmla="*/ 5370 h 10000"/>
                <a:gd name="connsiteX55-111" fmla="*/ 0 w 10000"/>
                <a:gd name="connsiteY55-112" fmla="*/ 5370 h 10000"/>
                <a:gd name="connsiteX56-113" fmla="*/ 0 w 10000"/>
                <a:gd name="connsiteY56-114" fmla="*/ 5370 h 10000"/>
                <a:gd name="connsiteX57-115" fmla="*/ 0 w 10000"/>
                <a:gd name="connsiteY57-116" fmla="*/ 5370 h 10000"/>
                <a:gd name="connsiteX58-117" fmla="*/ 0 w 10000"/>
                <a:gd name="connsiteY58-118" fmla="*/ 5370 h 10000"/>
                <a:gd name="connsiteX59-119" fmla="*/ 0 w 10000"/>
                <a:gd name="connsiteY59-120" fmla="*/ 5370 h 10000"/>
                <a:gd name="connsiteX60-121" fmla="*/ 0 w 10000"/>
                <a:gd name="connsiteY60-122" fmla="*/ 5370 h 10000"/>
                <a:gd name="connsiteX61-123" fmla="*/ 0 w 10000"/>
                <a:gd name="connsiteY61-124" fmla="*/ 5407 h 10000"/>
                <a:gd name="connsiteX62-125" fmla="*/ 0 w 10000"/>
                <a:gd name="connsiteY62-126" fmla="*/ 5407 h 10000"/>
                <a:gd name="connsiteX63-127" fmla="*/ 0 w 10000"/>
                <a:gd name="connsiteY63-128" fmla="*/ 5407 h 10000"/>
                <a:gd name="connsiteX64-129" fmla="*/ 0 w 10000"/>
                <a:gd name="connsiteY64-130" fmla="*/ 5407 h 10000"/>
                <a:gd name="connsiteX65-131" fmla="*/ 0 w 10000"/>
                <a:gd name="connsiteY65-132" fmla="*/ 5407 h 10000"/>
                <a:gd name="connsiteX66-133" fmla="*/ 0 w 10000"/>
                <a:gd name="connsiteY66-134" fmla="*/ 5407 h 10000"/>
                <a:gd name="connsiteX67-135" fmla="*/ 0 w 10000"/>
                <a:gd name="connsiteY67-136" fmla="*/ 5407 h 10000"/>
                <a:gd name="connsiteX68-137" fmla="*/ 0 w 10000"/>
                <a:gd name="connsiteY68-138" fmla="*/ 5407 h 10000"/>
                <a:gd name="connsiteX69-139" fmla="*/ 0 w 10000"/>
                <a:gd name="connsiteY69-140" fmla="*/ 5444 h 10000"/>
                <a:gd name="connsiteX70-141" fmla="*/ 0 w 10000"/>
                <a:gd name="connsiteY70-142" fmla="*/ 5444 h 10000"/>
                <a:gd name="connsiteX71-143" fmla="*/ 0 w 10000"/>
                <a:gd name="connsiteY71-144" fmla="*/ 5444 h 10000"/>
                <a:gd name="connsiteX72-145" fmla="*/ 0 w 10000"/>
                <a:gd name="connsiteY72-146" fmla="*/ 5444 h 10000"/>
                <a:gd name="connsiteX73-147" fmla="*/ 0 w 10000"/>
                <a:gd name="connsiteY73-148" fmla="*/ 5444 h 10000"/>
                <a:gd name="connsiteX74-149" fmla="*/ 0 w 10000"/>
                <a:gd name="connsiteY74-150" fmla="*/ 5444 h 10000"/>
                <a:gd name="connsiteX75-151" fmla="*/ 0 w 10000"/>
                <a:gd name="connsiteY75-152" fmla="*/ 5444 h 10000"/>
                <a:gd name="connsiteX76-153" fmla="*/ 0 w 10000"/>
                <a:gd name="connsiteY76-154" fmla="*/ 5444 h 10000"/>
                <a:gd name="connsiteX77-155" fmla="*/ 0 w 10000"/>
                <a:gd name="connsiteY77-156" fmla="*/ 5481 h 10000"/>
                <a:gd name="connsiteX78-157" fmla="*/ 0 w 10000"/>
                <a:gd name="connsiteY78-158" fmla="*/ 5481 h 10000"/>
                <a:gd name="connsiteX79-159" fmla="*/ 0 w 10000"/>
                <a:gd name="connsiteY79-160" fmla="*/ 5481 h 10000"/>
                <a:gd name="connsiteX80-161" fmla="*/ 0 w 10000"/>
                <a:gd name="connsiteY80-162" fmla="*/ 5481 h 10000"/>
                <a:gd name="connsiteX81-163" fmla="*/ 0 w 10000"/>
                <a:gd name="connsiteY81-164" fmla="*/ 5481 h 10000"/>
                <a:gd name="connsiteX82-165" fmla="*/ 0 w 10000"/>
                <a:gd name="connsiteY82-166" fmla="*/ 5481 h 10000"/>
                <a:gd name="connsiteX83-167" fmla="*/ 0 w 10000"/>
                <a:gd name="connsiteY83-168" fmla="*/ 5481 h 10000"/>
                <a:gd name="connsiteX84-169" fmla="*/ 0 w 10000"/>
                <a:gd name="connsiteY84-170" fmla="*/ 5481 h 10000"/>
                <a:gd name="connsiteX85-171" fmla="*/ 0 w 10000"/>
                <a:gd name="connsiteY85-172" fmla="*/ 5519 h 10000"/>
                <a:gd name="connsiteX86-173" fmla="*/ 0 w 10000"/>
                <a:gd name="connsiteY86-174" fmla="*/ 5519 h 10000"/>
                <a:gd name="connsiteX87-175" fmla="*/ 0 w 10000"/>
                <a:gd name="connsiteY87-176" fmla="*/ 5519 h 10000"/>
                <a:gd name="connsiteX88-177" fmla="*/ 0 w 10000"/>
                <a:gd name="connsiteY88-178" fmla="*/ 5519 h 10000"/>
                <a:gd name="connsiteX89-179" fmla="*/ 0 w 10000"/>
                <a:gd name="connsiteY89-180" fmla="*/ 5519 h 10000"/>
                <a:gd name="connsiteX90-181" fmla="*/ 0 w 10000"/>
                <a:gd name="connsiteY90-182" fmla="*/ 5519 h 10000"/>
                <a:gd name="connsiteX91-183" fmla="*/ 0 w 10000"/>
                <a:gd name="connsiteY91-184" fmla="*/ 5519 h 10000"/>
                <a:gd name="connsiteX92-185" fmla="*/ 0 w 10000"/>
                <a:gd name="connsiteY92-186" fmla="*/ 5519 h 10000"/>
                <a:gd name="connsiteX93-187" fmla="*/ 0 w 10000"/>
                <a:gd name="connsiteY93-188" fmla="*/ 5519 h 10000"/>
                <a:gd name="connsiteX94-189" fmla="*/ 0 w 10000"/>
                <a:gd name="connsiteY94-190" fmla="*/ 5519 h 10000"/>
                <a:gd name="connsiteX95-191" fmla="*/ 0 w 10000"/>
                <a:gd name="connsiteY95-192" fmla="*/ 5556 h 10000"/>
                <a:gd name="connsiteX96-193" fmla="*/ 0 w 10000"/>
                <a:gd name="connsiteY96-194" fmla="*/ 5556 h 10000"/>
                <a:gd name="connsiteX97-195" fmla="*/ 0 w 10000"/>
                <a:gd name="connsiteY97-196" fmla="*/ 5556 h 10000"/>
                <a:gd name="connsiteX98-197" fmla="*/ 0 w 10000"/>
                <a:gd name="connsiteY98-198" fmla="*/ 5556 h 10000"/>
                <a:gd name="connsiteX99-199" fmla="*/ 0 w 10000"/>
                <a:gd name="connsiteY99-200" fmla="*/ 5556 h 10000"/>
                <a:gd name="connsiteX100-201" fmla="*/ 0 w 10000"/>
                <a:gd name="connsiteY100-202" fmla="*/ 5556 h 10000"/>
                <a:gd name="connsiteX101-203" fmla="*/ 0 w 10000"/>
                <a:gd name="connsiteY101-204" fmla="*/ 5556 h 10000"/>
                <a:gd name="connsiteX102-205" fmla="*/ 0 w 10000"/>
                <a:gd name="connsiteY102-206" fmla="*/ 5556 h 10000"/>
                <a:gd name="connsiteX103-207" fmla="*/ 0 w 10000"/>
                <a:gd name="connsiteY103-208" fmla="*/ 5593 h 10000"/>
                <a:gd name="connsiteX104-209" fmla="*/ 0 w 10000"/>
                <a:gd name="connsiteY104-210" fmla="*/ 5593 h 10000"/>
                <a:gd name="connsiteX105-211" fmla="*/ 0 w 10000"/>
                <a:gd name="connsiteY105-212" fmla="*/ 5593 h 10000"/>
                <a:gd name="connsiteX106-213" fmla="*/ 0 w 10000"/>
                <a:gd name="connsiteY106-214" fmla="*/ 5593 h 10000"/>
                <a:gd name="connsiteX107-215" fmla="*/ 0 w 10000"/>
                <a:gd name="connsiteY107-216" fmla="*/ 5593 h 10000"/>
                <a:gd name="connsiteX108-217" fmla="*/ 0 w 10000"/>
                <a:gd name="connsiteY108-218" fmla="*/ 5593 h 10000"/>
                <a:gd name="connsiteX109-219" fmla="*/ 0 w 10000"/>
                <a:gd name="connsiteY109-220" fmla="*/ 5593 h 10000"/>
                <a:gd name="connsiteX110-221" fmla="*/ 0 w 10000"/>
                <a:gd name="connsiteY110-222" fmla="*/ 5593 h 10000"/>
                <a:gd name="connsiteX111-223" fmla="*/ 0 w 10000"/>
                <a:gd name="connsiteY111-224" fmla="*/ 5630 h 10000"/>
                <a:gd name="connsiteX112-225" fmla="*/ 0 w 10000"/>
                <a:gd name="connsiteY112-226" fmla="*/ 5630 h 10000"/>
                <a:gd name="connsiteX113-227" fmla="*/ 0 w 10000"/>
                <a:gd name="connsiteY113-228" fmla="*/ 5630 h 10000"/>
                <a:gd name="connsiteX114-229" fmla="*/ 0 w 10000"/>
                <a:gd name="connsiteY114-230" fmla="*/ 5630 h 10000"/>
                <a:gd name="connsiteX115-231" fmla="*/ 0 w 10000"/>
                <a:gd name="connsiteY115-232" fmla="*/ 5630 h 10000"/>
                <a:gd name="connsiteX116-233" fmla="*/ 0 w 10000"/>
                <a:gd name="connsiteY116-234" fmla="*/ 5630 h 10000"/>
                <a:gd name="connsiteX117-235" fmla="*/ 0 w 10000"/>
                <a:gd name="connsiteY117-236" fmla="*/ 5630 h 10000"/>
                <a:gd name="connsiteX118-237" fmla="*/ 0 w 10000"/>
                <a:gd name="connsiteY118-238" fmla="*/ 5630 h 10000"/>
                <a:gd name="connsiteX119-239" fmla="*/ 0 w 10000"/>
                <a:gd name="connsiteY119-240" fmla="*/ 5667 h 10000"/>
                <a:gd name="connsiteX120-241" fmla="*/ 0 w 10000"/>
                <a:gd name="connsiteY120-242" fmla="*/ 5667 h 10000"/>
                <a:gd name="connsiteX121-243" fmla="*/ 0 w 10000"/>
                <a:gd name="connsiteY121-244" fmla="*/ 5667 h 10000"/>
                <a:gd name="connsiteX122-245" fmla="*/ 0 w 10000"/>
                <a:gd name="connsiteY122-246" fmla="*/ 5667 h 10000"/>
                <a:gd name="connsiteX123-247" fmla="*/ 0 w 10000"/>
                <a:gd name="connsiteY123-248" fmla="*/ 5667 h 10000"/>
                <a:gd name="connsiteX124-249" fmla="*/ 0 w 10000"/>
                <a:gd name="connsiteY124-250" fmla="*/ 5667 h 10000"/>
                <a:gd name="connsiteX125-251" fmla="*/ 0 w 10000"/>
                <a:gd name="connsiteY125-252" fmla="*/ 5667 h 10000"/>
                <a:gd name="connsiteX126-253" fmla="*/ 0 w 10000"/>
                <a:gd name="connsiteY126-254" fmla="*/ 5667 h 10000"/>
                <a:gd name="connsiteX127-255" fmla="*/ 0 w 10000"/>
                <a:gd name="connsiteY127-256" fmla="*/ 5667 h 10000"/>
                <a:gd name="connsiteX128-257" fmla="*/ 0 w 10000"/>
                <a:gd name="connsiteY128-258" fmla="*/ 5704 h 10000"/>
                <a:gd name="connsiteX129-259" fmla="*/ 0 w 10000"/>
                <a:gd name="connsiteY129-260" fmla="*/ 5704 h 10000"/>
                <a:gd name="connsiteX130-261" fmla="*/ 0 w 10000"/>
                <a:gd name="connsiteY130-262" fmla="*/ 5704 h 10000"/>
                <a:gd name="connsiteX131-263" fmla="*/ 0 w 10000"/>
                <a:gd name="connsiteY131-264" fmla="*/ 5704 h 10000"/>
                <a:gd name="connsiteX132-265" fmla="*/ 0 w 10000"/>
                <a:gd name="connsiteY132-266" fmla="*/ 5704 h 10000"/>
                <a:gd name="connsiteX133-267" fmla="*/ 0 w 10000"/>
                <a:gd name="connsiteY133-268" fmla="*/ 5704 h 10000"/>
                <a:gd name="connsiteX134-269" fmla="*/ 0 w 10000"/>
                <a:gd name="connsiteY134-270" fmla="*/ 5704 h 10000"/>
                <a:gd name="connsiteX135-271" fmla="*/ 0 w 10000"/>
                <a:gd name="connsiteY135-272" fmla="*/ 5704 h 10000"/>
                <a:gd name="connsiteX136-273" fmla="*/ 0 w 10000"/>
                <a:gd name="connsiteY136-274" fmla="*/ 5741 h 10000"/>
                <a:gd name="connsiteX137-275" fmla="*/ 0 w 10000"/>
                <a:gd name="connsiteY137-276" fmla="*/ 5741 h 10000"/>
                <a:gd name="connsiteX138-277" fmla="*/ 0 w 10000"/>
                <a:gd name="connsiteY138-278" fmla="*/ 5741 h 10000"/>
                <a:gd name="connsiteX139-279" fmla="*/ 0 w 10000"/>
                <a:gd name="connsiteY139-280" fmla="*/ 5741 h 10000"/>
                <a:gd name="connsiteX140-281" fmla="*/ 0 w 10000"/>
                <a:gd name="connsiteY140-282" fmla="*/ 5741 h 10000"/>
                <a:gd name="connsiteX141-283" fmla="*/ 0 w 10000"/>
                <a:gd name="connsiteY141-284" fmla="*/ 5741 h 10000"/>
                <a:gd name="connsiteX142-285" fmla="*/ 0 w 10000"/>
                <a:gd name="connsiteY142-286" fmla="*/ 5741 h 10000"/>
                <a:gd name="connsiteX143-287" fmla="*/ 0 w 10000"/>
                <a:gd name="connsiteY143-288" fmla="*/ 5741 h 10000"/>
                <a:gd name="connsiteX144-289" fmla="*/ 0 w 10000"/>
                <a:gd name="connsiteY144-290" fmla="*/ 5778 h 10000"/>
                <a:gd name="connsiteX145-291" fmla="*/ 0 w 10000"/>
                <a:gd name="connsiteY145-292" fmla="*/ 5778 h 10000"/>
                <a:gd name="connsiteX146-293" fmla="*/ 0 w 10000"/>
                <a:gd name="connsiteY146-294" fmla="*/ 5778 h 10000"/>
                <a:gd name="connsiteX147-295" fmla="*/ 0 w 10000"/>
                <a:gd name="connsiteY147-296" fmla="*/ 5778 h 10000"/>
                <a:gd name="connsiteX148-297" fmla="*/ 0 w 10000"/>
                <a:gd name="connsiteY148-298" fmla="*/ 5778 h 10000"/>
                <a:gd name="connsiteX149-299" fmla="*/ 0 w 10000"/>
                <a:gd name="connsiteY149-300" fmla="*/ 5778 h 10000"/>
                <a:gd name="connsiteX150-301" fmla="*/ 0 w 10000"/>
                <a:gd name="connsiteY150-302" fmla="*/ 5778 h 10000"/>
                <a:gd name="connsiteX151-303" fmla="*/ 0 w 10000"/>
                <a:gd name="connsiteY151-304" fmla="*/ 5778 h 10000"/>
                <a:gd name="connsiteX152-305" fmla="*/ 0 w 10000"/>
                <a:gd name="connsiteY152-306" fmla="*/ 5815 h 10000"/>
                <a:gd name="connsiteX153-307" fmla="*/ 0 w 10000"/>
                <a:gd name="connsiteY153-308" fmla="*/ 5815 h 10000"/>
                <a:gd name="connsiteX154-309" fmla="*/ 2379 w 10000"/>
                <a:gd name="connsiteY154-310" fmla="*/ 10000 h 10000"/>
                <a:gd name="connsiteX155-311" fmla="*/ 1413 w 10000"/>
                <a:gd name="connsiteY155-312" fmla="*/ 6926 h 10000"/>
                <a:gd name="connsiteX156-313" fmla="*/ 6914 w 10000"/>
                <a:gd name="connsiteY156-314" fmla="*/ 1444 h 10000"/>
                <a:gd name="connsiteX157-315" fmla="*/ 10000 w 10000"/>
                <a:gd name="connsiteY157-316" fmla="*/ 2407 h 10000"/>
                <a:gd name="connsiteX158-317" fmla="*/ 5799 w 10000"/>
                <a:gd name="connsiteY158-318" fmla="*/ 0 h 10000"/>
                <a:gd name="connsiteX159-319" fmla="*/ 5799 w 10000"/>
                <a:gd name="connsiteY159-320" fmla="*/ 0 h 10000"/>
                <a:gd name="connsiteX160-321" fmla="*/ 5762 w 10000"/>
                <a:gd name="connsiteY160-322" fmla="*/ 0 h 10000"/>
                <a:gd name="connsiteX161-323" fmla="*/ 5762 w 10000"/>
                <a:gd name="connsiteY161-324" fmla="*/ 0 h 10000"/>
                <a:gd name="connsiteX162-325" fmla="*/ 5762 w 10000"/>
                <a:gd name="connsiteY162-326" fmla="*/ 0 h 10000"/>
                <a:gd name="connsiteX163-327" fmla="*/ 5762 w 10000"/>
                <a:gd name="connsiteY163-328" fmla="*/ 0 h 10000"/>
                <a:gd name="connsiteX164-329" fmla="*/ 5762 w 10000"/>
                <a:gd name="connsiteY164-330" fmla="*/ 0 h 10000"/>
                <a:gd name="connsiteX165-331" fmla="*/ 5762 w 10000"/>
                <a:gd name="connsiteY165-332" fmla="*/ 0 h 10000"/>
                <a:gd name="connsiteX166-333" fmla="*/ 5762 w 10000"/>
                <a:gd name="connsiteY166-334" fmla="*/ 0 h 10000"/>
                <a:gd name="connsiteX167-335" fmla="*/ 5762 w 10000"/>
                <a:gd name="connsiteY167-336" fmla="*/ 0 h 10000"/>
                <a:gd name="connsiteX168-337" fmla="*/ 5725 w 10000"/>
                <a:gd name="connsiteY168-338" fmla="*/ 0 h 10000"/>
                <a:gd name="connsiteX169-339" fmla="*/ 5725 w 10000"/>
                <a:gd name="connsiteY169-340" fmla="*/ 0 h 10000"/>
                <a:gd name="connsiteX170-341" fmla="*/ 5725 w 10000"/>
                <a:gd name="connsiteY170-342" fmla="*/ 0 h 10000"/>
                <a:gd name="connsiteX171-343" fmla="*/ 5725 w 10000"/>
                <a:gd name="connsiteY171-344" fmla="*/ 0 h 10000"/>
                <a:gd name="connsiteX172-345" fmla="*/ 5725 w 10000"/>
                <a:gd name="connsiteY172-346" fmla="*/ 0 h 10000"/>
                <a:gd name="connsiteX173-347" fmla="*/ 5725 w 10000"/>
                <a:gd name="connsiteY173-348" fmla="*/ 0 h 10000"/>
                <a:gd name="connsiteX174-349" fmla="*/ 5725 w 10000"/>
                <a:gd name="connsiteY174-350" fmla="*/ 0 h 10000"/>
                <a:gd name="connsiteX175-351" fmla="*/ 5725 w 10000"/>
                <a:gd name="connsiteY175-352" fmla="*/ 0 h 10000"/>
                <a:gd name="connsiteX176-353" fmla="*/ 5688 w 10000"/>
                <a:gd name="connsiteY176-354" fmla="*/ 0 h 10000"/>
                <a:gd name="connsiteX177-355" fmla="*/ 5688 w 10000"/>
                <a:gd name="connsiteY177-356" fmla="*/ 0 h 10000"/>
                <a:gd name="connsiteX178-357" fmla="*/ 5688 w 10000"/>
                <a:gd name="connsiteY178-358" fmla="*/ 0 h 10000"/>
                <a:gd name="connsiteX179-359" fmla="*/ 5688 w 10000"/>
                <a:gd name="connsiteY179-360" fmla="*/ 0 h 10000"/>
                <a:gd name="connsiteX180-361" fmla="*/ 5688 w 10000"/>
                <a:gd name="connsiteY180-362" fmla="*/ 0 h 10000"/>
                <a:gd name="connsiteX181-363" fmla="*/ 5688 w 10000"/>
                <a:gd name="connsiteY181-364" fmla="*/ 0 h 10000"/>
                <a:gd name="connsiteX182-365" fmla="*/ 5688 w 10000"/>
                <a:gd name="connsiteY182-366" fmla="*/ 0 h 10000"/>
                <a:gd name="connsiteX183-367" fmla="*/ 5688 w 10000"/>
                <a:gd name="connsiteY183-368" fmla="*/ 0 h 10000"/>
                <a:gd name="connsiteX184-369" fmla="*/ 5688 w 10000"/>
                <a:gd name="connsiteY184-370" fmla="*/ 0 h 10000"/>
                <a:gd name="connsiteX185-371" fmla="*/ 5651 w 10000"/>
                <a:gd name="connsiteY185-372" fmla="*/ 0 h 10000"/>
                <a:gd name="connsiteX186-373" fmla="*/ 5651 w 10000"/>
                <a:gd name="connsiteY186-374" fmla="*/ 0 h 10000"/>
                <a:gd name="connsiteX187-375" fmla="*/ 5651 w 10000"/>
                <a:gd name="connsiteY187-376" fmla="*/ 0 h 10000"/>
                <a:gd name="connsiteX188-377" fmla="*/ 5651 w 10000"/>
                <a:gd name="connsiteY188-378" fmla="*/ 0 h 10000"/>
                <a:gd name="connsiteX189-379" fmla="*/ 5651 w 10000"/>
                <a:gd name="connsiteY189-380" fmla="*/ 0 h 10000"/>
                <a:gd name="connsiteX190-381" fmla="*/ 5651 w 10000"/>
                <a:gd name="connsiteY190-382" fmla="*/ 0 h 10000"/>
                <a:gd name="connsiteX191-383" fmla="*/ 5651 w 10000"/>
                <a:gd name="connsiteY191-384" fmla="*/ 0 h 10000"/>
                <a:gd name="connsiteX192-385" fmla="*/ 5651 w 10000"/>
                <a:gd name="connsiteY192-386" fmla="*/ 0 h 10000"/>
                <a:gd name="connsiteX193-387" fmla="*/ 5613 w 10000"/>
                <a:gd name="connsiteY193-388" fmla="*/ 0 h 10000"/>
                <a:gd name="connsiteX194-389" fmla="*/ 5613 w 10000"/>
                <a:gd name="connsiteY194-390" fmla="*/ 0 h 10000"/>
                <a:gd name="connsiteX195-391" fmla="*/ 5613 w 10000"/>
                <a:gd name="connsiteY195-392" fmla="*/ 0 h 10000"/>
                <a:gd name="connsiteX196-393" fmla="*/ 5613 w 10000"/>
                <a:gd name="connsiteY196-394" fmla="*/ 0 h 10000"/>
                <a:gd name="connsiteX197-395" fmla="*/ 5613 w 10000"/>
                <a:gd name="connsiteY197-396" fmla="*/ 0 h 10000"/>
                <a:gd name="connsiteX198-397" fmla="*/ 5613 w 10000"/>
                <a:gd name="connsiteY198-398" fmla="*/ 0 h 10000"/>
                <a:gd name="connsiteX199-399" fmla="*/ 5613 w 10000"/>
                <a:gd name="connsiteY199-400" fmla="*/ 0 h 10000"/>
                <a:gd name="connsiteX200-401" fmla="*/ 5613 w 10000"/>
                <a:gd name="connsiteY200-402" fmla="*/ 0 h 10000"/>
                <a:gd name="connsiteX201-403" fmla="*/ 5576 w 10000"/>
                <a:gd name="connsiteY201-404" fmla="*/ 0 h 10000"/>
                <a:gd name="connsiteX202-405" fmla="*/ 5576 w 10000"/>
                <a:gd name="connsiteY202-406" fmla="*/ 0 h 10000"/>
                <a:gd name="connsiteX203-407" fmla="*/ 5576 w 10000"/>
                <a:gd name="connsiteY203-408" fmla="*/ 0 h 10000"/>
                <a:gd name="connsiteX204-409" fmla="*/ 5576 w 10000"/>
                <a:gd name="connsiteY204-410" fmla="*/ 0 h 10000"/>
                <a:gd name="connsiteX205-411" fmla="*/ 5576 w 10000"/>
                <a:gd name="connsiteY205-412" fmla="*/ 0 h 10000"/>
                <a:gd name="connsiteX206-413" fmla="*/ 5576 w 10000"/>
                <a:gd name="connsiteY206-414" fmla="*/ 0 h 10000"/>
                <a:gd name="connsiteX207-415" fmla="*/ 5576 w 10000"/>
                <a:gd name="connsiteY207-416" fmla="*/ 0 h 10000"/>
                <a:gd name="connsiteX208-417" fmla="*/ 5576 w 10000"/>
                <a:gd name="connsiteY208-418" fmla="*/ 0 h 10000"/>
                <a:gd name="connsiteX209-419" fmla="*/ 5576 w 10000"/>
                <a:gd name="connsiteY209-420" fmla="*/ 0 h 10000"/>
                <a:gd name="connsiteX210-421" fmla="*/ 5539 w 10000"/>
                <a:gd name="connsiteY210-422" fmla="*/ 0 h 10000"/>
                <a:gd name="connsiteX211-423" fmla="*/ 5539 w 10000"/>
                <a:gd name="connsiteY211-424" fmla="*/ 0 h 10000"/>
                <a:gd name="connsiteX212-425" fmla="*/ 5539 w 10000"/>
                <a:gd name="connsiteY212-426" fmla="*/ 0 h 10000"/>
                <a:gd name="connsiteX213-427" fmla="*/ 5539 w 10000"/>
                <a:gd name="connsiteY213-428" fmla="*/ 0 h 10000"/>
                <a:gd name="connsiteX214-429" fmla="*/ 5539 w 10000"/>
                <a:gd name="connsiteY214-430" fmla="*/ 0 h 10000"/>
                <a:gd name="connsiteX215-431" fmla="*/ 5539 w 10000"/>
                <a:gd name="connsiteY215-432" fmla="*/ 0 h 10000"/>
                <a:gd name="connsiteX216-433" fmla="*/ 5539 w 10000"/>
                <a:gd name="connsiteY216-434" fmla="*/ 0 h 10000"/>
                <a:gd name="connsiteX217-435" fmla="*/ 5539 w 10000"/>
                <a:gd name="connsiteY217-436" fmla="*/ 0 h 10000"/>
                <a:gd name="connsiteX218-437" fmla="*/ 5539 w 10000"/>
                <a:gd name="connsiteY218-438" fmla="*/ 0 h 10000"/>
                <a:gd name="connsiteX219-439" fmla="*/ 5502 w 10000"/>
                <a:gd name="connsiteY219-440" fmla="*/ 0 h 10000"/>
                <a:gd name="connsiteX220-441" fmla="*/ 5502 w 10000"/>
                <a:gd name="connsiteY220-442" fmla="*/ 0 h 10000"/>
                <a:gd name="connsiteX221-443" fmla="*/ 5502 w 10000"/>
                <a:gd name="connsiteY221-444" fmla="*/ 0 h 10000"/>
                <a:gd name="connsiteX222-445" fmla="*/ 5502 w 10000"/>
                <a:gd name="connsiteY222-446" fmla="*/ 0 h 10000"/>
                <a:gd name="connsiteX223-447" fmla="*/ 5502 w 10000"/>
                <a:gd name="connsiteY223-448" fmla="*/ 0 h 10000"/>
                <a:gd name="connsiteX224-449" fmla="*/ 5502 w 10000"/>
                <a:gd name="connsiteY224-450" fmla="*/ 0 h 10000"/>
                <a:gd name="connsiteX225-451" fmla="*/ 5502 w 10000"/>
                <a:gd name="connsiteY225-452" fmla="*/ 0 h 10000"/>
                <a:gd name="connsiteX226-453" fmla="*/ 5502 w 10000"/>
                <a:gd name="connsiteY226-454" fmla="*/ 0 h 10000"/>
                <a:gd name="connsiteX227-455" fmla="*/ 5465 w 10000"/>
                <a:gd name="connsiteY227-456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  <a:cxn ang="0">
                  <a:pos x="connsiteX60-121" y="connsiteY60-122"/>
                </a:cxn>
                <a:cxn ang="0">
                  <a:pos x="connsiteX61-123" y="connsiteY61-124"/>
                </a:cxn>
                <a:cxn ang="0">
                  <a:pos x="connsiteX62-125" y="connsiteY62-126"/>
                </a:cxn>
                <a:cxn ang="0">
                  <a:pos x="connsiteX63-127" y="connsiteY63-128"/>
                </a:cxn>
                <a:cxn ang="0">
                  <a:pos x="connsiteX64-129" y="connsiteY64-130"/>
                </a:cxn>
                <a:cxn ang="0">
                  <a:pos x="connsiteX65-131" y="connsiteY65-132"/>
                </a:cxn>
                <a:cxn ang="0">
                  <a:pos x="connsiteX66-133" y="connsiteY66-134"/>
                </a:cxn>
                <a:cxn ang="0">
                  <a:pos x="connsiteX67-135" y="connsiteY67-136"/>
                </a:cxn>
                <a:cxn ang="0">
                  <a:pos x="connsiteX68-137" y="connsiteY68-138"/>
                </a:cxn>
                <a:cxn ang="0">
                  <a:pos x="connsiteX69-139" y="connsiteY69-140"/>
                </a:cxn>
                <a:cxn ang="0">
                  <a:pos x="connsiteX70-141" y="connsiteY70-142"/>
                </a:cxn>
                <a:cxn ang="0">
                  <a:pos x="connsiteX71-143" y="connsiteY71-144"/>
                </a:cxn>
                <a:cxn ang="0">
                  <a:pos x="connsiteX72-145" y="connsiteY72-146"/>
                </a:cxn>
                <a:cxn ang="0">
                  <a:pos x="connsiteX73-147" y="connsiteY73-148"/>
                </a:cxn>
                <a:cxn ang="0">
                  <a:pos x="connsiteX74-149" y="connsiteY74-150"/>
                </a:cxn>
                <a:cxn ang="0">
                  <a:pos x="connsiteX75-151" y="connsiteY75-152"/>
                </a:cxn>
                <a:cxn ang="0">
                  <a:pos x="connsiteX76-153" y="connsiteY76-154"/>
                </a:cxn>
                <a:cxn ang="0">
                  <a:pos x="connsiteX77-155" y="connsiteY77-156"/>
                </a:cxn>
                <a:cxn ang="0">
                  <a:pos x="connsiteX78-157" y="connsiteY78-158"/>
                </a:cxn>
                <a:cxn ang="0">
                  <a:pos x="connsiteX79-159" y="connsiteY79-160"/>
                </a:cxn>
                <a:cxn ang="0">
                  <a:pos x="connsiteX80-161" y="connsiteY80-162"/>
                </a:cxn>
                <a:cxn ang="0">
                  <a:pos x="connsiteX81-163" y="connsiteY81-164"/>
                </a:cxn>
                <a:cxn ang="0">
                  <a:pos x="connsiteX82-165" y="connsiteY82-166"/>
                </a:cxn>
                <a:cxn ang="0">
                  <a:pos x="connsiteX83-167" y="connsiteY83-168"/>
                </a:cxn>
                <a:cxn ang="0">
                  <a:pos x="connsiteX84-169" y="connsiteY84-170"/>
                </a:cxn>
                <a:cxn ang="0">
                  <a:pos x="connsiteX85-171" y="connsiteY85-172"/>
                </a:cxn>
                <a:cxn ang="0">
                  <a:pos x="connsiteX86-173" y="connsiteY86-174"/>
                </a:cxn>
                <a:cxn ang="0">
                  <a:pos x="connsiteX87-175" y="connsiteY87-176"/>
                </a:cxn>
                <a:cxn ang="0">
                  <a:pos x="connsiteX88-177" y="connsiteY88-178"/>
                </a:cxn>
                <a:cxn ang="0">
                  <a:pos x="connsiteX89-179" y="connsiteY89-180"/>
                </a:cxn>
                <a:cxn ang="0">
                  <a:pos x="connsiteX90-181" y="connsiteY90-182"/>
                </a:cxn>
                <a:cxn ang="0">
                  <a:pos x="connsiteX91-183" y="connsiteY91-184"/>
                </a:cxn>
                <a:cxn ang="0">
                  <a:pos x="connsiteX92-185" y="connsiteY92-186"/>
                </a:cxn>
                <a:cxn ang="0">
                  <a:pos x="connsiteX93-187" y="connsiteY93-188"/>
                </a:cxn>
                <a:cxn ang="0">
                  <a:pos x="connsiteX94-189" y="connsiteY94-190"/>
                </a:cxn>
                <a:cxn ang="0">
                  <a:pos x="connsiteX95-191" y="connsiteY95-192"/>
                </a:cxn>
                <a:cxn ang="0">
                  <a:pos x="connsiteX96-193" y="connsiteY96-194"/>
                </a:cxn>
                <a:cxn ang="0">
                  <a:pos x="connsiteX97-195" y="connsiteY97-196"/>
                </a:cxn>
                <a:cxn ang="0">
                  <a:pos x="connsiteX98-197" y="connsiteY98-198"/>
                </a:cxn>
                <a:cxn ang="0">
                  <a:pos x="connsiteX99-199" y="connsiteY99-200"/>
                </a:cxn>
                <a:cxn ang="0">
                  <a:pos x="connsiteX100-201" y="connsiteY100-202"/>
                </a:cxn>
                <a:cxn ang="0">
                  <a:pos x="connsiteX101-203" y="connsiteY101-204"/>
                </a:cxn>
                <a:cxn ang="0">
                  <a:pos x="connsiteX102-205" y="connsiteY102-206"/>
                </a:cxn>
                <a:cxn ang="0">
                  <a:pos x="connsiteX103-207" y="connsiteY103-208"/>
                </a:cxn>
                <a:cxn ang="0">
                  <a:pos x="connsiteX104-209" y="connsiteY104-210"/>
                </a:cxn>
                <a:cxn ang="0">
                  <a:pos x="connsiteX105-211" y="connsiteY105-212"/>
                </a:cxn>
                <a:cxn ang="0">
                  <a:pos x="connsiteX106-213" y="connsiteY106-214"/>
                </a:cxn>
                <a:cxn ang="0">
                  <a:pos x="connsiteX107-215" y="connsiteY107-216"/>
                </a:cxn>
                <a:cxn ang="0">
                  <a:pos x="connsiteX108-217" y="connsiteY108-218"/>
                </a:cxn>
                <a:cxn ang="0">
                  <a:pos x="connsiteX109-219" y="connsiteY109-220"/>
                </a:cxn>
                <a:cxn ang="0">
                  <a:pos x="connsiteX110-221" y="connsiteY110-222"/>
                </a:cxn>
                <a:cxn ang="0">
                  <a:pos x="connsiteX111-223" y="connsiteY111-224"/>
                </a:cxn>
                <a:cxn ang="0">
                  <a:pos x="connsiteX112-225" y="connsiteY112-226"/>
                </a:cxn>
                <a:cxn ang="0">
                  <a:pos x="connsiteX113-227" y="connsiteY113-228"/>
                </a:cxn>
                <a:cxn ang="0">
                  <a:pos x="connsiteX114-229" y="connsiteY114-230"/>
                </a:cxn>
                <a:cxn ang="0">
                  <a:pos x="connsiteX115-231" y="connsiteY115-232"/>
                </a:cxn>
                <a:cxn ang="0">
                  <a:pos x="connsiteX116-233" y="connsiteY116-234"/>
                </a:cxn>
                <a:cxn ang="0">
                  <a:pos x="connsiteX117-235" y="connsiteY117-236"/>
                </a:cxn>
                <a:cxn ang="0">
                  <a:pos x="connsiteX118-237" y="connsiteY118-238"/>
                </a:cxn>
                <a:cxn ang="0">
                  <a:pos x="connsiteX119-239" y="connsiteY119-240"/>
                </a:cxn>
                <a:cxn ang="0">
                  <a:pos x="connsiteX120-241" y="connsiteY120-242"/>
                </a:cxn>
                <a:cxn ang="0">
                  <a:pos x="connsiteX121-243" y="connsiteY121-244"/>
                </a:cxn>
                <a:cxn ang="0">
                  <a:pos x="connsiteX122-245" y="connsiteY122-246"/>
                </a:cxn>
                <a:cxn ang="0">
                  <a:pos x="connsiteX123-247" y="connsiteY123-248"/>
                </a:cxn>
                <a:cxn ang="0">
                  <a:pos x="connsiteX124-249" y="connsiteY124-250"/>
                </a:cxn>
                <a:cxn ang="0">
                  <a:pos x="connsiteX125-251" y="connsiteY125-252"/>
                </a:cxn>
                <a:cxn ang="0">
                  <a:pos x="connsiteX126-253" y="connsiteY126-254"/>
                </a:cxn>
                <a:cxn ang="0">
                  <a:pos x="connsiteX127-255" y="connsiteY127-256"/>
                </a:cxn>
                <a:cxn ang="0">
                  <a:pos x="connsiteX128-257" y="connsiteY128-258"/>
                </a:cxn>
                <a:cxn ang="0">
                  <a:pos x="connsiteX129-259" y="connsiteY129-260"/>
                </a:cxn>
                <a:cxn ang="0">
                  <a:pos x="connsiteX130-261" y="connsiteY130-262"/>
                </a:cxn>
                <a:cxn ang="0">
                  <a:pos x="connsiteX131-263" y="connsiteY131-264"/>
                </a:cxn>
                <a:cxn ang="0">
                  <a:pos x="connsiteX132-265" y="connsiteY132-266"/>
                </a:cxn>
                <a:cxn ang="0">
                  <a:pos x="connsiteX133-267" y="connsiteY133-268"/>
                </a:cxn>
                <a:cxn ang="0">
                  <a:pos x="connsiteX134-269" y="connsiteY134-270"/>
                </a:cxn>
                <a:cxn ang="0">
                  <a:pos x="connsiteX135-271" y="connsiteY135-272"/>
                </a:cxn>
                <a:cxn ang="0">
                  <a:pos x="connsiteX136-273" y="connsiteY136-274"/>
                </a:cxn>
                <a:cxn ang="0">
                  <a:pos x="connsiteX137-275" y="connsiteY137-276"/>
                </a:cxn>
                <a:cxn ang="0">
                  <a:pos x="connsiteX138-277" y="connsiteY138-278"/>
                </a:cxn>
                <a:cxn ang="0">
                  <a:pos x="connsiteX139-279" y="connsiteY139-280"/>
                </a:cxn>
                <a:cxn ang="0">
                  <a:pos x="connsiteX140-281" y="connsiteY140-282"/>
                </a:cxn>
                <a:cxn ang="0">
                  <a:pos x="connsiteX141-283" y="connsiteY141-284"/>
                </a:cxn>
                <a:cxn ang="0">
                  <a:pos x="connsiteX142-285" y="connsiteY142-286"/>
                </a:cxn>
                <a:cxn ang="0">
                  <a:pos x="connsiteX143-287" y="connsiteY143-288"/>
                </a:cxn>
                <a:cxn ang="0">
                  <a:pos x="connsiteX144-289" y="connsiteY144-290"/>
                </a:cxn>
                <a:cxn ang="0">
                  <a:pos x="connsiteX145-291" y="connsiteY145-292"/>
                </a:cxn>
                <a:cxn ang="0">
                  <a:pos x="connsiteX146-293" y="connsiteY146-294"/>
                </a:cxn>
                <a:cxn ang="0">
                  <a:pos x="connsiteX147-295" y="connsiteY147-296"/>
                </a:cxn>
                <a:cxn ang="0">
                  <a:pos x="connsiteX148-297" y="connsiteY148-298"/>
                </a:cxn>
                <a:cxn ang="0">
                  <a:pos x="connsiteX149-299" y="connsiteY149-300"/>
                </a:cxn>
                <a:cxn ang="0">
                  <a:pos x="connsiteX150-301" y="connsiteY150-302"/>
                </a:cxn>
                <a:cxn ang="0">
                  <a:pos x="connsiteX151-303" y="connsiteY151-304"/>
                </a:cxn>
                <a:cxn ang="0">
                  <a:pos x="connsiteX152-305" y="connsiteY152-306"/>
                </a:cxn>
                <a:cxn ang="0">
                  <a:pos x="connsiteX153-307" y="connsiteY153-308"/>
                </a:cxn>
                <a:cxn ang="0">
                  <a:pos x="connsiteX154-309" y="connsiteY154-310"/>
                </a:cxn>
                <a:cxn ang="0">
                  <a:pos x="connsiteX155-311" y="connsiteY155-312"/>
                </a:cxn>
                <a:cxn ang="0">
                  <a:pos x="connsiteX156-313" y="connsiteY156-314"/>
                </a:cxn>
                <a:cxn ang="0">
                  <a:pos x="connsiteX157-315" y="connsiteY157-316"/>
                </a:cxn>
                <a:cxn ang="0">
                  <a:pos x="connsiteX158-317" y="connsiteY158-318"/>
                </a:cxn>
                <a:cxn ang="0">
                  <a:pos x="connsiteX159-319" y="connsiteY159-320"/>
                </a:cxn>
                <a:cxn ang="0">
                  <a:pos x="connsiteX160-321" y="connsiteY160-322"/>
                </a:cxn>
                <a:cxn ang="0">
                  <a:pos x="connsiteX161-323" y="connsiteY161-324"/>
                </a:cxn>
                <a:cxn ang="0">
                  <a:pos x="connsiteX162-325" y="connsiteY162-326"/>
                </a:cxn>
                <a:cxn ang="0">
                  <a:pos x="connsiteX163-327" y="connsiteY163-328"/>
                </a:cxn>
                <a:cxn ang="0">
                  <a:pos x="connsiteX164-329" y="connsiteY164-330"/>
                </a:cxn>
                <a:cxn ang="0">
                  <a:pos x="connsiteX165-331" y="connsiteY165-332"/>
                </a:cxn>
                <a:cxn ang="0">
                  <a:pos x="connsiteX166-333" y="connsiteY166-334"/>
                </a:cxn>
                <a:cxn ang="0">
                  <a:pos x="connsiteX167-335" y="connsiteY167-336"/>
                </a:cxn>
                <a:cxn ang="0">
                  <a:pos x="connsiteX168-337" y="connsiteY168-338"/>
                </a:cxn>
                <a:cxn ang="0">
                  <a:pos x="connsiteX169-339" y="connsiteY169-340"/>
                </a:cxn>
                <a:cxn ang="0">
                  <a:pos x="connsiteX170-341" y="connsiteY170-342"/>
                </a:cxn>
                <a:cxn ang="0">
                  <a:pos x="connsiteX171-343" y="connsiteY171-344"/>
                </a:cxn>
                <a:cxn ang="0">
                  <a:pos x="connsiteX172-345" y="connsiteY172-346"/>
                </a:cxn>
                <a:cxn ang="0">
                  <a:pos x="connsiteX173-347" y="connsiteY173-348"/>
                </a:cxn>
                <a:cxn ang="0">
                  <a:pos x="connsiteX174-349" y="connsiteY174-350"/>
                </a:cxn>
                <a:cxn ang="0">
                  <a:pos x="connsiteX175-351" y="connsiteY175-352"/>
                </a:cxn>
                <a:cxn ang="0">
                  <a:pos x="connsiteX176-353" y="connsiteY176-354"/>
                </a:cxn>
                <a:cxn ang="0">
                  <a:pos x="connsiteX177-355" y="connsiteY177-356"/>
                </a:cxn>
                <a:cxn ang="0">
                  <a:pos x="connsiteX178-357" y="connsiteY178-358"/>
                </a:cxn>
                <a:cxn ang="0">
                  <a:pos x="connsiteX179-359" y="connsiteY179-360"/>
                </a:cxn>
                <a:cxn ang="0">
                  <a:pos x="connsiteX180-361" y="connsiteY180-362"/>
                </a:cxn>
                <a:cxn ang="0">
                  <a:pos x="connsiteX181-363" y="connsiteY181-364"/>
                </a:cxn>
                <a:cxn ang="0">
                  <a:pos x="connsiteX182-365" y="connsiteY182-366"/>
                </a:cxn>
                <a:cxn ang="0">
                  <a:pos x="connsiteX183-367" y="connsiteY183-368"/>
                </a:cxn>
                <a:cxn ang="0">
                  <a:pos x="connsiteX184-369" y="connsiteY184-370"/>
                </a:cxn>
                <a:cxn ang="0">
                  <a:pos x="connsiteX185-371" y="connsiteY185-372"/>
                </a:cxn>
                <a:cxn ang="0">
                  <a:pos x="connsiteX186-373" y="connsiteY186-374"/>
                </a:cxn>
                <a:cxn ang="0">
                  <a:pos x="connsiteX187-375" y="connsiteY187-376"/>
                </a:cxn>
                <a:cxn ang="0">
                  <a:pos x="connsiteX188-377" y="connsiteY188-378"/>
                </a:cxn>
                <a:cxn ang="0">
                  <a:pos x="connsiteX189-379" y="connsiteY189-380"/>
                </a:cxn>
                <a:cxn ang="0">
                  <a:pos x="connsiteX190-381" y="connsiteY190-382"/>
                </a:cxn>
                <a:cxn ang="0">
                  <a:pos x="connsiteX191-383" y="connsiteY191-384"/>
                </a:cxn>
                <a:cxn ang="0">
                  <a:pos x="connsiteX192-385" y="connsiteY192-386"/>
                </a:cxn>
                <a:cxn ang="0">
                  <a:pos x="connsiteX193-387" y="connsiteY193-388"/>
                </a:cxn>
                <a:cxn ang="0">
                  <a:pos x="connsiteX194-389" y="connsiteY194-390"/>
                </a:cxn>
                <a:cxn ang="0">
                  <a:pos x="connsiteX195-391" y="connsiteY195-392"/>
                </a:cxn>
                <a:cxn ang="0">
                  <a:pos x="connsiteX196-393" y="connsiteY196-394"/>
                </a:cxn>
                <a:cxn ang="0">
                  <a:pos x="connsiteX197-395" y="connsiteY197-396"/>
                </a:cxn>
                <a:cxn ang="0">
                  <a:pos x="connsiteX198-397" y="connsiteY198-398"/>
                </a:cxn>
                <a:cxn ang="0">
                  <a:pos x="connsiteX199-399" y="connsiteY199-400"/>
                </a:cxn>
                <a:cxn ang="0">
                  <a:pos x="connsiteX200-401" y="connsiteY200-402"/>
                </a:cxn>
                <a:cxn ang="0">
                  <a:pos x="connsiteX201-403" y="connsiteY201-404"/>
                </a:cxn>
                <a:cxn ang="0">
                  <a:pos x="connsiteX202-405" y="connsiteY202-406"/>
                </a:cxn>
                <a:cxn ang="0">
                  <a:pos x="connsiteX203-407" y="connsiteY203-408"/>
                </a:cxn>
                <a:cxn ang="0">
                  <a:pos x="connsiteX204-409" y="connsiteY204-410"/>
                </a:cxn>
                <a:cxn ang="0">
                  <a:pos x="connsiteX205-411" y="connsiteY205-412"/>
                </a:cxn>
                <a:cxn ang="0">
                  <a:pos x="connsiteX206-413" y="connsiteY206-414"/>
                </a:cxn>
                <a:cxn ang="0">
                  <a:pos x="connsiteX207-415" y="connsiteY207-416"/>
                </a:cxn>
                <a:cxn ang="0">
                  <a:pos x="connsiteX208-417" y="connsiteY208-418"/>
                </a:cxn>
                <a:cxn ang="0">
                  <a:pos x="connsiteX209-419" y="connsiteY209-420"/>
                </a:cxn>
                <a:cxn ang="0">
                  <a:pos x="connsiteX210-421" y="connsiteY210-422"/>
                </a:cxn>
                <a:cxn ang="0">
                  <a:pos x="connsiteX211-423" y="connsiteY211-424"/>
                </a:cxn>
                <a:cxn ang="0">
                  <a:pos x="connsiteX212-425" y="connsiteY212-426"/>
                </a:cxn>
                <a:cxn ang="0">
                  <a:pos x="connsiteX213-427" y="connsiteY213-428"/>
                </a:cxn>
                <a:cxn ang="0">
                  <a:pos x="connsiteX214-429" y="connsiteY214-430"/>
                </a:cxn>
                <a:cxn ang="0">
                  <a:pos x="connsiteX215-431" y="connsiteY215-432"/>
                </a:cxn>
                <a:cxn ang="0">
                  <a:pos x="connsiteX216-433" y="connsiteY216-434"/>
                </a:cxn>
                <a:cxn ang="0">
                  <a:pos x="connsiteX217-435" y="connsiteY217-436"/>
                </a:cxn>
                <a:cxn ang="0">
                  <a:pos x="connsiteX218-437" y="connsiteY218-438"/>
                </a:cxn>
                <a:cxn ang="0">
                  <a:pos x="connsiteX219-439" y="connsiteY219-440"/>
                </a:cxn>
                <a:cxn ang="0">
                  <a:pos x="connsiteX220-441" y="connsiteY220-442"/>
                </a:cxn>
                <a:cxn ang="0">
                  <a:pos x="connsiteX221-443" y="connsiteY221-444"/>
                </a:cxn>
                <a:cxn ang="0">
                  <a:pos x="connsiteX222-445" y="connsiteY222-446"/>
                </a:cxn>
                <a:cxn ang="0">
                  <a:pos x="connsiteX223-447" y="connsiteY223-448"/>
                </a:cxn>
                <a:cxn ang="0">
                  <a:pos x="connsiteX224-449" y="connsiteY224-450"/>
                </a:cxn>
                <a:cxn ang="0">
                  <a:pos x="connsiteX225-451" y="connsiteY225-452"/>
                </a:cxn>
                <a:cxn ang="0">
                  <a:pos x="connsiteX226-453" y="connsiteY226-454"/>
                </a:cxn>
                <a:cxn ang="0">
                  <a:pos x="connsiteX227-455" y="connsiteY227-456"/>
                </a:cxn>
              </a:cxnLst>
              <a:rect l="l" t="t" r="r" b="b"/>
              <a:pathLst>
                <a:path w="10000" h="10000">
                  <a:moveTo>
                    <a:pt x="5465" y="0"/>
                  </a:moveTo>
                  <a:lnTo>
                    <a:pt x="5465" y="0"/>
                  </a:lnTo>
                  <a:lnTo>
                    <a:pt x="5465" y="0"/>
                  </a:lnTo>
                  <a:lnTo>
                    <a:pt x="5465" y="0"/>
                  </a:lnTo>
                  <a:lnTo>
                    <a:pt x="5465" y="0"/>
                  </a:lnTo>
                  <a:lnTo>
                    <a:pt x="5465" y="0"/>
                  </a:lnTo>
                  <a:lnTo>
                    <a:pt x="5465" y="0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390" y="0"/>
                  </a:lnTo>
                  <a:lnTo>
                    <a:pt x="5390" y="0"/>
                  </a:lnTo>
                  <a:lnTo>
                    <a:pt x="5390" y="0"/>
                  </a:lnTo>
                  <a:lnTo>
                    <a:pt x="5390" y="0"/>
                  </a:lnTo>
                  <a:lnTo>
                    <a:pt x="5390" y="0"/>
                  </a:lnTo>
                  <a:lnTo>
                    <a:pt x="5390" y="0"/>
                  </a:lnTo>
                  <a:lnTo>
                    <a:pt x="5390" y="0"/>
                  </a:lnTo>
                  <a:lnTo>
                    <a:pt x="5390" y="0"/>
                  </a:lnTo>
                  <a:lnTo>
                    <a:pt x="5390" y="0"/>
                  </a:lnTo>
                  <a:lnTo>
                    <a:pt x="5353" y="0"/>
                  </a:lnTo>
                  <a:lnTo>
                    <a:pt x="5353" y="0"/>
                  </a:lnTo>
                  <a:lnTo>
                    <a:pt x="5353" y="0"/>
                  </a:lnTo>
                  <a:lnTo>
                    <a:pt x="5353" y="0"/>
                  </a:lnTo>
                  <a:lnTo>
                    <a:pt x="5353" y="0"/>
                  </a:lnTo>
                  <a:lnTo>
                    <a:pt x="5353" y="0"/>
                  </a:lnTo>
                  <a:lnTo>
                    <a:pt x="5316" y="0"/>
                  </a:lnTo>
                  <a:lnTo>
                    <a:pt x="5316" y="0"/>
                  </a:lnTo>
                  <a:lnTo>
                    <a:pt x="5316" y="0"/>
                  </a:lnTo>
                  <a:lnTo>
                    <a:pt x="5316" y="0"/>
                  </a:lnTo>
                  <a:lnTo>
                    <a:pt x="5316" y="0"/>
                  </a:lnTo>
                  <a:lnTo>
                    <a:pt x="5316" y="0"/>
                  </a:lnTo>
                  <a:lnTo>
                    <a:pt x="5316" y="0"/>
                  </a:lnTo>
                  <a:lnTo>
                    <a:pt x="5279" y="0"/>
                  </a:lnTo>
                  <a:cubicBezTo>
                    <a:pt x="4907" y="37"/>
                    <a:pt x="4535" y="74"/>
                    <a:pt x="4164" y="185"/>
                  </a:cubicBezTo>
                  <a:lnTo>
                    <a:pt x="4164" y="185"/>
                  </a:lnTo>
                  <a:cubicBezTo>
                    <a:pt x="3532" y="333"/>
                    <a:pt x="2900" y="593"/>
                    <a:pt x="2379" y="963"/>
                  </a:cubicBezTo>
                  <a:cubicBezTo>
                    <a:pt x="1655" y="1385"/>
                    <a:pt x="1414" y="1770"/>
                    <a:pt x="929" y="2407"/>
                  </a:cubicBezTo>
                  <a:cubicBezTo>
                    <a:pt x="595" y="2926"/>
                    <a:pt x="297" y="3519"/>
                    <a:pt x="149" y="4185"/>
                  </a:cubicBezTo>
                  <a:lnTo>
                    <a:pt x="149" y="4185"/>
                  </a:lnTo>
                  <a:cubicBezTo>
                    <a:pt x="37" y="4519"/>
                    <a:pt x="0" y="4926"/>
                    <a:pt x="0" y="5296"/>
                  </a:cubicBezTo>
                  <a:lnTo>
                    <a:pt x="0" y="5296"/>
                  </a:lnTo>
                  <a:lnTo>
                    <a:pt x="0" y="5296"/>
                  </a:lnTo>
                  <a:lnTo>
                    <a:pt x="0" y="5296"/>
                  </a:lnTo>
                  <a:lnTo>
                    <a:pt x="0" y="5333"/>
                  </a:lnTo>
                  <a:lnTo>
                    <a:pt x="0" y="5333"/>
                  </a:lnTo>
                  <a:lnTo>
                    <a:pt x="0" y="5333"/>
                  </a:lnTo>
                  <a:lnTo>
                    <a:pt x="0" y="5333"/>
                  </a:lnTo>
                  <a:lnTo>
                    <a:pt x="0" y="5370"/>
                  </a:lnTo>
                  <a:lnTo>
                    <a:pt x="0" y="5370"/>
                  </a:lnTo>
                  <a:lnTo>
                    <a:pt x="0" y="5370"/>
                  </a:lnTo>
                  <a:lnTo>
                    <a:pt x="0" y="5370"/>
                  </a:lnTo>
                  <a:lnTo>
                    <a:pt x="0" y="5370"/>
                  </a:lnTo>
                  <a:lnTo>
                    <a:pt x="0" y="5370"/>
                  </a:lnTo>
                  <a:lnTo>
                    <a:pt x="0" y="5370"/>
                  </a:lnTo>
                  <a:lnTo>
                    <a:pt x="0" y="5370"/>
                  </a:lnTo>
                  <a:lnTo>
                    <a:pt x="0" y="5370"/>
                  </a:lnTo>
                  <a:lnTo>
                    <a:pt x="0" y="5407"/>
                  </a:lnTo>
                  <a:lnTo>
                    <a:pt x="0" y="5407"/>
                  </a:lnTo>
                  <a:lnTo>
                    <a:pt x="0" y="5407"/>
                  </a:lnTo>
                  <a:lnTo>
                    <a:pt x="0" y="5407"/>
                  </a:lnTo>
                  <a:lnTo>
                    <a:pt x="0" y="5407"/>
                  </a:lnTo>
                  <a:lnTo>
                    <a:pt x="0" y="5407"/>
                  </a:lnTo>
                  <a:lnTo>
                    <a:pt x="0" y="5407"/>
                  </a:lnTo>
                  <a:lnTo>
                    <a:pt x="0" y="5407"/>
                  </a:lnTo>
                  <a:lnTo>
                    <a:pt x="0" y="5444"/>
                  </a:lnTo>
                  <a:lnTo>
                    <a:pt x="0" y="5444"/>
                  </a:lnTo>
                  <a:lnTo>
                    <a:pt x="0" y="5444"/>
                  </a:lnTo>
                  <a:lnTo>
                    <a:pt x="0" y="5444"/>
                  </a:lnTo>
                  <a:lnTo>
                    <a:pt x="0" y="5444"/>
                  </a:lnTo>
                  <a:lnTo>
                    <a:pt x="0" y="5444"/>
                  </a:lnTo>
                  <a:lnTo>
                    <a:pt x="0" y="5444"/>
                  </a:lnTo>
                  <a:lnTo>
                    <a:pt x="0" y="5444"/>
                  </a:lnTo>
                  <a:lnTo>
                    <a:pt x="0" y="5481"/>
                  </a:lnTo>
                  <a:lnTo>
                    <a:pt x="0" y="5481"/>
                  </a:lnTo>
                  <a:lnTo>
                    <a:pt x="0" y="5481"/>
                  </a:lnTo>
                  <a:lnTo>
                    <a:pt x="0" y="5481"/>
                  </a:lnTo>
                  <a:lnTo>
                    <a:pt x="0" y="5481"/>
                  </a:lnTo>
                  <a:lnTo>
                    <a:pt x="0" y="5481"/>
                  </a:lnTo>
                  <a:lnTo>
                    <a:pt x="0" y="5481"/>
                  </a:lnTo>
                  <a:lnTo>
                    <a:pt x="0" y="5481"/>
                  </a:lnTo>
                  <a:lnTo>
                    <a:pt x="0" y="5519"/>
                  </a:lnTo>
                  <a:lnTo>
                    <a:pt x="0" y="5519"/>
                  </a:lnTo>
                  <a:lnTo>
                    <a:pt x="0" y="5519"/>
                  </a:lnTo>
                  <a:lnTo>
                    <a:pt x="0" y="5519"/>
                  </a:lnTo>
                  <a:lnTo>
                    <a:pt x="0" y="5519"/>
                  </a:lnTo>
                  <a:lnTo>
                    <a:pt x="0" y="5519"/>
                  </a:lnTo>
                  <a:lnTo>
                    <a:pt x="0" y="5519"/>
                  </a:lnTo>
                  <a:lnTo>
                    <a:pt x="0" y="5519"/>
                  </a:lnTo>
                  <a:lnTo>
                    <a:pt x="0" y="5519"/>
                  </a:lnTo>
                  <a:lnTo>
                    <a:pt x="0" y="5519"/>
                  </a:lnTo>
                  <a:lnTo>
                    <a:pt x="0" y="5556"/>
                  </a:lnTo>
                  <a:lnTo>
                    <a:pt x="0" y="5556"/>
                  </a:lnTo>
                  <a:lnTo>
                    <a:pt x="0" y="5556"/>
                  </a:lnTo>
                  <a:lnTo>
                    <a:pt x="0" y="5556"/>
                  </a:lnTo>
                  <a:lnTo>
                    <a:pt x="0" y="5556"/>
                  </a:lnTo>
                  <a:lnTo>
                    <a:pt x="0" y="5556"/>
                  </a:lnTo>
                  <a:lnTo>
                    <a:pt x="0" y="5556"/>
                  </a:lnTo>
                  <a:lnTo>
                    <a:pt x="0" y="5556"/>
                  </a:lnTo>
                  <a:lnTo>
                    <a:pt x="0" y="5593"/>
                  </a:lnTo>
                  <a:lnTo>
                    <a:pt x="0" y="5593"/>
                  </a:lnTo>
                  <a:lnTo>
                    <a:pt x="0" y="5593"/>
                  </a:lnTo>
                  <a:lnTo>
                    <a:pt x="0" y="5593"/>
                  </a:lnTo>
                  <a:lnTo>
                    <a:pt x="0" y="5593"/>
                  </a:lnTo>
                  <a:lnTo>
                    <a:pt x="0" y="5593"/>
                  </a:lnTo>
                  <a:lnTo>
                    <a:pt x="0" y="5593"/>
                  </a:lnTo>
                  <a:lnTo>
                    <a:pt x="0" y="5593"/>
                  </a:lnTo>
                  <a:lnTo>
                    <a:pt x="0" y="5630"/>
                  </a:lnTo>
                  <a:lnTo>
                    <a:pt x="0" y="5630"/>
                  </a:lnTo>
                  <a:lnTo>
                    <a:pt x="0" y="5630"/>
                  </a:lnTo>
                  <a:lnTo>
                    <a:pt x="0" y="5630"/>
                  </a:lnTo>
                  <a:lnTo>
                    <a:pt x="0" y="5630"/>
                  </a:lnTo>
                  <a:lnTo>
                    <a:pt x="0" y="5630"/>
                  </a:lnTo>
                  <a:lnTo>
                    <a:pt x="0" y="5630"/>
                  </a:lnTo>
                  <a:lnTo>
                    <a:pt x="0" y="5630"/>
                  </a:lnTo>
                  <a:lnTo>
                    <a:pt x="0" y="5667"/>
                  </a:lnTo>
                  <a:lnTo>
                    <a:pt x="0" y="5667"/>
                  </a:lnTo>
                  <a:lnTo>
                    <a:pt x="0" y="5667"/>
                  </a:lnTo>
                  <a:lnTo>
                    <a:pt x="0" y="5667"/>
                  </a:lnTo>
                  <a:lnTo>
                    <a:pt x="0" y="5667"/>
                  </a:lnTo>
                  <a:lnTo>
                    <a:pt x="0" y="5667"/>
                  </a:lnTo>
                  <a:lnTo>
                    <a:pt x="0" y="5667"/>
                  </a:lnTo>
                  <a:lnTo>
                    <a:pt x="0" y="5667"/>
                  </a:lnTo>
                  <a:lnTo>
                    <a:pt x="0" y="5667"/>
                  </a:lnTo>
                  <a:lnTo>
                    <a:pt x="0" y="5704"/>
                  </a:lnTo>
                  <a:lnTo>
                    <a:pt x="0" y="5704"/>
                  </a:lnTo>
                  <a:lnTo>
                    <a:pt x="0" y="5704"/>
                  </a:lnTo>
                  <a:lnTo>
                    <a:pt x="0" y="5704"/>
                  </a:lnTo>
                  <a:lnTo>
                    <a:pt x="0" y="5704"/>
                  </a:lnTo>
                  <a:lnTo>
                    <a:pt x="0" y="5704"/>
                  </a:lnTo>
                  <a:lnTo>
                    <a:pt x="0" y="5704"/>
                  </a:lnTo>
                  <a:lnTo>
                    <a:pt x="0" y="5704"/>
                  </a:lnTo>
                  <a:lnTo>
                    <a:pt x="0" y="5741"/>
                  </a:lnTo>
                  <a:lnTo>
                    <a:pt x="0" y="5741"/>
                  </a:lnTo>
                  <a:lnTo>
                    <a:pt x="0" y="5741"/>
                  </a:lnTo>
                  <a:lnTo>
                    <a:pt x="0" y="5741"/>
                  </a:lnTo>
                  <a:lnTo>
                    <a:pt x="0" y="5741"/>
                  </a:lnTo>
                  <a:lnTo>
                    <a:pt x="0" y="5741"/>
                  </a:lnTo>
                  <a:lnTo>
                    <a:pt x="0" y="5741"/>
                  </a:lnTo>
                  <a:lnTo>
                    <a:pt x="0" y="5741"/>
                  </a:lnTo>
                  <a:lnTo>
                    <a:pt x="0" y="5778"/>
                  </a:lnTo>
                  <a:lnTo>
                    <a:pt x="0" y="5778"/>
                  </a:lnTo>
                  <a:lnTo>
                    <a:pt x="0" y="5778"/>
                  </a:lnTo>
                  <a:lnTo>
                    <a:pt x="0" y="5778"/>
                  </a:lnTo>
                  <a:lnTo>
                    <a:pt x="0" y="5778"/>
                  </a:lnTo>
                  <a:lnTo>
                    <a:pt x="0" y="5778"/>
                  </a:lnTo>
                  <a:lnTo>
                    <a:pt x="0" y="5778"/>
                  </a:lnTo>
                  <a:lnTo>
                    <a:pt x="0" y="5778"/>
                  </a:lnTo>
                  <a:lnTo>
                    <a:pt x="0" y="5815"/>
                  </a:lnTo>
                  <a:lnTo>
                    <a:pt x="0" y="5815"/>
                  </a:lnTo>
                  <a:cubicBezTo>
                    <a:pt x="112" y="7556"/>
                    <a:pt x="1004" y="9074"/>
                    <a:pt x="2379" y="10000"/>
                  </a:cubicBezTo>
                  <a:cubicBezTo>
                    <a:pt x="1784" y="9111"/>
                    <a:pt x="1413" y="8074"/>
                    <a:pt x="1413" y="6926"/>
                  </a:cubicBezTo>
                  <a:cubicBezTo>
                    <a:pt x="1413" y="3889"/>
                    <a:pt x="3866" y="1444"/>
                    <a:pt x="6914" y="1444"/>
                  </a:cubicBezTo>
                  <a:cubicBezTo>
                    <a:pt x="8067" y="1444"/>
                    <a:pt x="9145" y="1778"/>
                    <a:pt x="10000" y="2407"/>
                  </a:cubicBezTo>
                  <a:cubicBezTo>
                    <a:pt x="9071" y="1037"/>
                    <a:pt x="7546" y="111"/>
                    <a:pt x="5799" y="0"/>
                  </a:cubicBezTo>
                  <a:lnTo>
                    <a:pt x="5799" y="0"/>
                  </a:lnTo>
                  <a:lnTo>
                    <a:pt x="5762" y="0"/>
                  </a:lnTo>
                  <a:lnTo>
                    <a:pt x="5762" y="0"/>
                  </a:lnTo>
                  <a:lnTo>
                    <a:pt x="5762" y="0"/>
                  </a:lnTo>
                  <a:lnTo>
                    <a:pt x="5762" y="0"/>
                  </a:lnTo>
                  <a:lnTo>
                    <a:pt x="5762" y="0"/>
                  </a:lnTo>
                  <a:lnTo>
                    <a:pt x="5762" y="0"/>
                  </a:lnTo>
                  <a:lnTo>
                    <a:pt x="5762" y="0"/>
                  </a:lnTo>
                  <a:lnTo>
                    <a:pt x="5762" y="0"/>
                  </a:lnTo>
                  <a:lnTo>
                    <a:pt x="5725" y="0"/>
                  </a:lnTo>
                  <a:lnTo>
                    <a:pt x="5725" y="0"/>
                  </a:lnTo>
                  <a:lnTo>
                    <a:pt x="5725" y="0"/>
                  </a:lnTo>
                  <a:lnTo>
                    <a:pt x="5725" y="0"/>
                  </a:lnTo>
                  <a:lnTo>
                    <a:pt x="5725" y="0"/>
                  </a:lnTo>
                  <a:lnTo>
                    <a:pt x="5725" y="0"/>
                  </a:lnTo>
                  <a:lnTo>
                    <a:pt x="5725" y="0"/>
                  </a:lnTo>
                  <a:lnTo>
                    <a:pt x="5725" y="0"/>
                  </a:lnTo>
                  <a:lnTo>
                    <a:pt x="5688" y="0"/>
                  </a:lnTo>
                  <a:lnTo>
                    <a:pt x="5688" y="0"/>
                  </a:lnTo>
                  <a:lnTo>
                    <a:pt x="5688" y="0"/>
                  </a:lnTo>
                  <a:lnTo>
                    <a:pt x="5688" y="0"/>
                  </a:lnTo>
                  <a:lnTo>
                    <a:pt x="5688" y="0"/>
                  </a:lnTo>
                  <a:lnTo>
                    <a:pt x="5688" y="0"/>
                  </a:lnTo>
                  <a:lnTo>
                    <a:pt x="5688" y="0"/>
                  </a:lnTo>
                  <a:lnTo>
                    <a:pt x="5688" y="0"/>
                  </a:lnTo>
                  <a:lnTo>
                    <a:pt x="5688" y="0"/>
                  </a:lnTo>
                  <a:lnTo>
                    <a:pt x="5651" y="0"/>
                  </a:lnTo>
                  <a:lnTo>
                    <a:pt x="5651" y="0"/>
                  </a:lnTo>
                  <a:lnTo>
                    <a:pt x="5651" y="0"/>
                  </a:lnTo>
                  <a:lnTo>
                    <a:pt x="5651" y="0"/>
                  </a:lnTo>
                  <a:lnTo>
                    <a:pt x="5651" y="0"/>
                  </a:lnTo>
                  <a:lnTo>
                    <a:pt x="5651" y="0"/>
                  </a:lnTo>
                  <a:lnTo>
                    <a:pt x="5651" y="0"/>
                  </a:lnTo>
                  <a:lnTo>
                    <a:pt x="5651" y="0"/>
                  </a:lnTo>
                  <a:lnTo>
                    <a:pt x="5613" y="0"/>
                  </a:lnTo>
                  <a:lnTo>
                    <a:pt x="5613" y="0"/>
                  </a:lnTo>
                  <a:lnTo>
                    <a:pt x="5613" y="0"/>
                  </a:lnTo>
                  <a:lnTo>
                    <a:pt x="5613" y="0"/>
                  </a:lnTo>
                  <a:lnTo>
                    <a:pt x="5613" y="0"/>
                  </a:lnTo>
                  <a:lnTo>
                    <a:pt x="5613" y="0"/>
                  </a:lnTo>
                  <a:lnTo>
                    <a:pt x="5613" y="0"/>
                  </a:lnTo>
                  <a:lnTo>
                    <a:pt x="5613" y="0"/>
                  </a:lnTo>
                  <a:lnTo>
                    <a:pt x="5576" y="0"/>
                  </a:lnTo>
                  <a:lnTo>
                    <a:pt x="5576" y="0"/>
                  </a:lnTo>
                  <a:lnTo>
                    <a:pt x="5576" y="0"/>
                  </a:lnTo>
                  <a:lnTo>
                    <a:pt x="5576" y="0"/>
                  </a:lnTo>
                  <a:lnTo>
                    <a:pt x="5576" y="0"/>
                  </a:lnTo>
                  <a:lnTo>
                    <a:pt x="5576" y="0"/>
                  </a:lnTo>
                  <a:lnTo>
                    <a:pt x="5576" y="0"/>
                  </a:lnTo>
                  <a:lnTo>
                    <a:pt x="5576" y="0"/>
                  </a:lnTo>
                  <a:lnTo>
                    <a:pt x="5576" y="0"/>
                  </a:lnTo>
                  <a:lnTo>
                    <a:pt x="5539" y="0"/>
                  </a:lnTo>
                  <a:lnTo>
                    <a:pt x="5539" y="0"/>
                  </a:lnTo>
                  <a:lnTo>
                    <a:pt x="5539" y="0"/>
                  </a:lnTo>
                  <a:lnTo>
                    <a:pt x="5539" y="0"/>
                  </a:lnTo>
                  <a:lnTo>
                    <a:pt x="5539" y="0"/>
                  </a:lnTo>
                  <a:lnTo>
                    <a:pt x="5539" y="0"/>
                  </a:lnTo>
                  <a:lnTo>
                    <a:pt x="5539" y="0"/>
                  </a:lnTo>
                  <a:lnTo>
                    <a:pt x="5539" y="0"/>
                  </a:lnTo>
                  <a:lnTo>
                    <a:pt x="5539" y="0"/>
                  </a:lnTo>
                  <a:lnTo>
                    <a:pt x="5502" y="0"/>
                  </a:lnTo>
                  <a:lnTo>
                    <a:pt x="5502" y="0"/>
                  </a:lnTo>
                  <a:lnTo>
                    <a:pt x="5502" y="0"/>
                  </a:lnTo>
                  <a:lnTo>
                    <a:pt x="5502" y="0"/>
                  </a:lnTo>
                  <a:lnTo>
                    <a:pt x="5502" y="0"/>
                  </a:lnTo>
                  <a:lnTo>
                    <a:pt x="5502" y="0"/>
                  </a:lnTo>
                  <a:lnTo>
                    <a:pt x="5502" y="0"/>
                  </a:lnTo>
                  <a:lnTo>
                    <a:pt x="5502" y="0"/>
                  </a:lnTo>
                  <a:lnTo>
                    <a:pt x="5465" y="0"/>
                  </a:lnTo>
                </a:path>
              </a:pathLst>
            </a:custGeom>
            <a:solidFill>
              <a:srgbClr val="ED5A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88"/>
            <p:cNvSpPr>
              <a:spLocks noEditPoints="1"/>
            </p:cNvSpPr>
            <p:nvPr/>
          </p:nvSpPr>
          <p:spPr bwMode="auto">
            <a:xfrm>
              <a:off x="3802014" y="2241510"/>
              <a:ext cx="686991" cy="347663"/>
            </a:xfrm>
            <a:custGeom>
              <a:avLst/>
              <a:gdLst>
                <a:gd name="T0" fmla="*/ 26 w 188"/>
                <a:gd name="T1" fmla="*/ 37 h 95"/>
                <a:gd name="T2" fmla="*/ 17 w 188"/>
                <a:gd name="T3" fmla="*/ 46 h 95"/>
                <a:gd name="T4" fmla="*/ 20 w 188"/>
                <a:gd name="T5" fmla="*/ 53 h 95"/>
                <a:gd name="T6" fmla="*/ 4 w 188"/>
                <a:gd name="T7" fmla="*/ 78 h 95"/>
                <a:gd name="T8" fmla="*/ 6 w 188"/>
                <a:gd name="T9" fmla="*/ 78 h 95"/>
                <a:gd name="T10" fmla="*/ 16 w 188"/>
                <a:gd name="T11" fmla="*/ 69 h 95"/>
                <a:gd name="T12" fmla="*/ 11 w 188"/>
                <a:gd name="T13" fmla="*/ 95 h 95"/>
                <a:gd name="T14" fmla="*/ 19 w 188"/>
                <a:gd name="T15" fmla="*/ 95 h 95"/>
                <a:gd name="T16" fmla="*/ 26 w 188"/>
                <a:gd name="T17" fmla="*/ 84 h 95"/>
                <a:gd name="T18" fmla="*/ 32 w 188"/>
                <a:gd name="T19" fmla="*/ 95 h 95"/>
                <a:gd name="T20" fmla="*/ 40 w 188"/>
                <a:gd name="T21" fmla="*/ 95 h 95"/>
                <a:gd name="T22" fmla="*/ 35 w 188"/>
                <a:gd name="T23" fmla="*/ 69 h 95"/>
                <a:gd name="T24" fmla="*/ 46 w 188"/>
                <a:gd name="T25" fmla="*/ 78 h 95"/>
                <a:gd name="T26" fmla="*/ 47 w 188"/>
                <a:gd name="T27" fmla="*/ 78 h 95"/>
                <a:gd name="T28" fmla="*/ 31 w 188"/>
                <a:gd name="T29" fmla="*/ 53 h 95"/>
                <a:gd name="T30" fmla="*/ 35 w 188"/>
                <a:gd name="T31" fmla="*/ 46 h 95"/>
                <a:gd name="T32" fmla="*/ 26 w 188"/>
                <a:gd name="T33" fmla="*/ 37 h 95"/>
                <a:gd name="T34" fmla="*/ 163 w 188"/>
                <a:gd name="T35" fmla="*/ 37 h 95"/>
                <a:gd name="T36" fmla="*/ 154 w 188"/>
                <a:gd name="T37" fmla="*/ 46 h 95"/>
                <a:gd name="T38" fmla="*/ 157 w 188"/>
                <a:gd name="T39" fmla="*/ 53 h 95"/>
                <a:gd name="T40" fmla="*/ 141 w 188"/>
                <a:gd name="T41" fmla="*/ 78 h 95"/>
                <a:gd name="T42" fmla="*/ 143 w 188"/>
                <a:gd name="T43" fmla="*/ 78 h 95"/>
                <a:gd name="T44" fmla="*/ 153 w 188"/>
                <a:gd name="T45" fmla="*/ 69 h 95"/>
                <a:gd name="T46" fmla="*/ 148 w 188"/>
                <a:gd name="T47" fmla="*/ 95 h 95"/>
                <a:gd name="T48" fmla="*/ 157 w 188"/>
                <a:gd name="T49" fmla="*/ 95 h 95"/>
                <a:gd name="T50" fmla="*/ 163 w 188"/>
                <a:gd name="T51" fmla="*/ 84 h 95"/>
                <a:gd name="T52" fmla="*/ 169 w 188"/>
                <a:gd name="T53" fmla="*/ 95 h 95"/>
                <a:gd name="T54" fmla="*/ 177 w 188"/>
                <a:gd name="T55" fmla="*/ 95 h 95"/>
                <a:gd name="T56" fmla="*/ 173 w 188"/>
                <a:gd name="T57" fmla="*/ 69 h 95"/>
                <a:gd name="T58" fmla="*/ 183 w 188"/>
                <a:gd name="T59" fmla="*/ 78 h 95"/>
                <a:gd name="T60" fmla="*/ 185 w 188"/>
                <a:gd name="T61" fmla="*/ 78 h 95"/>
                <a:gd name="T62" fmla="*/ 169 w 188"/>
                <a:gd name="T63" fmla="*/ 53 h 95"/>
                <a:gd name="T64" fmla="*/ 172 w 188"/>
                <a:gd name="T65" fmla="*/ 46 h 95"/>
                <a:gd name="T66" fmla="*/ 163 w 188"/>
                <a:gd name="T67" fmla="*/ 37 h 95"/>
                <a:gd name="T68" fmla="*/ 96 w 188"/>
                <a:gd name="T69" fmla="*/ 0 h 95"/>
                <a:gd name="T70" fmla="*/ 81 w 188"/>
                <a:gd name="T71" fmla="*/ 14 h 95"/>
                <a:gd name="T72" fmla="*/ 87 w 188"/>
                <a:gd name="T73" fmla="*/ 26 h 95"/>
                <a:gd name="T74" fmla="*/ 60 w 188"/>
                <a:gd name="T75" fmla="*/ 67 h 95"/>
                <a:gd name="T76" fmla="*/ 63 w 188"/>
                <a:gd name="T77" fmla="*/ 68 h 95"/>
                <a:gd name="T78" fmla="*/ 80 w 188"/>
                <a:gd name="T79" fmla="*/ 53 h 95"/>
                <a:gd name="T80" fmla="*/ 72 w 188"/>
                <a:gd name="T81" fmla="*/ 95 h 95"/>
                <a:gd name="T82" fmla="*/ 86 w 188"/>
                <a:gd name="T83" fmla="*/ 95 h 95"/>
                <a:gd name="T84" fmla="*/ 96 w 188"/>
                <a:gd name="T85" fmla="*/ 78 h 95"/>
                <a:gd name="T86" fmla="*/ 106 w 188"/>
                <a:gd name="T87" fmla="*/ 95 h 95"/>
                <a:gd name="T88" fmla="*/ 119 w 188"/>
                <a:gd name="T89" fmla="*/ 95 h 95"/>
                <a:gd name="T90" fmla="*/ 112 w 188"/>
                <a:gd name="T91" fmla="*/ 53 h 95"/>
                <a:gd name="T92" fmla="*/ 128 w 188"/>
                <a:gd name="T93" fmla="*/ 68 h 95"/>
                <a:gd name="T94" fmla="*/ 131 w 188"/>
                <a:gd name="T95" fmla="*/ 67 h 95"/>
                <a:gd name="T96" fmla="*/ 105 w 188"/>
                <a:gd name="T97" fmla="*/ 26 h 95"/>
                <a:gd name="T98" fmla="*/ 111 w 188"/>
                <a:gd name="T99" fmla="*/ 14 h 95"/>
                <a:gd name="T100" fmla="*/ 96 w 188"/>
                <a:gd name="T10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8" h="95">
                  <a:moveTo>
                    <a:pt x="26" y="37"/>
                  </a:moveTo>
                  <a:cubicBezTo>
                    <a:pt x="21" y="37"/>
                    <a:pt x="17" y="41"/>
                    <a:pt x="17" y="46"/>
                  </a:cubicBezTo>
                  <a:cubicBezTo>
                    <a:pt x="17" y="49"/>
                    <a:pt x="18" y="51"/>
                    <a:pt x="20" y="53"/>
                  </a:cubicBezTo>
                  <a:cubicBezTo>
                    <a:pt x="11" y="56"/>
                    <a:pt x="0" y="74"/>
                    <a:pt x="4" y="78"/>
                  </a:cubicBezTo>
                  <a:cubicBezTo>
                    <a:pt x="4" y="78"/>
                    <a:pt x="5" y="78"/>
                    <a:pt x="6" y="78"/>
                  </a:cubicBezTo>
                  <a:cubicBezTo>
                    <a:pt x="9" y="78"/>
                    <a:pt x="13" y="74"/>
                    <a:pt x="16" y="69"/>
                  </a:cubicBezTo>
                  <a:cubicBezTo>
                    <a:pt x="14" y="78"/>
                    <a:pt x="12" y="87"/>
                    <a:pt x="11" y="95"/>
                  </a:cubicBezTo>
                  <a:cubicBezTo>
                    <a:pt x="19" y="95"/>
                    <a:pt x="19" y="95"/>
                    <a:pt x="19" y="95"/>
                  </a:cubicBezTo>
                  <a:cubicBezTo>
                    <a:pt x="20" y="91"/>
                    <a:pt x="22" y="84"/>
                    <a:pt x="26" y="84"/>
                  </a:cubicBezTo>
                  <a:cubicBezTo>
                    <a:pt x="29" y="84"/>
                    <a:pt x="32" y="91"/>
                    <a:pt x="32" y="95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39" y="87"/>
                    <a:pt x="38" y="78"/>
                    <a:pt x="35" y="69"/>
                  </a:cubicBezTo>
                  <a:cubicBezTo>
                    <a:pt x="39" y="74"/>
                    <a:pt x="43" y="78"/>
                    <a:pt x="46" y="78"/>
                  </a:cubicBezTo>
                  <a:cubicBezTo>
                    <a:pt x="46" y="78"/>
                    <a:pt x="47" y="78"/>
                    <a:pt x="47" y="78"/>
                  </a:cubicBezTo>
                  <a:cubicBezTo>
                    <a:pt x="51" y="74"/>
                    <a:pt x="41" y="56"/>
                    <a:pt x="31" y="53"/>
                  </a:cubicBezTo>
                  <a:cubicBezTo>
                    <a:pt x="33" y="51"/>
                    <a:pt x="35" y="49"/>
                    <a:pt x="35" y="46"/>
                  </a:cubicBezTo>
                  <a:cubicBezTo>
                    <a:pt x="35" y="41"/>
                    <a:pt x="31" y="37"/>
                    <a:pt x="26" y="37"/>
                  </a:cubicBezTo>
                  <a:moveTo>
                    <a:pt x="163" y="37"/>
                  </a:moveTo>
                  <a:cubicBezTo>
                    <a:pt x="158" y="37"/>
                    <a:pt x="154" y="41"/>
                    <a:pt x="154" y="46"/>
                  </a:cubicBezTo>
                  <a:cubicBezTo>
                    <a:pt x="154" y="49"/>
                    <a:pt x="155" y="51"/>
                    <a:pt x="157" y="53"/>
                  </a:cubicBezTo>
                  <a:cubicBezTo>
                    <a:pt x="148" y="56"/>
                    <a:pt x="138" y="74"/>
                    <a:pt x="141" y="78"/>
                  </a:cubicBezTo>
                  <a:cubicBezTo>
                    <a:pt x="142" y="78"/>
                    <a:pt x="142" y="78"/>
                    <a:pt x="143" y="78"/>
                  </a:cubicBezTo>
                  <a:cubicBezTo>
                    <a:pt x="146" y="78"/>
                    <a:pt x="150" y="74"/>
                    <a:pt x="153" y="69"/>
                  </a:cubicBezTo>
                  <a:cubicBezTo>
                    <a:pt x="151" y="78"/>
                    <a:pt x="149" y="87"/>
                    <a:pt x="148" y="95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7" y="91"/>
                    <a:pt x="160" y="84"/>
                    <a:pt x="163" y="84"/>
                  </a:cubicBezTo>
                  <a:cubicBezTo>
                    <a:pt x="166" y="84"/>
                    <a:pt x="169" y="91"/>
                    <a:pt x="169" y="95"/>
                  </a:cubicBezTo>
                  <a:cubicBezTo>
                    <a:pt x="177" y="95"/>
                    <a:pt x="177" y="95"/>
                    <a:pt x="177" y="95"/>
                  </a:cubicBezTo>
                  <a:cubicBezTo>
                    <a:pt x="177" y="87"/>
                    <a:pt x="175" y="78"/>
                    <a:pt x="173" y="69"/>
                  </a:cubicBezTo>
                  <a:cubicBezTo>
                    <a:pt x="176" y="74"/>
                    <a:pt x="180" y="78"/>
                    <a:pt x="183" y="78"/>
                  </a:cubicBezTo>
                  <a:cubicBezTo>
                    <a:pt x="184" y="78"/>
                    <a:pt x="184" y="78"/>
                    <a:pt x="185" y="78"/>
                  </a:cubicBezTo>
                  <a:cubicBezTo>
                    <a:pt x="188" y="74"/>
                    <a:pt x="178" y="56"/>
                    <a:pt x="169" y="53"/>
                  </a:cubicBezTo>
                  <a:cubicBezTo>
                    <a:pt x="171" y="51"/>
                    <a:pt x="172" y="49"/>
                    <a:pt x="172" y="46"/>
                  </a:cubicBezTo>
                  <a:cubicBezTo>
                    <a:pt x="172" y="41"/>
                    <a:pt x="168" y="37"/>
                    <a:pt x="163" y="37"/>
                  </a:cubicBezTo>
                  <a:moveTo>
                    <a:pt x="96" y="0"/>
                  </a:moveTo>
                  <a:cubicBezTo>
                    <a:pt x="88" y="0"/>
                    <a:pt x="81" y="6"/>
                    <a:pt x="81" y="14"/>
                  </a:cubicBezTo>
                  <a:cubicBezTo>
                    <a:pt x="81" y="19"/>
                    <a:pt x="83" y="23"/>
                    <a:pt x="87" y="26"/>
                  </a:cubicBezTo>
                  <a:cubicBezTo>
                    <a:pt x="72" y="31"/>
                    <a:pt x="55" y="61"/>
                    <a:pt x="60" y="67"/>
                  </a:cubicBezTo>
                  <a:cubicBezTo>
                    <a:pt x="61" y="68"/>
                    <a:pt x="62" y="68"/>
                    <a:pt x="63" y="68"/>
                  </a:cubicBezTo>
                  <a:cubicBezTo>
                    <a:pt x="68" y="68"/>
                    <a:pt x="75" y="60"/>
                    <a:pt x="80" y="53"/>
                  </a:cubicBezTo>
                  <a:cubicBezTo>
                    <a:pt x="76" y="67"/>
                    <a:pt x="74" y="82"/>
                    <a:pt x="72" y="95"/>
                  </a:cubicBezTo>
                  <a:cubicBezTo>
                    <a:pt x="86" y="95"/>
                    <a:pt x="86" y="95"/>
                    <a:pt x="86" y="95"/>
                  </a:cubicBezTo>
                  <a:cubicBezTo>
                    <a:pt x="86" y="88"/>
                    <a:pt x="91" y="78"/>
                    <a:pt x="96" y="78"/>
                  </a:cubicBezTo>
                  <a:cubicBezTo>
                    <a:pt x="101" y="78"/>
                    <a:pt x="106" y="88"/>
                    <a:pt x="106" y="95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8" y="82"/>
                    <a:pt x="115" y="67"/>
                    <a:pt x="112" y="53"/>
                  </a:cubicBezTo>
                  <a:cubicBezTo>
                    <a:pt x="117" y="60"/>
                    <a:pt x="124" y="68"/>
                    <a:pt x="128" y="68"/>
                  </a:cubicBezTo>
                  <a:cubicBezTo>
                    <a:pt x="130" y="68"/>
                    <a:pt x="131" y="68"/>
                    <a:pt x="131" y="67"/>
                  </a:cubicBezTo>
                  <a:cubicBezTo>
                    <a:pt x="137" y="61"/>
                    <a:pt x="120" y="31"/>
                    <a:pt x="105" y="26"/>
                  </a:cubicBezTo>
                  <a:cubicBezTo>
                    <a:pt x="108" y="23"/>
                    <a:pt x="111" y="19"/>
                    <a:pt x="111" y="14"/>
                  </a:cubicBezTo>
                  <a:cubicBezTo>
                    <a:pt x="111" y="6"/>
                    <a:pt x="104" y="0"/>
                    <a:pt x="9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 flipV="1">
            <a:off x="2253337" y="2347441"/>
            <a:ext cx="878504" cy="604944"/>
            <a:chOff x="2711133" y="2698069"/>
            <a:chExt cx="940594" cy="647700"/>
          </a:xfrm>
        </p:grpSpPr>
        <p:sp>
          <p:nvSpPr>
            <p:cNvPr id="32" name="Oval 26"/>
            <p:cNvSpPr>
              <a:spLocks noChangeArrowheads="1"/>
            </p:cNvSpPr>
            <p:nvPr/>
          </p:nvSpPr>
          <p:spPr bwMode="auto">
            <a:xfrm>
              <a:off x="3227865" y="3005251"/>
              <a:ext cx="150019" cy="154781"/>
            </a:xfrm>
            <a:prstGeom prst="ellipse">
              <a:avLst/>
            </a:prstGeom>
            <a:solidFill>
              <a:srgbClr val="00A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7"/>
            <p:cNvSpPr>
              <a:spLocks noEditPoints="1"/>
            </p:cNvSpPr>
            <p:nvPr/>
          </p:nvSpPr>
          <p:spPr bwMode="auto">
            <a:xfrm>
              <a:off x="2744471" y="2731407"/>
              <a:ext cx="885825" cy="607219"/>
            </a:xfrm>
            <a:custGeom>
              <a:avLst/>
              <a:gdLst>
                <a:gd name="T0" fmla="*/ 171 w 242"/>
                <a:gd name="T1" fmla="*/ 105 h 166"/>
                <a:gd name="T2" fmla="*/ 162 w 242"/>
                <a:gd name="T3" fmla="*/ 114 h 166"/>
                <a:gd name="T4" fmla="*/ 237 w 242"/>
                <a:gd name="T5" fmla="*/ 166 h 166"/>
                <a:gd name="T6" fmla="*/ 242 w 242"/>
                <a:gd name="T7" fmla="*/ 153 h 166"/>
                <a:gd name="T8" fmla="*/ 171 w 242"/>
                <a:gd name="T9" fmla="*/ 105 h 166"/>
                <a:gd name="T10" fmla="*/ 133 w 242"/>
                <a:gd name="T11" fmla="*/ 89 h 166"/>
                <a:gd name="T12" fmla="*/ 0 w 242"/>
                <a:gd name="T13" fmla="*/ 89 h 166"/>
                <a:gd name="T14" fmla="*/ 0 w 242"/>
                <a:gd name="T15" fmla="*/ 103 h 166"/>
                <a:gd name="T16" fmla="*/ 133 w 242"/>
                <a:gd name="T17" fmla="*/ 103 h 166"/>
                <a:gd name="T18" fmla="*/ 132 w 242"/>
                <a:gd name="T19" fmla="*/ 96 h 166"/>
                <a:gd name="T20" fmla="*/ 133 w 242"/>
                <a:gd name="T21" fmla="*/ 89 h 166"/>
                <a:gd name="T22" fmla="*/ 124 w 242"/>
                <a:gd name="T23" fmla="*/ 0 h 166"/>
                <a:gd name="T24" fmla="*/ 111 w 242"/>
                <a:gd name="T25" fmla="*/ 1 h 166"/>
                <a:gd name="T26" fmla="*/ 138 w 242"/>
                <a:gd name="T27" fmla="*/ 82 h 166"/>
                <a:gd name="T28" fmla="*/ 150 w 242"/>
                <a:gd name="T29" fmla="*/ 76 h 166"/>
                <a:gd name="T30" fmla="*/ 124 w 242"/>
                <a:gd name="T3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2" h="166">
                  <a:moveTo>
                    <a:pt x="171" y="105"/>
                  </a:moveTo>
                  <a:cubicBezTo>
                    <a:pt x="169" y="109"/>
                    <a:pt x="166" y="112"/>
                    <a:pt x="162" y="114"/>
                  </a:cubicBezTo>
                  <a:cubicBezTo>
                    <a:pt x="182" y="136"/>
                    <a:pt x="208" y="154"/>
                    <a:pt x="237" y="166"/>
                  </a:cubicBezTo>
                  <a:cubicBezTo>
                    <a:pt x="242" y="153"/>
                    <a:pt x="242" y="153"/>
                    <a:pt x="242" y="153"/>
                  </a:cubicBezTo>
                  <a:cubicBezTo>
                    <a:pt x="214" y="142"/>
                    <a:pt x="190" y="126"/>
                    <a:pt x="171" y="105"/>
                  </a:cubicBezTo>
                  <a:moveTo>
                    <a:pt x="133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133" y="103"/>
                    <a:pt x="133" y="103"/>
                    <a:pt x="133" y="103"/>
                  </a:cubicBezTo>
                  <a:cubicBezTo>
                    <a:pt x="132" y="101"/>
                    <a:pt x="132" y="98"/>
                    <a:pt x="132" y="96"/>
                  </a:cubicBezTo>
                  <a:cubicBezTo>
                    <a:pt x="132" y="94"/>
                    <a:pt x="132" y="91"/>
                    <a:pt x="133" y="89"/>
                  </a:cubicBezTo>
                  <a:moveTo>
                    <a:pt x="124" y="0"/>
                  </a:moveTo>
                  <a:cubicBezTo>
                    <a:pt x="111" y="1"/>
                    <a:pt x="111" y="1"/>
                    <a:pt x="111" y="1"/>
                  </a:cubicBezTo>
                  <a:cubicBezTo>
                    <a:pt x="114" y="30"/>
                    <a:pt x="123" y="57"/>
                    <a:pt x="138" y="82"/>
                  </a:cubicBezTo>
                  <a:cubicBezTo>
                    <a:pt x="141" y="78"/>
                    <a:pt x="145" y="76"/>
                    <a:pt x="150" y="76"/>
                  </a:cubicBezTo>
                  <a:cubicBezTo>
                    <a:pt x="136" y="53"/>
                    <a:pt x="127" y="27"/>
                    <a:pt x="124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Oval 29"/>
            <p:cNvSpPr>
              <a:spLocks noChangeArrowheads="1"/>
            </p:cNvSpPr>
            <p:nvPr/>
          </p:nvSpPr>
          <p:spPr bwMode="auto">
            <a:xfrm>
              <a:off x="3268346" y="3049304"/>
              <a:ext cx="69056" cy="66675"/>
            </a:xfrm>
            <a:prstGeom prst="ellipse">
              <a:avLst/>
            </a:prstGeom>
            <a:solidFill>
              <a:srgbClr val="E6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Oval 30"/>
            <p:cNvSpPr>
              <a:spLocks noChangeArrowheads="1"/>
            </p:cNvSpPr>
            <p:nvPr/>
          </p:nvSpPr>
          <p:spPr bwMode="auto">
            <a:xfrm>
              <a:off x="2711133" y="3049304"/>
              <a:ext cx="66675" cy="66675"/>
            </a:xfrm>
            <a:prstGeom prst="ellipse">
              <a:avLst/>
            </a:prstGeom>
            <a:solidFill>
              <a:srgbClr val="45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Oval 31"/>
            <p:cNvSpPr>
              <a:spLocks noChangeArrowheads="1"/>
            </p:cNvSpPr>
            <p:nvPr/>
          </p:nvSpPr>
          <p:spPr bwMode="auto">
            <a:xfrm>
              <a:off x="3143330" y="2698069"/>
              <a:ext cx="65485" cy="66675"/>
            </a:xfrm>
            <a:prstGeom prst="ellipse">
              <a:avLst/>
            </a:prstGeom>
            <a:solidFill>
              <a:srgbClr val="45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3586242" y="3283856"/>
              <a:ext cx="65485" cy="61913"/>
            </a:xfrm>
            <a:prstGeom prst="ellipse">
              <a:avLst/>
            </a:prstGeom>
            <a:solidFill>
              <a:srgbClr val="45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78871" y="2307770"/>
            <a:ext cx="1985160" cy="768211"/>
            <a:chOff x="278871" y="2158421"/>
            <a:chExt cx="1985160" cy="768211"/>
          </a:xfrm>
        </p:grpSpPr>
        <p:sp>
          <p:nvSpPr>
            <p:cNvPr id="39" name="文本框 173"/>
            <p:cNvSpPr txBox="1"/>
            <p:nvPr/>
          </p:nvSpPr>
          <p:spPr>
            <a:xfrm>
              <a:off x="1025901" y="2158421"/>
              <a:ext cx="1162819" cy="500137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2800" b="1" dirty="0">
                  <a:solidFill>
                    <a:srgbClr val="00AAA2"/>
                  </a:solidFill>
                  <a:cs typeface="Aharoni" panose="02010803020104030203" pitchFamily="2" charset="-79"/>
                </a:rPr>
                <a:t>2008-9</a:t>
              </a:r>
              <a:endParaRPr lang="zh-CN" altLang="en-US" sz="2800" b="1" dirty="0">
                <a:solidFill>
                  <a:srgbClr val="00AAA2"/>
                </a:solidFill>
                <a:cs typeface="Aharoni" panose="02010803020104030203" pitchFamily="2" charset="-79"/>
              </a:endParaRPr>
            </a:p>
          </p:txBody>
        </p:sp>
        <p:sp>
          <p:nvSpPr>
            <p:cNvPr id="40" name="文本框 174"/>
            <p:cNvSpPr txBox="1"/>
            <p:nvPr/>
          </p:nvSpPr>
          <p:spPr>
            <a:xfrm>
              <a:off x="278871" y="2580383"/>
              <a:ext cx="1985160" cy="346249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r">
                <a:defRPr/>
              </a:pPr>
              <a:r>
                <a:rPr lang="zh-CN" altLang="en-US" kern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某某大学某某专业</a:t>
              </a:r>
              <a:endParaRPr lang="en-US" altLang="zh-CN" ker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 flipV="1">
            <a:off x="1703422" y="3639715"/>
            <a:ext cx="819566" cy="448149"/>
            <a:chOff x="1740486" y="4024477"/>
            <a:chExt cx="877491" cy="479823"/>
          </a:xfrm>
        </p:grpSpPr>
        <p:sp>
          <p:nvSpPr>
            <p:cNvPr id="42" name="Oval 19"/>
            <p:cNvSpPr>
              <a:spLocks noChangeArrowheads="1"/>
            </p:cNvSpPr>
            <p:nvPr/>
          </p:nvSpPr>
          <p:spPr bwMode="auto">
            <a:xfrm>
              <a:off x="2252455" y="4229265"/>
              <a:ext cx="153591" cy="153591"/>
            </a:xfrm>
            <a:prstGeom prst="ellipse">
              <a:avLst/>
            </a:prstGeom>
            <a:solidFill>
              <a:srgbClr val="99C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0"/>
            <p:cNvSpPr>
              <a:spLocks noEditPoints="1"/>
            </p:cNvSpPr>
            <p:nvPr/>
          </p:nvSpPr>
          <p:spPr bwMode="auto">
            <a:xfrm>
              <a:off x="1772633" y="4050671"/>
              <a:ext cx="823913" cy="446485"/>
            </a:xfrm>
            <a:custGeom>
              <a:avLst/>
              <a:gdLst>
                <a:gd name="T0" fmla="*/ 171 w 225"/>
                <a:gd name="T1" fmla="*/ 78 h 122"/>
                <a:gd name="T2" fmla="*/ 162 w 225"/>
                <a:gd name="T3" fmla="*/ 88 h 122"/>
                <a:gd name="T4" fmla="*/ 220 w 225"/>
                <a:gd name="T5" fmla="*/ 122 h 122"/>
                <a:gd name="T6" fmla="*/ 225 w 225"/>
                <a:gd name="T7" fmla="*/ 110 h 122"/>
                <a:gd name="T8" fmla="*/ 171 w 225"/>
                <a:gd name="T9" fmla="*/ 78 h 122"/>
                <a:gd name="T10" fmla="*/ 132 w 225"/>
                <a:gd name="T11" fmla="*/ 66 h 122"/>
                <a:gd name="T12" fmla="*/ 0 w 225"/>
                <a:gd name="T13" fmla="*/ 66 h 122"/>
                <a:gd name="T14" fmla="*/ 0 w 225"/>
                <a:gd name="T15" fmla="*/ 79 h 122"/>
                <a:gd name="T16" fmla="*/ 134 w 225"/>
                <a:gd name="T17" fmla="*/ 79 h 122"/>
                <a:gd name="T18" fmla="*/ 131 w 225"/>
                <a:gd name="T19" fmla="*/ 70 h 122"/>
                <a:gd name="T20" fmla="*/ 132 w 225"/>
                <a:gd name="T21" fmla="*/ 66 h 122"/>
                <a:gd name="T22" fmla="*/ 124 w 225"/>
                <a:gd name="T23" fmla="*/ 0 h 122"/>
                <a:gd name="T24" fmla="*/ 111 w 225"/>
                <a:gd name="T25" fmla="*/ 3 h 122"/>
                <a:gd name="T26" fmla="*/ 136 w 225"/>
                <a:gd name="T27" fmla="*/ 57 h 122"/>
                <a:gd name="T28" fmla="*/ 147 w 225"/>
                <a:gd name="T29" fmla="*/ 50 h 122"/>
                <a:gd name="T30" fmla="*/ 124 w 225"/>
                <a:gd name="T31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122">
                  <a:moveTo>
                    <a:pt x="171" y="78"/>
                  </a:moveTo>
                  <a:cubicBezTo>
                    <a:pt x="169" y="82"/>
                    <a:pt x="166" y="86"/>
                    <a:pt x="162" y="88"/>
                  </a:cubicBezTo>
                  <a:cubicBezTo>
                    <a:pt x="179" y="103"/>
                    <a:pt x="199" y="115"/>
                    <a:pt x="220" y="122"/>
                  </a:cubicBezTo>
                  <a:cubicBezTo>
                    <a:pt x="225" y="110"/>
                    <a:pt x="225" y="110"/>
                    <a:pt x="225" y="110"/>
                  </a:cubicBezTo>
                  <a:cubicBezTo>
                    <a:pt x="205" y="103"/>
                    <a:pt x="186" y="92"/>
                    <a:pt x="171" y="78"/>
                  </a:cubicBezTo>
                  <a:moveTo>
                    <a:pt x="132" y="66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34" y="79"/>
                    <a:pt x="134" y="79"/>
                    <a:pt x="134" y="79"/>
                  </a:cubicBezTo>
                  <a:cubicBezTo>
                    <a:pt x="132" y="76"/>
                    <a:pt x="131" y="73"/>
                    <a:pt x="131" y="70"/>
                  </a:cubicBezTo>
                  <a:cubicBezTo>
                    <a:pt x="131" y="68"/>
                    <a:pt x="132" y="67"/>
                    <a:pt x="132" y="66"/>
                  </a:cubicBezTo>
                  <a:moveTo>
                    <a:pt x="124" y="0"/>
                  </a:moveTo>
                  <a:cubicBezTo>
                    <a:pt x="111" y="3"/>
                    <a:pt x="111" y="3"/>
                    <a:pt x="111" y="3"/>
                  </a:cubicBezTo>
                  <a:cubicBezTo>
                    <a:pt x="116" y="23"/>
                    <a:pt x="125" y="41"/>
                    <a:pt x="136" y="57"/>
                  </a:cubicBezTo>
                  <a:cubicBezTo>
                    <a:pt x="139" y="54"/>
                    <a:pt x="142" y="51"/>
                    <a:pt x="147" y="50"/>
                  </a:cubicBezTo>
                  <a:cubicBezTo>
                    <a:pt x="137" y="35"/>
                    <a:pt x="129" y="18"/>
                    <a:pt x="124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Oval 22"/>
            <p:cNvSpPr>
              <a:spLocks noChangeArrowheads="1"/>
            </p:cNvSpPr>
            <p:nvPr/>
          </p:nvSpPr>
          <p:spPr bwMode="auto">
            <a:xfrm>
              <a:off x="2296508" y="4273318"/>
              <a:ext cx="65485" cy="66675"/>
            </a:xfrm>
            <a:prstGeom prst="ellipse">
              <a:avLst/>
            </a:prstGeom>
            <a:solidFill>
              <a:srgbClr val="E6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Oval 23"/>
            <p:cNvSpPr>
              <a:spLocks noChangeArrowheads="1"/>
            </p:cNvSpPr>
            <p:nvPr/>
          </p:nvSpPr>
          <p:spPr bwMode="auto">
            <a:xfrm>
              <a:off x="2167921" y="4024477"/>
              <a:ext cx="65485" cy="61913"/>
            </a:xfrm>
            <a:prstGeom prst="ellipse">
              <a:avLst/>
            </a:prstGeom>
            <a:solidFill>
              <a:srgbClr val="45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Oval 24"/>
            <p:cNvSpPr>
              <a:spLocks noChangeArrowheads="1"/>
            </p:cNvSpPr>
            <p:nvPr/>
          </p:nvSpPr>
          <p:spPr bwMode="auto">
            <a:xfrm>
              <a:off x="1740486" y="4276890"/>
              <a:ext cx="65485" cy="66675"/>
            </a:xfrm>
            <a:prstGeom prst="ellipse">
              <a:avLst/>
            </a:prstGeom>
            <a:solidFill>
              <a:srgbClr val="45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Oval 25"/>
            <p:cNvSpPr>
              <a:spLocks noChangeArrowheads="1"/>
            </p:cNvSpPr>
            <p:nvPr/>
          </p:nvSpPr>
          <p:spPr bwMode="auto">
            <a:xfrm>
              <a:off x="2556064" y="4442387"/>
              <a:ext cx="61913" cy="61913"/>
            </a:xfrm>
            <a:prstGeom prst="ellipse">
              <a:avLst/>
            </a:prstGeom>
            <a:solidFill>
              <a:srgbClr val="45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95536" y="3505707"/>
            <a:ext cx="1324654" cy="750419"/>
            <a:chOff x="395536" y="3356358"/>
            <a:chExt cx="1324654" cy="750419"/>
          </a:xfrm>
        </p:grpSpPr>
        <p:sp>
          <p:nvSpPr>
            <p:cNvPr id="49" name="文本框 175"/>
            <p:cNvSpPr txBox="1"/>
            <p:nvPr/>
          </p:nvSpPr>
          <p:spPr>
            <a:xfrm>
              <a:off x="557371" y="3356358"/>
              <a:ext cx="1162819" cy="500137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2800" b="1" dirty="0">
                  <a:solidFill>
                    <a:srgbClr val="99CC39"/>
                  </a:solidFill>
                  <a:cs typeface="Aharoni" panose="02010803020104030203" pitchFamily="2" charset="-79"/>
                </a:rPr>
                <a:t>2005-9</a:t>
              </a:r>
              <a:endParaRPr lang="zh-CN" altLang="en-US" sz="2800" b="1" dirty="0">
                <a:solidFill>
                  <a:srgbClr val="99CC39"/>
                </a:solidFill>
                <a:cs typeface="Aharoni" panose="02010803020104030203" pitchFamily="2" charset="-79"/>
              </a:endParaRPr>
            </a:p>
          </p:txBody>
        </p:sp>
        <p:sp>
          <p:nvSpPr>
            <p:cNvPr id="50" name="文本框 176"/>
            <p:cNvSpPr txBox="1"/>
            <p:nvPr/>
          </p:nvSpPr>
          <p:spPr>
            <a:xfrm>
              <a:off x="395536" y="3760528"/>
              <a:ext cx="1203987" cy="34624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lvl="0" algn="r">
                <a:defRPr/>
              </a:pPr>
              <a:r>
                <a:rPr lang="zh-CN" altLang="en-US" kern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某某高中</a:t>
              </a:r>
              <a:endParaRPr lang="en-US" altLang="zh-CN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5836284" y="2245302"/>
            <a:ext cx="974139" cy="929658"/>
            <a:chOff x="5836284" y="2095953"/>
            <a:chExt cx="974139" cy="929658"/>
          </a:xfrm>
        </p:grpSpPr>
        <p:sp>
          <p:nvSpPr>
            <p:cNvPr id="52" name="Oval 5"/>
            <p:cNvSpPr>
              <a:spLocks noChangeArrowheads="1"/>
            </p:cNvSpPr>
            <p:nvPr/>
          </p:nvSpPr>
          <p:spPr bwMode="auto">
            <a:xfrm>
              <a:off x="6178789" y="2417330"/>
              <a:ext cx="143452" cy="140116"/>
            </a:xfrm>
            <a:prstGeom prst="ellipse">
              <a:avLst/>
            </a:prstGeom>
            <a:solidFill>
              <a:srgbClr val="294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6"/>
            <p:cNvSpPr>
              <a:spLocks noEditPoints="1"/>
            </p:cNvSpPr>
            <p:nvPr/>
          </p:nvSpPr>
          <p:spPr bwMode="auto">
            <a:xfrm>
              <a:off x="5854076" y="2102627"/>
              <a:ext cx="926321" cy="891848"/>
            </a:xfrm>
            <a:custGeom>
              <a:avLst/>
              <a:gdLst>
                <a:gd name="T0" fmla="*/ 131 w 271"/>
                <a:gd name="T1" fmla="*/ 127 h 261"/>
                <a:gd name="T2" fmla="*/ 119 w 271"/>
                <a:gd name="T3" fmla="*/ 133 h 261"/>
                <a:gd name="T4" fmla="*/ 149 w 271"/>
                <a:gd name="T5" fmla="*/ 261 h 261"/>
                <a:gd name="T6" fmla="*/ 163 w 271"/>
                <a:gd name="T7" fmla="*/ 261 h 261"/>
                <a:gd name="T8" fmla="*/ 131 w 271"/>
                <a:gd name="T9" fmla="*/ 127 h 261"/>
                <a:gd name="T10" fmla="*/ 271 w 271"/>
                <a:gd name="T11" fmla="*/ 105 h 261"/>
                <a:gd name="T12" fmla="*/ 135 w 271"/>
                <a:gd name="T13" fmla="*/ 105 h 261"/>
                <a:gd name="T14" fmla="*/ 137 w 271"/>
                <a:gd name="T15" fmla="*/ 113 h 261"/>
                <a:gd name="T16" fmla="*/ 136 w 271"/>
                <a:gd name="T17" fmla="*/ 118 h 261"/>
                <a:gd name="T18" fmla="*/ 271 w 271"/>
                <a:gd name="T19" fmla="*/ 118 h 261"/>
                <a:gd name="T20" fmla="*/ 271 w 271"/>
                <a:gd name="T21" fmla="*/ 105 h 261"/>
                <a:gd name="T22" fmla="*/ 7 w 271"/>
                <a:gd name="T23" fmla="*/ 0 h 261"/>
                <a:gd name="T24" fmla="*/ 0 w 271"/>
                <a:gd name="T25" fmla="*/ 12 h 261"/>
                <a:gd name="T26" fmla="*/ 99 w 271"/>
                <a:gd name="T27" fmla="*/ 101 h 261"/>
                <a:gd name="T28" fmla="*/ 110 w 271"/>
                <a:gd name="T29" fmla="*/ 93 h 261"/>
                <a:gd name="T30" fmla="*/ 7 w 271"/>
                <a:gd name="T3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1" h="261">
                  <a:moveTo>
                    <a:pt x="131" y="127"/>
                  </a:moveTo>
                  <a:cubicBezTo>
                    <a:pt x="128" y="130"/>
                    <a:pt x="123" y="133"/>
                    <a:pt x="119" y="133"/>
                  </a:cubicBezTo>
                  <a:cubicBezTo>
                    <a:pt x="138" y="172"/>
                    <a:pt x="149" y="216"/>
                    <a:pt x="149" y="261"/>
                  </a:cubicBezTo>
                  <a:cubicBezTo>
                    <a:pt x="163" y="261"/>
                    <a:pt x="163" y="261"/>
                    <a:pt x="163" y="261"/>
                  </a:cubicBezTo>
                  <a:cubicBezTo>
                    <a:pt x="163" y="214"/>
                    <a:pt x="151" y="168"/>
                    <a:pt x="131" y="127"/>
                  </a:cubicBezTo>
                  <a:moveTo>
                    <a:pt x="271" y="105"/>
                  </a:moveTo>
                  <a:cubicBezTo>
                    <a:pt x="135" y="105"/>
                    <a:pt x="135" y="105"/>
                    <a:pt x="135" y="105"/>
                  </a:cubicBezTo>
                  <a:cubicBezTo>
                    <a:pt x="136" y="107"/>
                    <a:pt x="137" y="110"/>
                    <a:pt x="137" y="113"/>
                  </a:cubicBezTo>
                  <a:cubicBezTo>
                    <a:pt x="137" y="115"/>
                    <a:pt x="136" y="117"/>
                    <a:pt x="136" y="118"/>
                  </a:cubicBezTo>
                  <a:cubicBezTo>
                    <a:pt x="271" y="118"/>
                    <a:pt x="271" y="118"/>
                    <a:pt x="271" y="118"/>
                  </a:cubicBezTo>
                  <a:cubicBezTo>
                    <a:pt x="271" y="105"/>
                    <a:pt x="271" y="105"/>
                    <a:pt x="271" y="105"/>
                  </a:cubicBezTo>
                  <a:moveTo>
                    <a:pt x="7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41" y="34"/>
                    <a:pt x="74" y="64"/>
                    <a:pt x="99" y="101"/>
                  </a:cubicBezTo>
                  <a:cubicBezTo>
                    <a:pt x="102" y="97"/>
                    <a:pt x="106" y="94"/>
                    <a:pt x="110" y="93"/>
                  </a:cubicBezTo>
                  <a:cubicBezTo>
                    <a:pt x="84" y="55"/>
                    <a:pt x="49" y="23"/>
                    <a:pt x="7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Oval 8"/>
            <p:cNvSpPr>
              <a:spLocks noChangeArrowheads="1"/>
            </p:cNvSpPr>
            <p:nvPr/>
          </p:nvSpPr>
          <p:spPr bwMode="auto">
            <a:xfrm>
              <a:off x="5836284" y="2095953"/>
              <a:ext cx="58938" cy="57826"/>
            </a:xfrm>
            <a:prstGeom prst="ellipse">
              <a:avLst/>
            </a:prstGeom>
            <a:solidFill>
              <a:srgbClr val="45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Oval 9"/>
            <p:cNvSpPr>
              <a:spLocks noChangeArrowheads="1"/>
            </p:cNvSpPr>
            <p:nvPr/>
          </p:nvSpPr>
          <p:spPr bwMode="auto">
            <a:xfrm>
              <a:off x="6749261" y="2455139"/>
              <a:ext cx="61162" cy="57826"/>
            </a:xfrm>
            <a:prstGeom prst="ellipse">
              <a:avLst/>
            </a:prstGeom>
            <a:solidFill>
              <a:srgbClr val="45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Oval 10"/>
            <p:cNvSpPr>
              <a:spLocks noChangeArrowheads="1"/>
            </p:cNvSpPr>
            <p:nvPr/>
          </p:nvSpPr>
          <p:spPr bwMode="auto">
            <a:xfrm>
              <a:off x="6356715" y="2967785"/>
              <a:ext cx="61162" cy="57826"/>
            </a:xfrm>
            <a:prstGeom prst="ellipse">
              <a:avLst/>
            </a:prstGeom>
            <a:solidFill>
              <a:srgbClr val="45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Oval 11"/>
            <p:cNvSpPr>
              <a:spLocks noChangeArrowheads="1"/>
            </p:cNvSpPr>
            <p:nvPr/>
          </p:nvSpPr>
          <p:spPr bwMode="auto">
            <a:xfrm>
              <a:off x="6219934" y="2458475"/>
              <a:ext cx="61162" cy="61162"/>
            </a:xfrm>
            <a:prstGeom prst="ellipse">
              <a:avLst/>
            </a:prstGeom>
            <a:solidFill>
              <a:srgbClr val="E6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810592" y="2208550"/>
            <a:ext cx="2005589" cy="774809"/>
            <a:chOff x="6810592" y="2059201"/>
            <a:chExt cx="2005589" cy="774809"/>
          </a:xfrm>
        </p:grpSpPr>
        <p:sp>
          <p:nvSpPr>
            <p:cNvPr id="59" name="文本框 177"/>
            <p:cNvSpPr txBox="1"/>
            <p:nvPr/>
          </p:nvSpPr>
          <p:spPr>
            <a:xfrm>
              <a:off x="6810592" y="2059201"/>
              <a:ext cx="1162819" cy="500137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2800" b="1" dirty="0">
                  <a:solidFill>
                    <a:srgbClr val="294A5A"/>
                  </a:solidFill>
                  <a:cs typeface="Aharoni" panose="02010803020104030203" pitchFamily="2" charset="-79"/>
                </a:rPr>
                <a:t>2013-4</a:t>
              </a:r>
              <a:endParaRPr lang="zh-CN" altLang="en-US" sz="2800" b="1" dirty="0">
                <a:solidFill>
                  <a:srgbClr val="294A5A"/>
                </a:solidFill>
                <a:cs typeface="Aharoni" panose="02010803020104030203" pitchFamily="2" charset="-79"/>
              </a:endParaRPr>
            </a:p>
          </p:txBody>
        </p:sp>
        <p:sp>
          <p:nvSpPr>
            <p:cNvPr id="60" name="文本框 178"/>
            <p:cNvSpPr txBox="1"/>
            <p:nvPr/>
          </p:nvSpPr>
          <p:spPr>
            <a:xfrm>
              <a:off x="6831022" y="2487761"/>
              <a:ext cx="1985159" cy="346249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lvl="0">
                <a:defRPr/>
              </a:pPr>
              <a:r>
                <a:rPr lang="zh-CN" altLang="en-US" kern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某某大学某某博士</a:t>
              </a:r>
              <a:endParaRPr lang="en-US" altLang="zh-CN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4444558" y="873339"/>
            <a:ext cx="960794" cy="786204"/>
            <a:chOff x="4444558" y="723990"/>
            <a:chExt cx="960794" cy="786204"/>
          </a:xfrm>
        </p:grpSpPr>
        <p:sp>
          <p:nvSpPr>
            <p:cNvPr id="62" name="Oval 12"/>
            <p:cNvSpPr>
              <a:spLocks noChangeArrowheads="1"/>
            </p:cNvSpPr>
            <p:nvPr/>
          </p:nvSpPr>
          <p:spPr bwMode="auto">
            <a:xfrm>
              <a:off x="4777055" y="1025349"/>
              <a:ext cx="140116" cy="143452"/>
            </a:xfrm>
            <a:prstGeom prst="ellipse">
              <a:avLst/>
            </a:prstGeom>
            <a:solidFill>
              <a:srgbClr val="ED5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3"/>
            <p:cNvSpPr>
              <a:spLocks noEditPoints="1"/>
            </p:cNvSpPr>
            <p:nvPr/>
          </p:nvSpPr>
          <p:spPr bwMode="auto">
            <a:xfrm>
              <a:off x="4465687" y="733998"/>
              <a:ext cx="908529" cy="746172"/>
            </a:xfrm>
            <a:custGeom>
              <a:avLst/>
              <a:gdLst>
                <a:gd name="T0" fmla="*/ 125 w 266"/>
                <a:gd name="T1" fmla="*/ 121 h 218"/>
                <a:gd name="T2" fmla="*/ 113 w 266"/>
                <a:gd name="T3" fmla="*/ 127 h 218"/>
                <a:gd name="T4" fmla="*/ 133 w 266"/>
                <a:gd name="T5" fmla="*/ 218 h 218"/>
                <a:gd name="T6" fmla="*/ 146 w 266"/>
                <a:gd name="T7" fmla="*/ 218 h 218"/>
                <a:gd name="T8" fmla="*/ 125 w 266"/>
                <a:gd name="T9" fmla="*/ 121 h 218"/>
                <a:gd name="T10" fmla="*/ 266 w 266"/>
                <a:gd name="T11" fmla="*/ 98 h 218"/>
                <a:gd name="T12" fmla="*/ 131 w 266"/>
                <a:gd name="T13" fmla="*/ 98 h 218"/>
                <a:gd name="T14" fmla="*/ 132 w 266"/>
                <a:gd name="T15" fmla="*/ 106 h 218"/>
                <a:gd name="T16" fmla="*/ 132 w 266"/>
                <a:gd name="T17" fmla="*/ 111 h 218"/>
                <a:gd name="T18" fmla="*/ 266 w 266"/>
                <a:gd name="T19" fmla="*/ 111 h 218"/>
                <a:gd name="T20" fmla="*/ 266 w 266"/>
                <a:gd name="T21" fmla="*/ 98 h 218"/>
                <a:gd name="T22" fmla="*/ 6 w 266"/>
                <a:gd name="T23" fmla="*/ 0 h 218"/>
                <a:gd name="T24" fmla="*/ 0 w 266"/>
                <a:gd name="T25" fmla="*/ 12 h 218"/>
                <a:gd name="T26" fmla="*/ 95 w 266"/>
                <a:gd name="T27" fmla="*/ 94 h 218"/>
                <a:gd name="T28" fmla="*/ 106 w 266"/>
                <a:gd name="T29" fmla="*/ 86 h 218"/>
                <a:gd name="T30" fmla="*/ 6 w 266"/>
                <a:gd name="T31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218">
                  <a:moveTo>
                    <a:pt x="125" y="121"/>
                  </a:moveTo>
                  <a:cubicBezTo>
                    <a:pt x="122" y="124"/>
                    <a:pt x="118" y="126"/>
                    <a:pt x="113" y="127"/>
                  </a:cubicBezTo>
                  <a:cubicBezTo>
                    <a:pt x="126" y="155"/>
                    <a:pt x="133" y="186"/>
                    <a:pt x="133" y="218"/>
                  </a:cubicBezTo>
                  <a:cubicBezTo>
                    <a:pt x="146" y="218"/>
                    <a:pt x="146" y="218"/>
                    <a:pt x="146" y="218"/>
                  </a:cubicBezTo>
                  <a:cubicBezTo>
                    <a:pt x="146" y="184"/>
                    <a:pt x="139" y="151"/>
                    <a:pt x="125" y="121"/>
                  </a:cubicBezTo>
                  <a:moveTo>
                    <a:pt x="266" y="98"/>
                  </a:moveTo>
                  <a:cubicBezTo>
                    <a:pt x="131" y="98"/>
                    <a:pt x="131" y="98"/>
                    <a:pt x="131" y="98"/>
                  </a:cubicBezTo>
                  <a:cubicBezTo>
                    <a:pt x="132" y="100"/>
                    <a:pt x="132" y="103"/>
                    <a:pt x="132" y="106"/>
                  </a:cubicBezTo>
                  <a:cubicBezTo>
                    <a:pt x="132" y="108"/>
                    <a:pt x="132" y="110"/>
                    <a:pt x="132" y="111"/>
                  </a:cubicBezTo>
                  <a:cubicBezTo>
                    <a:pt x="266" y="111"/>
                    <a:pt x="266" y="111"/>
                    <a:pt x="266" y="111"/>
                  </a:cubicBezTo>
                  <a:cubicBezTo>
                    <a:pt x="266" y="98"/>
                    <a:pt x="266" y="98"/>
                    <a:pt x="266" y="98"/>
                  </a:cubicBezTo>
                  <a:moveTo>
                    <a:pt x="6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39" y="30"/>
                    <a:pt x="72" y="59"/>
                    <a:pt x="95" y="94"/>
                  </a:cubicBezTo>
                  <a:cubicBezTo>
                    <a:pt x="98" y="90"/>
                    <a:pt x="102" y="87"/>
                    <a:pt x="106" y="86"/>
                  </a:cubicBezTo>
                  <a:cubicBezTo>
                    <a:pt x="82" y="49"/>
                    <a:pt x="47" y="19"/>
                    <a:pt x="6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Oval 15"/>
            <p:cNvSpPr>
              <a:spLocks noChangeArrowheads="1"/>
            </p:cNvSpPr>
            <p:nvPr/>
          </p:nvSpPr>
          <p:spPr bwMode="auto">
            <a:xfrm>
              <a:off x="4444558" y="723990"/>
              <a:ext cx="58938" cy="61162"/>
            </a:xfrm>
            <a:prstGeom prst="ellipse">
              <a:avLst/>
            </a:prstGeom>
            <a:solidFill>
              <a:srgbClr val="45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Oval 16"/>
            <p:cNvSpPr>
              <a:spLocks noChangeArrowheads="1"/>
            </p:cNvSpPr>
            <p:nvPr/>
          </p:nvSpPr>
          <p:spPr bwMode="auto">
            <a:xfrm>
              <a:off x="5344190" y="1058710"/>
              <a:ext cx="61162" cy="62274"/>
            </a:xfrm>
            <a:prstGeom prst="ellipse">
              <a:avLst/>
            </a:prstGeom>
            <a:solidFill>
              <a:srgbClr val="45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Oval 17"/>
            <p:cNvSpPr>
              <a:spLocks noChangeArrowheads="1"/>
            </p:cNvSpPr>
            <p:nvPr/>
          </p:nvSpPr>
          <p:spPr bwMode="auto">
            <a:xfrm>
              <a:off x="4909387" y="1452368"/>
              <a:ext cx="58938" cy="57826"/>
            </a:xfrm>
            <a:prstGeom prst="ellipse">
              <a:avLst/>
            </a:prstGeom>
            <a:solidFill>
              <a:srgbClr val="45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Oval 18"/>
            <p:cNvSpPr>
              <a:spLocks noChangeArrowheads="1"/>
            </p:cNvSpPr>
            <p:nvPr/>
          </p:nvSpPr>
          <p:spPr bwMode="auto">
            <a:xfrm>
              <a:off x="4813753" y="1066495"/>
              <a:ext cx="65610" cy="61162"/>
            </a:xfrm>
            <a:prstGeom prst="ellipse">
              <a:avLst/>
            </a:prstGeom>
            <a:solidFill>
              <a:srgbClr val="E6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5401547" y="835149"/>
            <a:ext cx="2686540" cy="767044"/>
            <a:chOff x="5401547" y="685800"/>
            <a:chExt cx="2686540" cy="767044"/>
          </a:xfrm>
        </p:grpSpPr>
        <p:sp>
          <p:nvSpPr>
            <p:cNvPr id="69" name="文本框 179"/>
            <p:cNvSpPr txBox="1"/>
            <p:nvPr/>
          </p:nvSpPr>
          <p:spPr>
            <a:xfrm>
              <a:off x="5401547" y="685800"/>
              <a:ext cx="1162819" cy="500137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2800" b="1" dirty="0">
                  <a:solidFill>
                    <a:srgbClr val="ED5A00"/>
                  </a:solidFill>
                  <a:cs typeface="Aharoni" panose="02010803020104030203" pitchFamily="2" charset="-79"/>
                </a:rPr>
                <a:t>2012-9</a:t>
              </a:r>
              <a:endParaRPr lang="zh-CN" altLang="en-US" sz="2800" b="1" dirty="0">
                <a:solidFill>
                  <a:srgbClr val="ED5A00"/>
                </a:solidFill>
                <a:cs typeface="Aharoni" panose="02010803020104030203" pitchFamily="2" charset="-79"/>
              </a:endParaRPr>
            </a:p>
          </p:txBody>
        </p:sp>
        <p:sp>
          <p:nvSpPr>
            <p:cNvPr id="70" name="文本框 180"/>
            <p:cNvSpPr txBox="1"/>
            <p:nvPr/>
          </p:nvSpPr>
          <p:spPr>
            <a:xfrm>
              <a:off x="5410431" y="1106595"/>
              <a:ext cx="2677656" cy="346249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lvl="0" algn="ctr">
                <a:defRPr/>
              </a:pPr>
              <a:r>
                <a:rPr lang="zh-CN" altLang="en-US" kern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某某大学某某学院研究生</a:t>
              </a:r>
              <a:endParaRPr lang="en-US" altLang="zh-CN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71" name="矩形 1"/>
          <p:cNvSpPr>
            <a:spLocks noChangeArrowheads="1"/>
          </p:cNvSpPr>
          <p:nvPr/>
        </p:nvSpPr>
        <p:spPr bwMode="auto">
          <a:xfrm>
            <a:off x="755650" y="58738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教育经历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865163" y="3793914"/>
            <a:ext cx="7454469" cy="617593"/>
            <a:chOff x="865163" y="3793914"/>
            <a:chExt cx="7454469" cy="617593"/>
          </a:xfrm>
        </p:grpSpPr>
        <p:sp>
          <p:nvSpPr>
            <p:cNvPr id="18" name="文本框 31"/>
            <p:cNvSpPr txBox="1"/>
            <p:nvPr/>
          </p:nvSpPr>
          <p:spPr>
            <a:xfrm>
              <a:off x="1452513" y="3979475"/>
              <a:ext cx="804115" cy="236603"/>
            </a:xfrm>
            <a:prstGeom prst="rect">
              <a:avLst/>
            </a:prstGeom>
            <a:noFill/>
          </p:spPr>
          <p:txBody>
            <a:bodyPr wrap="none" lIns="51435" tIns="25718" rIns="51435" bIns="25718" rtlCol="0">
              <a:spAutoFit/>
            </a:bodyPr>
            <a:lstStyle/>
            <a:p>
              <a:r>
                <a:rPr lang="en-US" altLang="zh-CN" sz="1200" b="1" dirty="0"/>
                <a:t>KEY WORD</a:t>
              </a:r>
              <a:endParaRPr lang="zh-CN" altLang="en-US" sz="1200" b="1" dirty="0"/>
            </a:p>
          </p:txBody>
        </p:sp>
        <p:sp>
          <p:nvSpPr>
            <p:cNvPr id="19" name="文本框 32"/>
            <p:cNvSpPr txBox="1"/>
            <p:nvPr/>
          </p:nvSpPr>
          <p:spPr>
            <a:xfrm>
              <a:off x="3136567" y="3979475"/>
              <a:ext cx="804115" cy="236603"/>
            </a:xfrm>
            <a:prstGeom prst="rect">
              <a:avLst/>
            </a:prstGeom>
            <a:noFill/>
          </p:spPr>
          <p:txBody>
            <a:bodyPr wrap="none" lIns="51435" tIns="25718" rIns="51435" bIns="25718" rtlCol="0">
              <a:spAutoFit/>
            </a:bodyPr>
            <a:lstStyle/>
            <a:p>
              <a:r>
                <a:rPr lang="en-US" altLang="zh-CN" sz="1200" b="1" dirty="0"/>
                <a:t>KEY WORD</a:t>
              </a:r>
              <a:endParaRPr lang="zh-CN" altLang="en-US" sz="1200" b="1" dirty="0"/>
            </a:p>
          </p:txBody>
        </p:sp>
        <p:sp>
          <p:nvSpPr>
            <p:cNvPr id="20" name="文本框 33"/>
            <p:cNvSpPr txBox="1"/>
            <p:nvPr/>
          </p:nvSpPr>
          <p:spPr>
            <a:xfrm>
              <a:off x="4960371" y="3979475"/>
              <a:ext cx="804115" cy="236603"/>
            </a:xfrm>
            <a:prstGeom prst="rect">
              <a:avLst/>
            </a:prstGeom>
            <a:noFill/>
          </p:spPr>
          <p:txBody>
            <a:bodyPr wrap="none" lIns="51435" tIns="25718" rIns="51435" bIns="25718" rtlCol="0">
              <a:spAutoFit/>
            </a:bodyPr>
            <a:lstStyle/>
            <a:p>
              <a:r>
                <a:rPr lang="en-US" altLang="zh-CN" sz="1200" b="1" dirty="0"/>
                <a:t>KEY WORD</a:t>
              </a:r>
              <a:endParaRPr lang="zh-CN" altLang="en-US" sz="1200" b="1" dirty="0"/>
            </a:p>
          </p:txBody>
        </p:sp>
        <p:sp>
          <p:nvSpPr>
            <p:cNvPr id="21" name="文本框 34"/>
            <p:cNvSpPr txBox="1"/>
            <p:nvPr/>
          </p:nvSpPr>
          <p:spPr>
            <a:xfrm>
              <a:off x="6784175" y="3979475"/>
              <a:ext cx="804115" cy="236603"/>
            </a:xfrm>
            <a:prstGeom prst="rect">
              <a:avLst/>
            </a:prstGeom>
            <a:noFill/>
          </p:spPr>
          <p:txBody>
            <a:bodyPr wrap="none" lIns="51435" tIns="25718" rIns="51435" bIns="25718" rtlCol="0">
              <a:spAutoFit/>
            </a:bodyPr>
            <a:lstStyle/>
            <a:p>
              <a:r>
                <a:rPr lang="en-US" altLang="zh-CN" sz="1200" b="1" dirty="0"/>
                <a:t>KEY WORD</a:t>
              </a:r>
              <a:endParaRPr lang="zh-CN" altLang="en-US" sz="1200" b="1" dirty="0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865163" y="3793914"/>
              <a:ext cx="7454469" cy="617593"/>
              <a:chOff x="2775184" y="4710586"/>
              <a:chExt cx="6000750" cy="879890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45" t="13217" r="9825"/>
              <a:stretch>
                <a:fillRect/>
              </a:stretch>
            </p:blipFill>
            <p:spPr>
              <a:xfrm>
                <a:off x="2775184" y="4710586"/>
                <a:ext cx="6000750" cy="248959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45" t="13217" r="9825"/>
              <a:stretch>
                <a:fillRect/>
              </a:stretch>
            </p:blipFill>
            <p:spPr>
              <a:xfrm flipV="1">
                <a:off x="2775184" y="5341517"/>
                <a:ext cx="6000750" cy="248959"/>
              </a:xfrm>
              <a:prstGeom prst="rect">
                <a:avLst/>
              </a:prstGeom>
            </p:spPr>
          </p:pic>
        </p:grpSp>
      </p:grpSp>
      <p:grpSp>
        <p:nvGrpSpPr>
          <p:cNvPr id="29" name="组合 28"/>
          <p:cNvGrpSpPr/>
          <p:nvPr/>
        </p:nvGrpSpPr>
        <p:grpSpPr>
          <a:xfrm>
            <a:off x="686233" y="1717988"/>
            <a:ext cx="1974733" cy="1456239"/>
            <a:chOff x="686233" y="1717988"/>
            <a:chExt cx="1974733" cy="1456239"/>
          </a:xfrm>
        </p:grpSpPr>
        <p:sp>
          <p:nvSpPr>
            <p:cNvPr id="2" name="燕尾形 1"/>
            <p:cNvSpPr/>
            <p:nvPr/>
          </p:nvSpPr>
          <p:spPr>
            <a:xfrm>
              <a:off x="1852290" y="1786587"/>
              <a:ext cx="808676" cy="1364639"/>
            </a:xfrm>
            <a:prstGeom prst="chevron">
              <a:avLst/>
            </a:prstGeom>
            <a:solidFill>
              <a:srgbClr val="99CC39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1982523" y="2216195"/>
              <a:ext cx="505422" cy="5054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99CC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文本框 19"/>
            <p:cNvSpPr txBox="1"/>
            <p:nvPr/>
          </p:nvSpPr>
          <p:spPr>
            <a:xfrm>
              <a:off x="1377620" y="1717988"/>
              <a:ext cx="463973" cy="236604"/>
            </a:xfrm>
            <a:prstGeom prst="rect">
              <a:avLst/>
            </a:prstGeom>
            <a:noFill/>
          </p:spPr>
          <p:txBody>
            <a:bodyPr wrap="none" lIns="51435" tIns="25718" rIns="51435" bIns="25718" rtlCol="0">
              <a:spAutoFit/>
            </a:bodyPr>
            <a:lstStyle/>
            <a:p>
              <a:pPr algn="r"/>
              <a:r>
                <a:rPr lang="en-US" altLang="zh-CN" sz="1200" b="1" dirty="0" err="1"/>
                <a:t>jsjppt</a:t>
              </a:r>
              <a:endParaRPr lang="zh-CN" altLang="en-US" sz="1200" b="1" dirty="0"/>
            </a:p>
          </p:txBody>
        </p:sp>
        <p:sp>
          <p:nvSpPr>
            <p:cNvPr id="11" name="文本框 20"/>
            <p:cNvSpPr txBox="1"/>
            <p:nvPr/>
          </p:nvSpPr>
          <p:spPr>
            <a:xfrm>
              <a:off x="686233" y="1958893"/>
              <a:ext cx="1159724" cy="1215334"/>
            </a:xfrm>
            <a:prstGeom prst="rect">
              <a:avLst/>
            </a:prstGeom>
            <a:noFill/>
          </p:spPr>
          <p:txBody>
            <a:bodyPr wrap="square" lIns="51435" tIns="25718" rIns="51435" bIns="25718" rtlCol="0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50000"/>
                </a:spcBef>
              </a:pP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25" name="Freeform 66"/>
            <p:cNvSpPr>
              <a:spLocks noEditPoints="1"/>
            </p:cNvSpPr>
            <p:nvPr/>
          </p:nvSpPr>
          <p:spPr bwMode="auto">
            <a:xfrm>
              <a:off x="2100504" y="2301632"/>
              <a:ext cx="266434" cy="329124"/>
            </a:xfrm>
            <a:custGeom>
              <a:avLst/>
              <a:gdLst>
                <a:gd name="T0" fmla="*/ 196 w 208"/>
                <a:gd name="T1" fmla="*/ 256 h 256"/>
                <a:gd name="T2" fmla="*/ 12 w 208"/>
                <a:gd name="T3" fmla="*/ 256 h 256"/>
                <a:gd name="T4" fmla="*/ 0 w 208"/>
                <a:gd name="T5" fmla="*/ 244 h 256"/>
                <a:gd name="T6" fmla="*/ 0 w 208"/>
                <a:gd name="T7" fmla="*/ 140 h 256"/>
                <a:gd name="T8" fmla="*/ 12 w 208"/>
                <a:gd name="T9" fmla="*/ 128 h 256"/>
                <a:gd name="T10" fmla="*/ 32 w 208"/>
                <a:gd name="T11" fmla="*/ 128 h 256"/>
                <a:gd name="T12" fmla="*/ 32 w 208"/>
                <a:gd name="T13" fmla="*/ 72 h 256"/>
                <a:gd name="T14" fmla="*/ 104 w 208"/>
                <a:gd name="T15" fmla="*/ 0 h 256"/>
                <a:gd name="T16" fmla="*/ 176 w 208"/>
                <a:gd name="T17" fmla="*/ 72 h 256"/>
                <a:gd name="T18" fmla="*/ 176 w 208"/>
                <a:gd name="T19" fmla="*/ 128 h 256"/>
                <a:gd name="T20" fmla="*/ 196 w 208"/>
                <a:gd name="T21" fmla="*/ 128 h 256"/>
                <a:gd name="T22" fmla="*/ 208 w 208"/>
                <a:gd name="T23" fmla="*/ 140 h 256"/>
                <a:gd name="T24" fmla="*/ 208 w 208"/>
                <a:gd name="T25" fmla="*/ 244 h 256"/>
                <a:gd name="T26" fmla="*/ 196 w 208"/>
                <a:gd name="T27" fmla="*/ 256 h 256"/>
                <a:gd name="T28" fmla="*/ 92 w 208"/>
                <a:gd name="T29" fmla="*/ 197 h 256"/>
                <a:gd name="T30" fmla="*/ 92 w 208"/>
                <a:gd name="T31" fmla="*/ 220 h 256"/>
                <a:gd name="T32" fmla="*/ 104 w 208"/>
                <a:gd name="T33" fmla="*/ 232 h 256"/>
                <a:gd name="T34" fmla="*/ 116 w 208"/>
                <a:gd name="T35" fmla="*/ 220 h 256"/>
                <a:gd name="T36" fmla="*/ 116 w 208"/>
                <a:gd name="T37" fmla="*/ 197 h 256"/>
                <a:gd name="T38" fmla="*/ 128 w 208"/>
                <a:gd name="T39" fmla="*/ 176 h 256"/>
                <a:gd name="T40" fmla="*/ 104 w 208"/>
                <a:gd name="T41" fmla="*/ 152 h 256"/>
                <a:gd name="T42" fmla="*/ 80 w 208"/>
                <a:gd name="T43" fmla="*/ 176 h 256"/>
                <a:gd name="T44" fmla="*/ 92 w 208"/>
                <a:gd name="T45" fmla="*/ 197 h 256"/>
                <a:gd name="T46" fmla="*/ 152 w 208"/>
                <a:gd name="T47" fmla="*/ 72 h 256"/>
                <a:gd name="T48" fmla="*/ 104 w 208"/>
                <a:gd name="T49" fmla="*/ 24 h 256"/>
                <a:gd name="T50" fmla="*/ 56 w 208"/>
                <a:gd name="T51" fmla="*/ 72 h 256"/>
                <a:gd name="T52" fmla="*/ 56 w 208"/>
                <a:gd name="T53" fmla="*/ 128 h 256"/>
                <a:gd name="T54" fmla="*/ 152 w 208"/>
                <a:gd name="T55" fmla="*/ 128 h 256"/>
                <a:gd name="T56" fmla="*/ 152 w 208"/>
                <a:gd name="T57" fmla="*/ 7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8" h="256">
                  <a:moveTo>
                    <a:pt x="196" y="256"/>
                  </a:moveTo>
                  <a:cubicBezTo>
                    <a:pt x="12" y="256"/>
                    <a:pt x="12" y="256"/>
                    <a:pt x="12" y="256"/>
                  </a:cubicBezTo>
                  <a:cubicBezTo>
                    <a:pt x="5" y="256"/>
                    <a:pt x="0" y="251"/>
                    <a:pt x="0" y="244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33"/>
                    <a:pt x="5" y="128"/>
                    <a:pt x="12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2" y="32"/>
                    <a:pt x="64" y="0"/>
                    <a:pt x="104" y="0"/>
                  </a:cubicBezTo>
                  <a:cubicBezTo>
                    <a:pt x="144" y="0"/>
                    <a:pt x="176" y="32"/>
                    <a:pt x="176" y="72"/>
                  </a:cubicBezTo>
                  <a:cubicBezTo>
                    <a:pt x="176" y="128"/>
                    <a:pt x="176" y="128"/>
                    <a:pt x="176" y="128"/>
                  </a:cubicBezTo>
                  <a:cubicBezTo>
                    <a:pt x="196" y="128"/>
                    <a:pt x="196" y="128"/>
                    <a:pt x="196" y="128"/>
                  </a:cubicBezTo>
                  <a:cubicBezTo>
                    <a:pt x="203" y="128"/>
                    <a:pt x="208" y="133"/>
                    <a:pt x="208" y="140"/>
                  </a:cubicBezTo>
                  <a:cubicBezTo>
                    <a:pt x="208" y="244"/>
                    <a:pt x="208" y="244"/>
                    <a:pt x="208" y="244"/>
                  </a:cubicBezTo>
                  <a:cubicBezTo>
                    <a:pt x="208" y="251"/>
                    <a:pt x="203" y="256"/>
                    <a:pt x="196" y="256"/>
                  </a:cubicBezTo>
                  <a:moveTo>
                    <a:pt x="92" y="197"/>
                  </a:moveTo>
                  <a:cubicBezTo>
                    <a:pt x="92" y="220"/>
                    <a:pt x="92" y="220"/>
                    <a:pt x="92" y="220"/>
                  </a:cubicBezTo>
                  <a:cubicBezTo>
                    <a:pt x="92" y="227"/>
                    <a:pt x="97" y="232"/>
                    <a:pt x="104" y="232"/>
                  </a:cubicBezTo>
                  <a:cubicBezTo>
                    <a:pt x="111" y="232"/>
                    <a:pt x="116" y="227"/>
                    <a:pt x="116" y="220"/>
                  </a:cubicBezTo>
                  <a:cubicBezTo>
                    <a:pt x="116" y="197"/>
                    <a:pt x="116" y="197"/>
                    <a:pt x="116" y="197"/>
                  </a:cubicBezTo>
                  <a:cubicBezTo>
                    <a:pt x="123" y="193"/>
                    <a:pt x="128" y="185"/>
                    <a:pt x="128" y="176"/>
                  </a:cubicBezTo>
                  <a:cubicBezTo>
                    <a:pt x="128" y="163"/>
                    <a:pt x="117" y="152"/>
                    <a:pt x="104" y="152"/>
                  </a:cubicBezTo>
                  <a:cubicBezTo>
                    <a:pt x="91" y="152"/>
                    <a:pt x="80" y="163"/>
                    <a:pt x="80" y="176"/>
                  </a:cubicBezTo>
                  <a:cubicBezTo>
                    <a:pt x="80" y="185"/>
                    <a:pt x="85" y="193"/>
                    <a:pt x="92" y="197"/>
                  </a:cubicBezTo>
                  <a:moveTo>
                    <a:pt x="152" y="72"/>
                  </a:moveTo>
                  <a:cubicBezTo>
                    <a:pt x="152" y="45"/>
                    <a:pt x="131" y="24"/>
                    <a:pt x="104" y="24"/>
                  </a:cubicBezTo>
                  <a:cubicBezTo>
                    <a:pt x="77" y="24"/>
                    <a:pt x="56" y="45"/>
                    <a:pt x="56" y="72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152" y="128"/>
                    <a:pt x="152" y="128"/>
                    <a:pt x="152" y="128"/>
                  </a:cubicBezTo>
                  <a:lnTo>
                    <a:pt x="152" y="72"/>
                  </a:lnTo>
                  <a:close/>
                </a:path>
              </a:pathLst>
            </a:custGeom>
            <a:solidFill>
              <a:srgbClr val="99CC39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695343" y="1717988"/>
            <a:ext cx="1869673" cy="1433238"/>
            <a:chOff x="2695343" y="1717988"/>
            <a:chExt cx="1869673" cy="1433238"/>
          </a:xfrm>
        </p:grpSpPr>
        <p:sp>
          <p:nvSpPr>
            <p:cNvPr id="4" name="燕尾形 3"/>
            <p:cNvSpPr/>
            <p:nvPr/>
          </p:nvSpPr>
          <p:spPr>
            <a:xfrm>
              <a:off x="3756340" y="1786587"/>
              <a:ext cx="808676" cy="1364639"/>
            </a:xfrm>
            <a:prstGeom prst="chevron">
              <a:avLst/>
            </a:prstGeom>
            <a:solidFill>
              <a:srgbClr val="00AAA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3886574" y="2216195"/>
              <a:ext cx="505422" cy="5054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AA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文本框 21"/>
            <p:cNvSpPr txBox="1"/>
            <p:nvPr/>
          </p:nvSpPr>
          <p:spPr>
            <a:xfrm>
              <a:off x="3313761" y="1717988"/>
              <a:ext cx="463973" cy="236604"/>
            </a:xfrm>
            <a:prstGeom prst="rect">
              <a:avLst/>
            </a:prstGeom>
            <a:noFill/>
          </p:spPr>
          <p:txBody>
            <a:bodyPr wrap="none" lIns="51435" tIns="25718" rIns="51435" bIns="25718" rtlCol="0">
              <a:spAutoFit/>
            </a:bodyPr>
            <a:lstStyle/>
            <a:p>
              <a:pPr algn="r"/>
              <a:r>
                <a:rPr lang="en-US" altLang="zh-CN" sz="1200" b="1" dirty="0" err="1"/>
                <a:t>jsjppt</a:t>
              </a:r>
              <a:endParaRPr lang="zh-CN" altLang="en-US" sz="1200" b="1" dirty="0"/>
            </a:p>
          </p:txBody>
        </p:sp>
        <p:sp>
          <p:nvSpPr>
            <p:cNvPr id="13" name="文本框 22"/>
            <p:cNvSpPr txBox="1"/>
            <p:nvPr/>
          </p:nvSpPr>
          <p:spPr>
            <a:xfrm>
              <a:off x="2695343" y="1945512"/>
              <a:ext cx="1159724" cy="1198919"/>
            </a:xfrm>
            <a:prstGeom prst="rect">
              <a:avLst/>
            </a:prstGeom>
            <a:noFill/>
          </p:spPr>
          <p:txBody>
            <a:bodyPr wrap="square" lIns="51435" tIns="25718" rIns="51435" bIns="25718" rtlCol="0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50000"/>
                </a:spcBef>
              </a:pP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26" name="Freeform 107"/>
            <p:cNvSpPr>
              <a:spLocks noEditPoints="1"/>
            </p:cNvSpPr>
            <p:nvPr/>
          </p:nvSpPr>
          <p:spPr bwMode="auto">
            <a:xfrm>
              <a:off x="4011481" y="2370493"/>
              <a:ext cx="255608" cy="233114"/>
            </a:xfrm>
            <a:custGeom>
              <a:avLst/>
              <a:gdLst>
                <a:gd name="T0" fmla="*/ 244 w 256"/>
                <a:gd name="T1" fmla="*/ 196 h 232"/>
                <a:gd name="T2" fmla="*/ 188 w 256"/>
                <a:gd name="T3" fmla="*/ 196 h 232"/>
                <a:gd name="T4" fmla="*/ 96 w 256"/>
                <a:gd name="T5" fmla="*/ 196 h 232"/>
                <a:gd name="T6" fmla="*/ 84 w 256"/>
                <a:gd name="T7" fmla="*/ 196 h 232"/>
                <a:gd name="T8" fmla="*/ 81 w 256"/>
                <a:gd name="T9" fmla="*/ 196 h 232"/>
                <a:gd name="T10" fmla="*/ 48 w 256"/>
                <a:gd name="T11" fmla="*/ 228 h 232"/>
                <a:gd name="T12" fmla="*/ 40 w 256"/>
                <a:gd name="T13" fmla="*/ 232 h 232"/>
                <a:gd name="T14" fmla="*/ 40 w 256"/>
                <a:gd name="T15" fmla="*/ 232 h 232"/>
                <a:gd name="T16" fmla="*/ 32 w 256"/>
                <a:gd name="T17" fmla="*/ 228 h 232"/>
                <a:gd name="T18" fmla="*/ 31 w 256"/>
                <a:gd name="T19" fmla="*/ 228 h 232"/>
                <a:gd name="T20" fmla="*/ 30 w 256"/>
                <a:gd name="T21" fmla="*/ 227 h 232"/>
                <a:gd name="T22" fmla="*/ 30 w 256"/>
                <a:gd name="T23" fmla="*/ 226 h 232"/>
                <a:gd name="T24" fmla="*/ 29 w 256"/>
                <a:gd name="T25" fmla="*/ 225 h 232"/>
                <a:gd name="T26" fmla="*/ 29 w 256"/>
                <a:gd name="T27" fmla="*/ 224 h 232"/>
                <a:gd name="T28" fmla="*/ 28 w 256"/>
                <a:gd name="T29" fmla="*/ 222 h 232"/>
                <a:gd name="T30" fmla="*/ 28 w 256"/>
                <a:gd name="T31" fmla="*/ 220 h 232"/>
                <a:gd name="T32" fmla="*/ 28 w 256"/>
                <a:gd name="T33" fmla="*/ 196 h 232"/>
                <a:gd name="T34" fmla="*/ 26 w 256"/>
                <a:gd name="T35" fmla="*/ 196 h 232"/>
                <a:gd name="T36" fmla="*/ 12 w 256"/>
                <a:gd name="T37" fmla="*/ 196 h 232"/>
                <a:gd name="T38" fmla="*/ 0 w 256"/>
                <a:gd name="T39" fmla="*/ 184 h 232"/>
                <a:gd name="T40" fmla="*/ 0 w 256"/>
                <a:gd name="T41" fmla="*/ 12 h 232"/>
                <a:gd name="T42" fmla="*/ 12 w 256"/>
                <a:gd name="T43" fmla="*/ 0 h 232"/>
                <a:gd name="T44" fmla="*/ 244 w 256"/>
                <a:gd name="T45" fmla="*/ 0 h 232"/>
                <a:gd name="T46" fmla="*/ 256 w 256"/>
                <a:gd name="T47" fmla="*/ 12 h 232"/>
                <a:gd name="T48" fmla="*/ 256 w 256"/>
                <a:gd name="T49" fmla="*/ 184 h 232"/>
                <a:gd name="T50" fmla="*/ 244 w 256"/>
                <a:gd name="T51" fmla="*/ 196 h 232"/>
                <a:gd name="T52" fmla="*/ 68 w 256"/>
                <a:gd name="T53" fmla="*/ 76 h 232"/>
                <a:gd name="T54" fmla="*/ 44 w 256"/>
                <a:gd name="T55" fmla="*/ 100 h 232"/>
                <a:gd name="T56" fmla="*/ 68 w 256"/>
                <a:gd name="T57" fmla="*/ 124 h 232"/>
                <a:gd name="T58" fmla="*/ 92 w 256"/>
                <a:gd name="T59" fmla="*/ 100 h 232"/>
                <a:gd name="T60" fmla="*/ 68 w 256"/>
                <a:gd name="T61" fmla="*/ 76 h 232"/>
                <a:gd name="T62" fmla="*/ 128 w 256"/>
                <a:gd name="T63" fmla="*/ 76 h 232"/>
                <a:gd name="T64" fmla="*/ 104 w 256"/>
                <a:gd name="T65" fmla="*/ 100 h 232"/>
                <a:gd name="T66" fmla="*/ 128 w 256"/>
                <a:gd name="T67" fmla="*/ 124 h 232"/>
                <a:gd name="T68" fmla="*/ 152 w 256"/>
                <a:gd name="T69" fmla="*/ 100 h 232"/>
                <a:gd name="T70" fmla="*/ 128 w 256"/>
                <a:gd name="T71" fmla="*/ 76 h 232"/>
                <a:gd name="T72" fmla="*/ 188 w 256"/>
                <a:gd name="T73" fmla="*/ 76 h 232"/>
                <a:gd name="T74" fmla="*/ 164 w 256"/>
                <a:gd name="T75" fmla="*/ 100 h 232"/>
                <a:gd name="T76" fmla="*/ 188 w 256"/>
                <a:gd name="T77" fmla="*/ 124 h 232"/>
                <a:gd name="T78" fmla="*/ 212 w 256"/>
                <a:gd name="T79" fmla="*/ 100 h 232"/>
                <a:gd name="T80" fmla="*/ 188 w 256"/>
                <a:gd name="T81" fmla="*/ 7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6" h="232">
                  <a:moveTo>
                    <a:pt x="244" y="196"/>
                  </a:moveTo>
                  <a:cubicBezTo>
                    <a:pt x="188" y="196"/>
                    <a:pt x="188" y="196"/>
                    <a:pt x="188" y="196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84" y="196"/>
                    <a:pt x="84" y="196"/>
                    <a:pt x="84" y="196"/>
                  </a:cubicBezTo>
                  <a:cubicBezTo>
                    <a:pt x="81" y="196"/>
                    <a:pt x="81" y="196"/>
                    <a:pt x="81" y="196"/>
                  </a:cubicBezTo>
                  <a:cubicBezTo>
                    <a:pt x="48" y="228"/>
                    <a:pt x="48" y="228"/>
                    <a:pt x="48" y="228"/>
                  </a:cubicBezTo>
                  <a:cubicBezTo>
                    <a:pt x="46" y="231"/>
                    <a:pt x="43" y="232"/>
                    <a:pt x="40" y="232"/>
                  </a:cubicBezTo>
                  <a:cubicBezTo>
                    <a:pt x="40" y="232"/>
                    <a:pt x="40" y="232"/>
                    <a:pt x="40" y="232"/>
                  </a:cubicBezTo>
                  <a:cubicBezTo>
                    <a:pt x="37" y="232"/>
                    <a:pt x="34" y="231"/>
                    <a:pt x="32" y="228"/>
                  </a:cubicBezTo>
                  <a:cubicBezTo>
                    <a:pt x="31" y="228"/>
                    <a:pt x="31" y="228"/>
                    <a:pt x="31" y="228"/>
                  </a:cubicBezTo>
                  <a:cubicBezTo>
                    <a:pt x="31" y="228"/>
                    <a:pt x="30" y="227"/>
                    <a:pt x="30" y="227"/>
                  </a:cubicBezTo>
                  <a:cubicBezTo>
                    <a:pt x="30" y="226"/>
                    <a:pt x="30" y="226"/>
                    <a:pt x="30" y="226"/>
                  </a:cubicBezTo>
                  <a:cubicBezTo>
                    <a:pt x="29" y="226"/>
                    <a:pt x="29" y="225"/>
                    <a:pt x="29" y="225"/>
                  </a:cubicBezTo>
                  <a:cubicBezTo>
                    <a:pt x="29" y="224"/>
                    <a:pt x="29" y="224"/>
                    <a:pt x="29" y="224"/>
                  </a:cubicBezTo>
                  <a:cubicBezTo>
                    <a:pt x="29" y="223"/>
                    <a:pt x="28" y="223"/>
                    <a:pt x="28" y="222"/>
                  </a:cubicBezTo>
                  <a:cubicBezTo>
                    <a:pt x="28" y="222"/>
                    <a:pt x="28" y="221"/>
                    <a:pt x="28" y="220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26" y="196"/>
                    <a:pt x="26" y="196"/>
                    <a:pt x="26" y="196"/>
                  </a:cubicBezTo>
                  <a:cubicBezTo>
                    <a:pt x="12" y="196"/>
                    <a:pt x="12" y="196"/>
                    <a:pt x="12" y="196"/>
                  </a:cubicBezTo>
                  <a:cubicBezTo>
                    <a:pt x="5" y="196"/>
                    <a:pt x="0" y="191"/>
                    <a:pt x="0" y="18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184"/>
                    <a:pt x="256" y="184"/>
                    <a:pt x="256" y="184"/>
                  </a:cubicBezTo>
                  <a:cubicBezTo>
                    <a:pt x="256" y="191"/>
                    <a:pt x="251" y="196"/>
                    <a:pt x="244" y="196"/>
                  </a:cubicBezTo>
                  <a:moveTo>
                    <a:pt x="68" y="76"/>
                  </a:moveTo>
                  <a:cubicBezTo>
                    <a:pt x="55" y="76"/>
                    <a:pt x="44" y="87"/>
                    <a:pt x="44" y="100"/>
                  </a:cubicBezTo>
                  <a:cubicBezTo>
                    <a:pt x="44" y="113"/>
                    <a:pt x="55" y="124"/>
                    <a:pt x="68" y="124"/>
                  </a:cubicBezTo>
                  <a:cubicBezTo>
                    <a:pt x="81" y="124"/>
                    <a:pt x="92" y="113"/>
                    <a:pt x="92" y="100"/>
                  </a:cubicBezTo>
                  <a:cubicBezTo>
                    <a:pt x="92" y="87"/>
                    <a:pt x="81" y="76"/>
                    <a:pt x="68" y="76"/>
                  </a:cubicBezTo>
                  <a:moveTo>
                    <a:pt x="128" y="76"/>
                  </a:moveTo>
                  <a:cubicBezTo>
                    <a:pt x="115" y="76"/>
                    <a:pt x="104" y="87"/>
                    <a:pt x="104" y="100"/>
                  </a:cubicBezTo>
                  <a:cubicBezTo>
                    <a:pt x="104" y="113"/>
                    <a:pt x="115" y="124"/>
                    <a:pt x="128" y="124"/>
                  </a:cubicBezTo>
                  <a:cubicBezTo>
                    <a:pt x="141" y="124"/>
                    <a:pt x="152" y="113"/>
                    <a:pt x="152" y="100"/>
                  </a:cubicBezTo>
                  <a:cubicBezTo>
                    <a:pt x="152" y="87"/>
                    <a:pt x="141" y="76"/>
                    <a:pt x="128" y="76"/>
                  </a:cubicBezTo>
                  <a:moveTo>
                    <a:pt x="188" y="76"/>
                  </a:moveTo>
                  <a:cubicBezTo>
                    <a:pt x="175" y="76"/>
                    <a:pt x="164" y="87"/>
                    <a:pt x="164" y="100"/>
                  </a:cubicBezTo>
                  <a:cubicBezTo>
                    <a:pt x="164" y="113"/>
                    <a:pt x="175" y="124"/>
                    <a:pt x="188" y="124"/>
                  </a:cubicBezTo>
                  <a:cubicBezTo>
                    <a:pt x="201" y="124"/>
                    <a:pt x="212" y="113"/>
                    <a:pt x="212" y="100"/>
                  </a:cubicBezTo>
                  <a:cubicBezTo>
                    <a:pt x="212" y="87"/>
                    <a:pt x="201" y="76"/>
                    <a:pt x="188" y="76"/>
                  </a:cubicBezTo>
                </a:path>
              </a:pathLst>
            </a:custGeom>
            <a:solidFill>
              <a:srgbClr val="00AAA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556606" y="1717988"/>
            <a:ext cx="1880370" cy="1442858"/>
            <a:chOff x="4556606" y="1717988"/>
            <a:chExt cx="1880370" cy="1442858"/>
          </a:xfrm>
        </p:grpSpPr>
        <p:sp>
          <p:nvSpPr>
            <p:cNvPr id="6" name="燕尾形 5"/>
            <p:cNvSpPr/>
            <p:nvPr/>
          </p:nvSpPr>
          <p:spPr>
            <a:xfrm>
              <a:off x="5628300" y="1786587"/>
              <a:ext cx="808676" cy="1364639"/>
            </a:xfrm>
            <a:prstGeom prst="chevron">
              <a:avLst/>
            </a:prstGeom>
            <a:solidFill>
              <a:srgbClr val="294A5A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5758533" y="2216195"/>
              <a:ext cx="505422" cy="5054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94A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文本框 23"/>
            <p:cNvSpPr txBox="1"/>
            <p:nvPr/>
          </p:nvSpPr>
          <p:spPr>
            <a:xfrm>
              <a:off x="5175024" y="1717988"/>
              <a:ext cx="463973" cy="236604"/>
            </a:xfrm>
            <a:prstGeom prst="rect">
              <a:avLst/>
            </a:prstGeom>
            <a:noFill/>
          </p:spPr>
          <p:txBody>
            <a:bodyPr wrap="none" lIns="51435" tIns="25718" rIns="51435" bIns="25718" rtlCol="0">
              <a:spAutoFit/>
            </a:bodyPr>
            <a:lstStyle/>
            <a:p>
              <a:pPr algn="r"/>
              <a:r>
                <a:rPr lang="en-US" altLang="zh-CN" sz="1200" b="1" dirty="0" err="1"/>
                <a:t>jsjppt</a:t>
              </a:r>
              <a:endParaRPr lang="zh-CN" altLang="en-US" sz="1200" b="1" dirty="0"/>
            </a:p>
          </p:txBody>
        </p:sp>
        <p:sp>
          <p:nvSpPr>
            <p:cNvPr id="15" name="文本框 24"/>
            <p:cNvSpPr txBox="1"/>
            <p:nvPr/>
          </p:nvSpPr>
          <p:spPr>
            <a:xfrm>
              <a:off x="4556606" y="1945512"/>
              <a:ext cx="1159724" cy="1215334"/>
            </a:xfrm>
            <a:prstGeom prst="rect">
              <a:avLst/>
            </a:prstGeom>
            <a:noFill/>
          </p:spPr>
          <p:txBody>
            <a:bodyPr wrap="square" lIns="51435" tIns="25718" rIns="51435" bIns="25718" rtlCol="0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50000"/>
                </a:spcBef>
              </a:pP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27" name="Freeform 105"/>
            <p:cNvSpPr/>
            <p:nvPr/>
          </p:nvSpPr>
          <p:spPr bwMode="auto">
            <a:xfrm>
              <a:off x="5885385" y="2343502"/>
              <a:ext cx="257653" cy="245384"/>
            </a:xfrm>
            <a:custGeom>
              <a:avLst/>
              <a:gdLst>
                <a:gd name="T0" fmla="*/ 251 w 256"/>
                <a:gd name="T1" fmla="*/ 106 h 244"/>
                <a:gd name="T2" fmla="*/ 251 w 256"/>
                <a:gd name="T3" fmla="*/ 106 h 244"/>
                <a:gd name="T4" fmla="*/ 187 w 256"/>
                <a:gd name="T5" fmla="*/ 152 h 244"/>
                <a:gd name="T6" fmla="*/ 211 w 256"/>
                <a:gd name="T7" fmla="*/ 228 h 244"/>
                <a:gd name="T8" fmla="*/ 212 w 256"/>
                <a:gd name="T9" fmla="*/ 232 h 244"/>
                <a:gd name="T10" fmla="*/ 200 w 256"/>
                <a:gd name="T11" fmla="*/ 244 h 244"/>
                <a:gd name="T12" fmla="*/ 193 w 256"/>
                <a:gd name="T13" fmla="*/ 242 h 244"/>
                <a:gd name="T14" fmla="*/ 193 w 256"/>
                <a:gd name="T15" fmla="*/ 242 h 244"/>
                <a:gd name="T16" fmla="*/ 128 w 256"/>
                <a:gd name="T17" fmla="*/ 195 h 244"/>
                <a:gd name="T18" fmla="*/ 63 w 256"/>
                <a:gd name="T19" fmla="*/ 242 h 244"/>
                <a:gd name="T20" fmla="*/ 63 w 256"/>
                <a:gd name="T21" fmla="*/ 242 h 244"/>
                <a:gd name="T22" fmla="*/ 56 w 256"/>
                <a:gd name="T23" fmla="*/ 244 h 244"/>
                <a:gd name="T24" fmla="*/ 44 w 256"/>
                <a:gd name="T25" fmla="*/ 232 h 244"/>
                <a:gd name="T26" fmla="*/ 45 w 256"/>
                <a:gd name="T27" fmla="*/ 228 h 244"/>
                <a:gd name="T28" fmla="*/ 69 w 256"/>
                <a:gd name="T29" fmla="*/ 152 h 244"/>
                <a:gd name="T30" fmla="*/ 5 w 256"/>
                <a:gd name="T31" fmla="*/ 106 h 244"/>
                <a:gd name="T32" fmla="*/ 0 w 256"/>
                <a:gd name="T33" fmla="*/ 96 h 244"/>
                <a:gd name="T34" fmla="*/ 12 w 256"/>
                <a:gd name="T35" fmla="*/ 84 h 244"/>
                <a:gd name="T36" fmla="*/ 92 w 256"/>
                <a:gd name="T37" fmla="*/ 84 h 244"/>
                <a:gd name="T38" fmla="*/ 117 w 256"/>
                <a:gd name="T39" fmla="*/ 8 h 244"/>
                <a:gd name="T40" fmla="*/ 128 w 256"/>
                <a:gd name="T41" fmla="*/ 0 h 244"/>
                <a:gd name="T42" fmla="*/ 139 w 256"/>
                <a:gd name="T43" fmla="*/ 8 h 244"/>
                <a:gd name="T44" fmla="*/ 164 w 256"/>
                <a:gd name="T45" fmla="*/ 84 h 244"/>
                <a:gd name="T46" fmla="*/ 244 w 256"/>
                <a:gd name="T47" fmla="*/ 84 h 244"/>
                <a:gd name="T48" fmla="*/ 256 w 256"/>
                <a:gd name="T49" fmla="*/ 96 h 244"/>
                <a:gd name="T50" fmla="*/ 251 w 256"/>
                <a:gd name="T51" fmla="*/ 10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6" h="244">
                  <a:moveTo>
                    <a:pt x="251" y="106"/>
                  </a:moveTo>
                  <a:cubicBezTo>
                    <a:pt x="251" y="106"/>
                    <a:pt x="251" y="106"/>
                    <a:pt x="251" y="106"/>
                  </a:cubicBezTo>
                  <a:cubicBezTo>
                    <a:pt x="187" y="152"/>
                    <a:pt x="187" y="152"/>
                    <a:pt x="187" y="152"/>
                  </a:cubicBezTo>
                  <a:cubicBezTo>
                    <a:pt x="211" y="228"/>
                    <a:pt x="211" y="228"/>
                    <a:pt x="211" y="228"/>
                  </a:cubicBezTo>
                  <a:cubicBezTo>
                    <a:pt x="212" y="229"/>
                    <a:pt x="212" y="231"/>
                    <a:pt x="212" y="232"/>
                  </a:cubicBezTo>
                  <a:cubicBezTo>
                    <a:pt x="212" y="239"/>
                    <a:pt x="207" y="244"/>
                    <a:pt x="200" y="244"/>
                  </a:cubicBezTo>
                  <a:cubicBezTo>
                    <a:pt x="197" y="244"/>
                    <a:pt x="195" y="243"/>
                    <a:pt x="193" y="242"/>
                  </a:cubicBezTo>
                  <a:cubicBezTo>
                    <a:pt x="193" y="242"/>
                    <a:pt x="193" y="242"/>
                    <a:pt x="193" y="242"/>
                  </a:cubicBezTo>
                  <a:cubicBezTo>
                    <a:pt x="128" y="195"/>
                    <a:pt x="128" y="195"/>
                    <a:pt x="128" y="195"/>
                  </a:cubicBezTo>
                  <a:cubicBezTo>
                    <a:pt x="63" y="242"/>
                    <a:pt x="63" y="242"/>
                    <a:pt x="63" y="242"/>
                  </a:cubicBezTo>
                  <a:cubicBezTo>
                    <a:pt x="63" y="242"/>
                    <a:pt x="63" y="242"/>
                    <a:pt x="63" y="242"/>
                  </a:cubicBezTo>
                  <a:cubicBezTo>
                    <a:pt x="61" y="243"/>
                    <a:pt x="59" y="244"/>
                    <a:pt x="56" y="244"/>
                  </a:cubicBezTo>
                  <a:cubicBezTo>
                    <a:pt x="49" y="244"/>
                    <a:pt x="44" y="239"/>
                    <a:pt x="44" y="232"/>
                  </a:cubicBezTo>
                  <a:cubicBezTo>
                    <a:pt x="44" y="231"/>
                    <a:pt x="44" y="229"/>
                    <a:pt x="45" y="228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2" y="104"/>
                    <a:pt x="0" y="100"/>
                    <a:pt x="0" y="96"/>
                  </a:cubicBezTo>
                  <a:cubicBezTo>
                    <a:pt x="0" y="89"/>
                    <a:pt x="5" y="84"/>
                    <a:pt x="12" y="84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8" y="4"/>
                    <a:pt x="123" y="0"/>
                    <a:pt x="128" y="0"/>
                  </a:cubicBezTo>
                  <a:cubicBezTo>
                    <a:pt x="133" y="0"/>
                    <a:pt x="138" y="4"/>
                    <a:pt x="139" y="8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244" y="84"/>
                    <a:pt x="244" y="84"/>
                    <a:pt x="244" y="84"/>
                  </a:cubicBezTo>
                  <a:cubicBezTo>
                    <a:pt x="251" y="84"/>
                    <a:pt x="256" y="89"/>
                    <a:pt x="256" y="96"/>
                  </a:cubicBezTo>
                  <a:cubicBezTo>
                    <a:pt x="256" y="100"/>
                    <a:pt x="254" y="104"/>
                    <a:pt x="251" y="106"/>
                  </a:cubicBezTo>
                </a:path>
              </a:pathLst>
            </a:custGeom>
            <a:solidFill>
              <a:srgbClr val="294A5A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428566" y="1717988"/>
            <a:ext cx="1891067" cy="1442858"/>
            <a:chOff x="6428566" y="1717988"/>
            <a:chExt cx="1891067" cy="1442858"/>
          </a:xfrm>
        </p:grpSpPr>
        <p:sp>
          <p:nvSpPr>
            <p:cNvPr id="8" name="燕尾形 7"/>
            <p:cNvSpPr/>
            <p:nvPr/>
          </p:nvSpPr>
          <p:spPr>
            <a:xfrm>
              <a:off x="7510957" y="1786587"/>
              <a:ext cx="808676" cy="1364639"/>
            </a:xfrm>
            <a:prstGeom prst="chevron">
              <a:avLst/>
            </a:prstGeom>
            <a:solidFill>
              <a:srgbClr val="ED5A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7641190" y="2216195"/>
              <a:ext cx="505422" cy="5054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D5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文本框 25"/>
            <p:cNvSpPr txBox="1"/>
            <p:nvPr/>
          </p:nvSpPr>
          <p:spPr>
            <a:xfrm>
              <a:off x="7046984" y="1717988"/>
              <a:ext cx="463973" cy="236604"/>
            </a:xfrm>
            <a:prstGeom prst="rect">
              <a:avLst/>
            </a:prstGeom>
            <a:noFill/>
          </p:spPr>
          <p:txBody>
            <a:bodyPr wrap="none" lIns="51435" tIns="25718" rIns="51435" bIns="25718" rtlCol="0">
              <a:spAutoFit/>
            </a:bodyPr>
            <a:lstStyle/>
            <a:p>
              <a:pPr algn="r"/>
              <a:r>
                <a:rPr lang="en-US" altLang="zh-CN" sz="1200" b="1" dirty="0" err="1"/>
                <a:t>jsjppt</a:t>
              </a:r>
              <a:endParaRPr lang="zh-CN" altLang="en-US" sz="1200" b="1" dirty="0"/>
            </a:p>
          </p:txBody>
        </p:sp>
        <p:sp>
          <p:nvSpPr>
            <p:cNvPr id="17" name="文本框 26"/>
            <p:cNvSpPr txBox="1"/>
            <p:nvPr/>
          </p:nvSpPr>
          <p:spPr>
            <a:xfrm>
              <a:off x="6428566" y="1945512"/>
              <a:ext cx="1159724" cy="1215334"/>
            </a:xfrm>
            <a:prstGeom prst="rect">
              <a:avLst/>
            </a:prstGeom>
            <a:noFill/>
          </p:spPr>
          <p:txBody>
            <a:bodyPr wrap="square" lIns="51435" tIns="25718" rIns="51435" bIns="25718" rtlCol="0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50000"/>
                </a:spcBef>
              </a:pP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28" name="Freeform 74"/>
            <p:cNvSpPr>
              <a:spLocks noEditPoints="1"/>
            </p:cNvSpPr>
            <p:nvPr/>
          </p:nvSpPr>
          <p:spPr bwMode="auto">
            <a:xfrm>
              <a:off x="7766344" y="2353876"/>
              <a:ext cx="255608" cy="233114"/>
            </a:xfrm>
            <a:custGeom>
              <a:avLst/>
              <a:gdLst>
                <a:gd name="T0" fmla="*/ 244 w 256"/>
                <a:gd name="T1" fmla="*/ 232 h 232"/>
                <a:gd name="T2" fmla="*/ 224 w 256"/>
                <a:gd name="T3" fmla="*/ 232 h 232"/>
                <a:gd name="T4" fmla="*/ 224 w 256"/>
                <a:gd name="T5" fmla="*/ 136 h 232"/>
                <a:gd name="T6" fmla="*/ 224 w 256"/>
                <a:gd name="T7" fmla="*/ 60 h 232"/>
                <a:gd name="T8" fmla="*/ 244 w 256"/>
                <a:gd name="T9" fmla="*/ 60 h 232"/>
                <a:gd name="T10" fmla="*/ 256 w 256"/>
                <a:gd name="T11" fmla="*/ 72 h 232"/>
                <a:gd name="T12" fmla="*/ 256 w 256"/>
                <a:gd name="T13" fmla="*/ 148 h 232"/>
                <a:gd name="T14" fmla="*/ 256 w 256"/>
                <a:gd name="T15" fmla="*/ 196 h 232"/>
                <a:gd name="T16" fmla="*/ 256 w 256"/>
                <a:gd name="T17" fmla="*/ 220 h 232"/>
                <a:gd name="T18" fmla="*/ 244 w 256"/>
                <a:gd name="T19" fmla="*/ 232 h 232"/>
                <a:gd name="T20" fmla="*/ 44 w 256"/>
                <a:gd name="T21" fmla="*/ 232 h 232"/>
                <a:gd name="T22" fmla="*/ 44 w 256"/>
                <a:gd name="T23" fmla="*/ 136 h 232"/>
                <a:gd name="T24" fmla="*/ 44 w 256"/>
                <a:gd name="T25" fmla="*/ 132 h 232"/>
                <a:gd name="T26" fmla="*/ 44 w 256"/>
                <a:gd name="T27" fmla="*/ 60 h 232"/>
                <a:gd name="T28" fmla="*/ 68 w 256"/>
                <a:gd name="T29" fmla="*/ 60 h 232"/>
                <a:gd name="T30" fmla="*/ 128 w 256"/>
                <a:gd name="T31" fmla="*/ 0 h 232"/>
                <a:gd name="T32" fmla="*/ 188 w 256"/>
                <a:gd name="T33" fmla="*/ 60 h 232"/>
                <a:gd name="T34" fmla="*/ 212 w 256"/>
                <a:gd name="T35" fmla="*/ 60 h 232"/>
                <a:gd name="T36" fmla="*/ 212 w 256"/>
                <a:gd name="T37" fmla="*/ 136 h 232"/>
                <a:gd name="T38" fmla="*/ 212 w 256"/>
                <a:gd name="T39" fmla="*/ 232 h 232"/>
                <a:gd name="T40" fmla="*/ 44 w 256"/>
                <a:gd name="T41" fmla="*/ 232 h 232"/>
                <a:gd name="T42" fmla="*/ 128 w 256"/>
                <a:gd name="T43" fmla="*/ 24 h 232"/>
                <a:gd name="T44" fmla="*/ 92 w 256"/>
                <a:gd name="T45" fmla="*/ 60 h 232"/>
                <a:gd name="T46" fmla="*/ 164 w 256"/>
                <a:gd name="T47" fmla="*/ 60 h 232"/>
                <a:gd name="T48" fmla="*/ 128 w 256"/>
                <a:gd name="T49" fmla="*/ 24 h 232"/>
                <a:gd name="T50" fmla="*/ 0 w 256"/>
                <a:gd name="T51" fmla="*/ 220 h 232"/>
                <a:gd name="T52" fmla="*/ 0 w 256"/>
                <a:gd name="T53" fmla="*/ 196 h 232"/>
                <a:gd name="T54" fmla="*/ 0 w 256"/>
                <a:gd name="T55" fmla="*/ 148 h 232"/>
                <a:gd name="T56" fmla="*/ 0 w 256"/>
                <a:gd name="T57" fmla="*/ 72 h 232"/>
                <a:gd name="T58" fmla="*/ 12 w 256"/>
                <a:gd name="T59" fmla="*/ 60 h 232"/>
                <a:gd name="T60" fmla="*/ 32 w 256"/>
                <a:gd name="T61" fmla="*/ 60 h 232"/>
                <a:gd name="T62" fmla="*/ 32 w 256"/>
                <a:gd name="T63" fmla="*/ 132 h 232"/>
                <a:gd name="T64" fmla="*/ 32 w 256"/>
                <a:gd name="T65" fmla="*/ 136 h 232"/>
                <a:gd name="T66" fmla="*/ 32 w 256"/>
                <a:gd name="T67" fmla="*/ 232 h 232"/>
                <a:gd name="T68" fmla="*/ 12 w 256"/>
                <a:gd name="T69" fmla="*/ 232 h 232"/>
                <a:gd name="T70" fmla="*/ 0 w 256"/>
                <a:gd name="T71" fmla="*/ 22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6" h="232">
                  <a:moveTo>
                    <a:pt x="244" y="232"/>
                  </a:moveTo>
                  <a:cubicBezTo>
                    <a:pt x="224" y="232"/>
                    <a:pt x="224" y="232"/>
                    <a:pt x="224" y="232"/>
                  </a:cubicBezTo>
                  <a:cubicBezTo>
                    <a:pt x="224" y="136"/>
                    <a:pt x="224" y="136"/>
                    <a:pt x="224" y="136"/>
                  </a:cubicBezTo>
                  <a:cubicBezTo>
                    <a:pt x="224" y="60"/>
                    <a:pt x="224" y="60"/>
                    <a:pt x="224" y="60"/>
                  </a:cubicBezTo>
                  <a:cubicBezTo>
                    <a:pt x="244" y="60"/>
                    <a:pt x="244" y="60"/>
                    <a:pt x="244" y="60"/>
                  </a:cubicBezTo>
                  <a:cubicBezTo>
                    <a:pt x="251" y="60"/>
                    <a:pt x="256" y="65"/>
                    <a:pt x="256" y="72"/>
                  </a:cubicBezTo>
                  <a:cubicBezTo>
                    <a:pt x="256" y="148"/>
                    <a:pt x="256" y="148"/>
                    <a:pt x="256" y="148"/>
                  </a:cubicBezTo>
                  <a:cubicBezTo>
                    <a:pt x="256" y="196"/>
                    <a:pt x="256" y="196"/>
                    <a:pt x="256" y="196"/>
                  </a:cubicBezTo>
                  <a:cubicBezTo>
                    <a:pt x="256" y="220"/>
                    <a:pt x="256" y="220"/>
                    <a:pt x="256" y="220"/>
                  </a:cubicBezTo>
                  <a:cubicBezTo>
                    <a:pt x="256" y="227"/>
                    <a:pt x="251" y="232"/>
                    <a:pt x="244" y="232"/>
                  </a:cubicBezTo>
                  <a:moveTo>
                    <a:pt x="44" y="232"/>
                  </a:moveTo>
                  <a:cubicBezTo>
                    <a:pt x="44" y="136"/>
                    <a:pt x="44" y="136"/>
                    <a:pt x="44" y="136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27"/>
                    <a:pt x="95" y="0"/>
                    <a:pt x="128" y="0"/>
                  </a:cubicBezTo>
                  <a:cubicBezTo>
                    <a:pt x="161" y="0"/>
                    <a:pt x="188" y="27"/>
                    <a:pt x="188" y="60"/>
                  </a:cubicBezTo>
                  <a:cubicBezTo>
                    <a:pt x="212" y="60"/>
                    <a:pt x="212" y="60"/>
                    <a:pt x="212" y="60"/>
                  </a:cubicBezTo>
                  <a:cubicBezTo>
                    <a:pt x="212" y="136"/>
                    <a:pt x="212" y="136"/>
                    <a:pt x="212" y="136"/>
                  </a:cubicBezTo>
                  <a:cubicBezTo>
                    <a:pt x="212" y="232"/>
                    <a:pt x="212" y="232"/>
                    <a:pt x="212" y="232"/>
                  </a:cubicBezTo>
                  <a:lnTo>
                    <a:pt x="44" y="232"/>
                  </a:lnTo>
                  <a:close/>
                  <a:moveTo>
                    <a:pt x="128" y="24"/>
                  </a:moveTo>
                  <a:cubicBezTo>
                    <a:pt x="108" y="24"/>
                    <a:pt x="92" y="40"/>
                    <a:pt x="92" y="60"/>
                  </a:cubicBezTo>
                  <a:cubicBezTo>
                    <a:pt x="164" y="60"/>
                    <a:pt x="164" y="60"/>
                    <a:pt x="164" y="60"/>
                  </a:cubicBezTo>
                  <a:cubicBezTo>
                    <a:pt x="164" y="40"/>
                    <a:pt x="148" y="24"/>
                    <a:pt x="128" y="24"/>
                  </a:cubicBezTo>
                  <a:moveTo>
                    <a:pt x="0" y="220"/>
                  </a:moveTo>
                  <a:cubicBezTo>
                    <a:pt x="0" y="196"/>
                    <a:pt x="0" y="196"/>
                    <a:pt x="0" y="196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65"/>
                    <a:pt x="5" y="60"/>
                    <a:pt x="1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2" y="232"/>
                    <a:pt x="32" y="232"/>
                    <a:pt x="32" y="232"/>
                  </a:cubicBezTo>
                  <a:cubicBezTo>
                    <a:pt x="12" y="232"/>
                    <a:pt x="12" y="232"/>
                    <a:pt x="12" y="232"/>
                  </a:cubicBezTo>
                  <a:cubicBezTo>
                    <a:pt x="5" y="232"/>
                    <a:pt x="0" y="227"/>
                    <a:pt x="0" y="220"/>
                  </a:cubicBezTo>
                </a:path>
              </a:pathLst>
            </a:custGeom>
            <a:solidFill>
              <a:srgbClr val="ED5A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5" name="矩形 1"/>
          <p:cNvSpPr>
            <a:spLocks noChangeArrowheads="1"/>
          </p:cNvSpPr>
          <p:nvPr/>
        </p:nvSpPr>
        <p:spPr bwMode="auto">
          <a:xfrm>
            <a:off x="755650" y="58738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个人能力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5" name="Group 19"/>
          <p:cNvGrpSpPr/>
          <p:nvPr/>
        </p:nvGrpSpPr>
        <p:grpSpPr bwMode="auto">
          <a:xfrm>
            <a:off x="4276725" y="4819650"/>
            <a:ext cx="590550" cy="95250"/>
            <a:chOff x="0" y="0"/>
            <a:chExt cx="731305" cy="116541"/>
          </a:xfrm>
        </p:grpSpPr>
        <p:sp>
          <p:nvSpPr>
            <p:cNvPr id="5138" name="Oval 20"/>
            <p:cNvSpPr>
              <a:spLocks noChangeArrowheads="1"/>
            </p:cNvSpPr>
            <p:nvPr/>
          </p:nvSpPr>
          <p:spPr bwMode="auto">
            <a:xfrm>
              <a:off x="0" y="0"/>
              <a:ext cx="116541" cy="116541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39" name="Oval 21"/>
            <p:cNvSpPr>
              <a:spLocks noChangeArrowheads="1"/>
            </p:cNvSpPr>
            <p:nvPr/>
          </p:nvSpPr>
          <p:spPr bwMode="auto">
            <a:xfrm>
              <a:off x="307382" y="0"/>
              <a:ext cx="116541" cy="116541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40" name="Oval 22"/>
            <p:cNvSpPr>
              <a:spLocks noChangeArrowheads="1"/>
            </p:cNvSpPr>
            <p:nvPr/>
          </p:nvSpPr>
          <p:spPr bwMode="auto">
            <a:xfrm>
              <a:off x="614764" y="0"/>
              <a:ext cx="116541" cy="116541"/>
            </a:xfrm>
            <a:prstGeom prst="ellipse">
              <a:avLst/>
            </a:prstGeom>
            <a:solidFill>
              <a:srgbClr val="E4A9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6153" name="图片 15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6450" y="1077196"/>
            <a:ext cx="1981200" cy="2735108"/>
          </a:xfrm>
          <a:custGeom>
            <a:avLst/>
            <a:gdLst>
              <a:gd name="T0" fmla="*/ 0 w 2101914"/>
              <a:gd name="T1" fmla="*/ 0 h 3066130"/>
              <a:gd name="T2" fmla="*/ 2101914 w 2101914"/>
              <a:gd name="T3" fmla="*/ 0 h 3066130"/>
              <a:gd name="T4" fmla="*/ 2101914 w 2101914"/>
              <a:gd name="T5" fmla="*/ 3066130 h 3066130"/>
              <a:gd name="T6" fmla="*/ 0 w 2101914"/>
              <a:gd name="T7" fmla="*/ 3066130 h 3066130"/>
              <a:gd name="T8" fmla="*/ 0 w 2101914"/>
              <a:gd name="T9" fmla="*/ 0 h 3066130"/>
              <a:gd name="T10" fmla="*/ 2101914 w 2101914"/>
              <a:gd name="T11" fmla="*/ 3066130 h 3066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01914" h="3066130">
                <a:moveTo>
                  <a:pt x="0" y="0"/>
                </a:moveTo>
                <a:lnTo>
                  <a:pt x="2101914" y="0"/>
                </a:lnTo>
                <a:lnTo>
                  <a:pt x="2101914" y="3066130"/>
                </a:lnTo>
                <a:lnTo>
                  <a:pt x="0" y="306613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6154" name="图片 14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663" y="1000125"/>
            <a:ext cx="1981200" cy="2889249"/>
          </a:xfrm>
          <a:custGeom>
            <a:avLst/>
            <a:gdLst>
              <a:gd name="T0" fmla="*/ 0 w 2101914"/>
              <a:gd name="T1" fmla="*/ 0 h 3066130"/>
              <a:gd name="T2" fmla="*/ 2101914 w 2101914"/>
              <a:gd name="T3" fmla="*/ 0 h 3066130"/>
              <a:gd name="T4" fmla="*/ 2101914 w 2101914"/>
              <a:gd name="T5" fmla="*/ 3066130 h 3066130"/>
              <a:gd name="T6" fmla="*/ 0 w 2101914"/>
              <a:gd name="T7" fmla="*/ 3066130 h 3066130"/>
              <a:gd name="T8" fmla="*/ 0 w 2101914"/>
              <a:gd name="T9" fmla="*/ 0 h 3066130"/>
              <a:gd name="T10" fmla="*/ 2101914 w 2101914"/>
              <a:gd name="T11" fmla="*/ 3066130 h 3066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01914" h="3066130">
                <a:moveTo>
                  <a:pt x="0" y="0"/>
                </a:moveTo>
                <a:lnTo>
                  <a:pt x="2101914" y="0"/>
                </a:lnTo>
                <a:lnTo>
                  <a:pt x="2101914" y="3066130"/>
                </a:lnTo>
                <a:lnTo>
                  <a:pt x="0" y="306613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6155" name="图片 16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7" y="1077196"/>
            <a:ext cx="1944179" cy="2718690"/>
          </a:xfrm>
          <a:custGeom>
            <a:avLst/>
            <a:gdLst>
              <a:gd name="T0" fmla="*/ 0 w 2101914"/>
              <a:gd name="T1" fmla="*/ 0 h 3066130"/>
              <a:gd name="T2" fmla="*/ 2101914 w 2101914"/>
              <a:gd name="T3" fmla="*/ 0 h 3066130"/>
              <a:gd name="T4" fmla="*/ 2101914 w 2101914"/>
              <a:gd name="T5" fmla="*/ 3066130 h 3066130"/>
              <a:gd name="T6" fmla="*/ 0 w 2101914"/>
              <a:gd name="T7" fmla="*/ 3066130 h 3066130"/>
              <a:gd name="T8" fmla="*/ 0 w 2101914"/>
              <a:gd name="T9" fmla="*/ 0 h 3066130"/>
              <a:gd name="T10" fmla="*/ 2101914 w 2101914"/>
              <a:gd name="T11" fmla="*/ 3066130 h 3066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01914" h="3066130">
                <a:moveTo>
                  <a:pt x="0" y="0"/>
                </a:moveTo>
                <a:lnTo>
                  <a:pt x="2101914" y="0"/>
                </a:lnTo>
                <a:lnTo>
                  <a:pt x="2101914" y="3066130"/>
                </a:lnTo>
                <a:lnTo>
                  <a:pt x="0" y="306613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6156" name="矩形 18"/>
          <p:cNvSpPr>
            <a:spLocks noChangeArrowheads="1"/>
          </p:cNvSpPr>
          <p:nvPr/>
        </p:nvSpPr>
        <p:spPr bwMode="auto">
          <a:xfrm>
            <a:off x="2546350" y="1000125"/>
            <a:ext cx="1981200" cy="2889250"/>
          </a:xfrm>
          <a:prstGeom prst="rect">
            <a:avLst/>
          </a:prstGeom>
          <a:solidFill>
            <a:srgbClr val="99CC39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157" name="矩形 55"/>
          <p:cNvSpPr>
            <a:spLocks noChangeArrowheads="1"/>
          </p:cNvSpPr>
          <p:nvPr/>
        </p:nvSpPr>
        <p:spPr bwMode="auto">
          <a:xfrm>
            <a:off x="854075" y="4011910"/>
            <a:ext cx="74358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50000"/>
              </a:spcBef>
              <a:buNone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</a:t>
            </a:r>
          </a:p>
        </p:txBody>
      </p:sp>
      <p:sp>
        <p:nvSpPr>
          <p:cNvPr id="6158" name="文本框 22"/>
          <p:cNvSpPr>
            <a:spLocks noChangeArrowheads="1"/>
          </p:cNvSpPr>
          <p:nvPr/>
        </p:nvSpPr>
        <p:spPr bwMode="auto">
          <a:xfrm>
            <a:off x="2895600" y="1311275"/>
            <a:ext cx="1282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rPr>
              <a:t>34%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6159" name="直接连接符 23"/>
          <p:cNvSpPr>
            <a:spLocks noChangeShapeType="1"/>
          </p:cNvSpPr>
          <p:nvPr/>
        </p:nvSpPr>
        <p:spPr bwMode="auto">
          <a:xfrm>
            <a:off x="3060700" y="2012950"/>
            <a:ext cx="950913" cy="0"/>
          </a:xfrm>
          <a:prstGeom prst="line">
            <a:avLst/>
          </a:prstGeom>
          <a:noFill/>
          <a:ln w="6350">
            <a:solidFill>
              <a:schemeClr val="bg1"/>
            </a:solidFill>
            <a:prstDash val="sysDot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60" name="文本框 24"/>
          <p:cNvSpPr>
            <a:spLocks noChangeArrowheads="1"/>
          </p:cNvSpPr>
          <p:nvPr/>
        </p:nvSpPr>
        <p:spPr bwMode="auto">
          <a:xfrm>
            <a:off x="2895600" y="2024063"/>
            <a:ext cx="1282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rPr>
              <a:t>From 2015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6161" name="矩形 55"/>
          <p:cNvSpPr>
            <a:spLocks noChangeArrowheads="1"/>
          </p:cNvSpPr>
          <p:nvPr/>
        </p:nvSpPr>
        <p:spPr bwMode="auto">
          <a:xfrm>
            <a:off x="2724150" y="2371725"/>
            <a:ext cx="1625600" cy="136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5000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755650" y="58738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奖项荣誉</a:t>
            </a: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9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rAng="0" ptsTypes="">
                                      <p:cBhvr>
                                        <p:cTn id="9" dur="1000" spd="-100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6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9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path" presetSubtype="0" accel="90000" decel="1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0 L -0.25 0 E" pathEditMode="relative" rAng="0" ptsTypes="">
                                      <p:cBhvr>
                                        <p:cTn id="16" dur="1000" spd="-100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615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9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path" presetSubtype="0" accel="90000" decel="1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-0.25 0 E" pathEditMode="relative" rAng="0" ptsTypes="">
                                      <p:cBhvr>
                                        <p:cTn id="23" dur="1000" spd="-100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615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9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90000" decel="1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-0.25 0 E" pathEditMode="relative" rAng="0" ptsTypes="">
                                      <p:cBhvr>
                                        <p:cTn id="30" dur="1000" spd="-100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615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25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6" dur="5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 bldLvl="0" animBg="1" autoUpdateAnimBg="0"/>
      <p:bldP spid="6156" grpId="1" bldLvl="0" animBg="1" autoUpdateAnimBg="0"/>
      <p:bldP spid="6156" grpId="2" bldLvl="0" animBg="1" autoUpdateAnimBg="0"/>
      <p:bldP spid="6157" grpId="0" bldLvl="0" autoUpdateAnimBg="0"/>
      <p:bldP spid="6158" grpId="0" bldLvl="0" autoUpdateAnimBg="0"/>
      <p:bldP spid="6159" grpId="0" animBg="1"/>
      <p:bldP spid="6160" grpId="0" bldLvl="0" autoUpdateAnimBg="0"/>
      <p:bldP spid="6161" grpId="0" bldLvl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演示文稿5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08102309"/>
  <p:tag name="MH_LIBRARY" val="GRAPHIC"/>
  <p:tag name="MH_TYPE" val="Other"/>
  <p:tag name="MH_ORDER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08102309"/>
  <p:tag name="MH_LIBRARY" val="GRAPHIC"/>
  <p:tag name="MH_TYPE" val="Other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08102309"/>
  <p:tag name="MH_LIBRARY" val="GRAPHIC"/>
  <p:tag name="MH_TYPE" val="Other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08102309"/>
  <p:tag name="MH_LIBRARY" val="GRAPHIC"/>
  <p:tag name="MH_TYPE" val="Other"/>
  <p:tag name="MH_ORDER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08102309"/>
  <p:tag name="MH_LIBRARY" val="GRAPHIC"/>
  <p:tag name="MH_TYPE" val="Other"/>
  <p:tag name="MH_ORDER" val="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08102309"/>
  <p:tag name="MH_LIBRARY" val="GRAPHIC"/>
  <p:tag name="MH_TYPE" val="Other"/>
  <p:tag name="MH_ORDER" val="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08102309"/>
  <p:tag name="MH_LIBRARY" val="GRAPHIC"/>
  <p:tag name="MH_TYPE" val="Other"/>
  <p:tag name="MH_ORDER" val="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08102309"/>
  <p:tag name="MH_LIBRARY" val="GRAPHIC"/>
  <p:tag name="MH_TYPE" val="Other"/>
  <p:tag name="MH_ORDER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08102309"/>
  <p:tag name="MH_LIBRARY" val="GRAPHIC"/>
  <p:tag name="MH_TYPE" val="Other"/>
  <p:tag name="MH_ORDER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08102309"/>
  <p:tag name="MH_LIBRARY" val="GRAPHIC"/>
  <p:tag name="MH_TYPE" val="Other"/>
  <p:tag name="MH_ORDER" val="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08102309"/>
  <p:tag name="MH_LIBRARY" val="GRAPHIC"/>
  <p:tag name="MH_TYPE" val="Other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08102309"/>
  <p:tag name="MH_LIBRARY" val="GRAPHIC"/>
  <p:tag name="MH_TYPE" val="Other"/>
  <p:tag name="MH_ORDER" val="5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4298</Words>
  <Application>Microsoft Office PowerPoint</Application>
  <PresentationFormat>全屏显示(16:9)</PresentationFormat>
  <Paragraphs>370</Paragraphs>
  <Slides>37</Slides>
  <Notes>37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6" baseType="lpstr">
      <vt:lpstr>HelveticaNeueLT Pro 67 MdCn</vt:lpstr>
      <vt:lpstr>方正书宋简体</vt:lpstr>
      <vt:lpstr>Arial</vt:lpstr>
      <vt:lpstr>Broadway</vt:lpstr>
      <vt:lpstr>Calibri</vt:lpstr>
      <vt:lpstr>Century Gothic</vt:lpstr>
      <vt:lpstr>Wingdings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演示文稿5.pptx</dc:title>
  <dc:creator/>
  <cp:lastModifiedBy/>
  <cp:revision>1</cp:revision>
  <dcterms:created xsi:type="dcterms:W3CDTF">2017-02-16T13:53:18Z</dcterms:created>
  <dcterms:modified xsi:type="dcterms:W3CDTF">2019-07-23T07:02:41Z</dcterms:modified>
</cp:coreProperties>
</file>